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351" r:id="rId3"/>
    <p:sldId id="352" r:id="rId4"/>
    <p:sldId id="353" r:id="rId5"/>
    <p:sldId id="359" r:id="rId6"/>
    <p:sldId id="360" r:id="rId7"/>
    <p:sldId id="361" r:id="rId8"/>
    <p:sldId id="363" r:id="rId9"/>
    <p:sldId id="366" r:id="rId10"/>
    <p:sldId id="367" r:id="rId11"/>
    <p:sldId id="364" r:id="rId12"/>
    <p:sldId id="365" r:id="rId13"/>
    <p:sldId id="368" r:id="rId14"/>
    <p:sldId id="370" r:id="rId15"/>
    <p:sldId id="369" r:id="rId16"/>
    <p:sldId id="371" r:id="rId17"/>
    <p:sldId id="372" r:id="rId18"/>
    <p:sldId id="373" r:id="rId19"/>
    <p:sldId id="374" r:id="rId20"/>
    <p:sldId id="356" r:id="rId21"/>
    <p:sldId id="358" r:id="rId22"/>
    <p:sldId id="357" r:id="rId23"/>
    <p:sldId id="298" r:id="rId24"/>
  </p:sldIdLst>
  <p:sldSz cx="5765800" cy="3244850"/>
  <p:notesSz cx="5765800" cy="324485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400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86848" autoAdjust="0"/>
  </p:normalViewPr>
  <p:slideViewPr>
    <p:cSldViewPr>
      <p:cViewPr varScale="1">
        <p:scale>
          <a:sx n="197" d="100"/>
          <a:sy n="197" d="100"/>
        </p:scale>
        <p:origin x="1218" y="1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 flipV="1">
            <a:off x="3740156" y="1835068"/>
            <a:ext cx="1071570" cy="3731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362620" y="1532775"/>
            <a:ext cx="2908315" cy="677108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М.А. Шолохов</a:t>
            </a:r>
          </a:p>
          <a:p>
            <a:pPr algn="ctr"/>
            <a:r>
              <a:rPr lang="ru-RU" altLang="ru-RU" sz="2000" kern="0" dirty="0" smtClean="0">
                <a:solidFill>
                  <a:srgbClr val="0070C0"/>
                </a:solidFill>
              </a:rPr>
              <a:t>«Судьба человека»</a:t>
            </a:r>
          </a:p>
        </p:txBody>
      </p:sp>
      <p:pic>
        <p:nvPicPr>
          <p:cNvPr id="12" name="Рисунок 6" descr="1975г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4" y="1122360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Сцена прощания</a:t>
            </a:r>
            <a:endParaRPr lang="ru-RU" dirty="0"/>
          </a:p>
        </p:txBody>
      </p:sp>
      <p:pic>
        <p:nvPicPr>
          <p:cNvPr id="10242" name="Picture 2" descr="C:\Documents and Settings\Эмма\Рабочий стол\3 февраля\Sudba-chelove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571768" cy="2500330"/>
          </a:xfrm>
          <a:prstGeom prst="rect">
            <a:avLst/>
          </a:prstGeom>
          <a:noFill/>
        </p:spPr>
      </p:pic>
      <p:pic>
        <p:nvPicPr>
          <p:cNvPr id="6" name="Picture 3" descr="C:\Documents and Settings\Эмма\Рабочий стол\3 февраля\sudba-cheloveka.jpe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68586" y="550854"/>
            <a:ext cx="2928958" cy="25717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/>
              <a:t>Комендант лагеря Мюллер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597148" y="622294"/>
            <a:ext cx="3000395" cy="2400657"/>
          </a:xfrm>
        </p:spPr>
        <p:txBody>
          <a:bodyPr/>
          <a:lstStyle/>
          <a:p>
            <a:r>
              <a:rPr lang="ru-RU" dirty="0" smtClean="0"/>
              <a:t>Мюллер был жестоким и безжалостным человеком. Он владел русским языком и любил русский мат. Ему нравилось избивать пленных. Свои садистские наклонности он называл «профилактикой от гриппа» –каждое утро  бил узников по лицу используя для этого свинцовую вкладку в перчатке. Подобное он повторял ежедневно. Комендант чувствует страх, когда испытывает Андрея. Он удивлен его храбростью и стойкостью.</a:t>
            </a:r>
          </a:p>
          <a:p>
            <a:endParaRPr lang="ru-RU" dirty="0"/>
          </a:p>
        </p:txBody>
      </p:sp>
      <p:pic>
        <p:nvPicPr>
          <p:cNvPr id="7170" name="Picture 2" descr="C:\Documents and Settings\Эмма\Рабочий стол\3 февраля\79d28447-bc22-49af-8611-842864a7c6a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286015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Дети Соколова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846659"/>
          </a:xfrm>
        </p:spPr>
        <p:txBody>
          <a:bodyPr/>
          <a:lstStyle/>
          <a:p>
            <a:r>
              <a:rPr lang="ru-RU" b="1" dirty="0" smtClean="0"/>
              <a:t>Анатолий</a:t>
            </a:r>
            <a:r>
              <a:rPr lang="ru-RU" dirty="0" smtClean="0"/>
              <a:t> – сын Андрея и Ирины, ушедший на фронт во время войны. Становится командиром батареи. Анатолий погиб в День победы, его убил немецкий снайпер.</a:t>
            </a:r>
          </a:p>
          <a:p>
            <a:r>
              <a:rPr lang="ru-RU" dirty="0" smtClean="0"/>
              <a:t>У Соколова также были две дочки, которых звали </a:t>
            </a:r>
            <a:r>
              <a:rPr lang="ru-RU" dirty="0" err="1" smtClean="0"/>
              <a:t>Олюшка</a:t>
            </a:r>
            <a:r>
              <a:rPr lang="ru-RU" dirty="0" smtClean="0"/>
              <a:t> и Настенька. Они погибают вместе с матерью.</a:t>
            </a:r>
            <a:endParaRPr lang="ru-RU" dirty="0"/>
          </a:p>
        </p:txBody>
      </p:sp>
      <p:pic>
        <p:nvPicPr>
          <p:cNvPr id="8194" name="Picture 2" descr="C:\Documents and Settings\Эмма\Рабочий стол\3 февраля\20c92de5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693731"/>
            <a:ext cx="2700357" cy="24288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Военное время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96818" y="622294"/>
            <a:ext cx="5380693" cy="2954655"/>
          </a:xfrm>
        </p:spPr>
        <p:txBody>
          <a:bodyPr/>
          <a:lstStyle/>
          <a:p>
            <a:r>
              <a:rPr lang="ru-RU" dirty="0" smtClean="0"/>
              <a:t>Во время наступления немцев Соколову было дано задание: доставить боеприпасы солдатам в горячую точку. Но довести снаряды к своим не получилось: фашисты подорвали грузовик. Тут Андрей понял, что попал прямо в окружение к немцам. Русского солдата фашисты сразу приметили, но убивать не стали: рабочая сила нужна. Так оказался Соколов в плену вместе с однополчанами.</a:t>
            </a:r>
          </a:p>
          <a:p>
            <a:r>
              <a:rPr lang="ru-RU" dirty="0" smtClean="0"/>
              <a:t>Пленников загнали в местную церквушку переночевать. В скором времени один из пленных начал просить немцев выпустить его справить нужду. Но старший конвоя запретил кого-либо выпускать из церкви. Пленный не выдержал и заплакал: «Не могу, — говорит, — осквернять святой храм! Я же верующий, я христианин!». Немцы застрелили надоедливого богомольца и ещё несколько пленных. В церкви оказался </a:t>
            </a:r>
            <a:r>
              <a:rPr lang="ru-RU" dirty="0" err="1" smtClean="0"/>
              <a:t>передатель</a:t>
            </a:r>
            <a:r>
              <a:rPr lang="ru-RU" dirty="0" smtClean="0"/>
              <a:t>. Впервые в жизни Соколов убил человека, и так противно стало ему, будто он «какого-то гада ползучего душил».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Побег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215991"/>
          </a:xfrm>
        </p:spPr>
        <p:txBody>
          <a:bodyPr/>
          <a:lstStyle/>
          <a:p>
            <a:r>
              <a:rPr lang="ru-RU" dirty="0" smtClean="0"/>
              <a:t>Однажды представился Соколову случай:  удалось убежать и оторваться от лагеря на 40 км. Только по следам Андрея шли собаки, и в скором времени его поймали. Натравленные собаки порвали на нём всю одежду и искусали в кровь. Поместили Соколова в карцер на месяц. После карцера последовали 2 года тяжких работ, голода. </a:t>
            </a:r>
          </a:p>
          <a:p>
            <a:endParaRPr lang="ru-RU" dirty="0"/>
          </a:p>
        </p:txBody>
      </p:sp>
      <p:pic>
        <p:nvPicPr>
          <p:cNvPr id="11266" name="Picture 2" descr="C:\Documents and Settings\Эмма\Рабочий стол\3 февраля\shtik1000_d_8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628919" cy="24288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Приговор к расстрелу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4"/>
            <a:ext cx="5429288" cy="2769989"/>
          </a:xfrm>
        </p:spPr>
        <p:txBody>
          <a:bodyPr/>
          <a:lstStyle/>
          <a:p>
            <a:r>
              <a:rPr lang="ru-RU" dirty="0" smtClean="0"/>
              <a:t>Андрея хотели расстрелять, но комендант блока Мюллер предложил ему выпить и закусить за победу немцев прежде чем Андрея расстреляют.</a:t>
            </a:r>
          </a:p>
          <a:p>
            <a:r>
              <a:rPr lang="ru-RU" dirty="0" smtClean="0"/>
              <a:t>Практически глядя в глаза смерти, отважный боец отказался от такого предложения. Мюллер только улыбнулся и приказал пить Андрею за свою погибель. Терять пленному уже было нечего, и он выпил за избавление от своих мук. Несмотря на то, что боец был очень голодным, к закуске фашистов он так и не притронулся. Немцы налили второй стакан арестованному и снова предложили  ему закусить, на что Андрей ответил немцу: «Извините, </a:t>
            </a:r>
            <a:r>
              <a:rPr lang="ru-RU" dirty="0" smtClean="0"/>
              <a:t>комендант</a:t>
            </a:r>
            <a:r>
              <a:rPr lang="ru-RU" dirty="0" smtClean="0"/>
              <a:t>, я и после второго стакана не привык закусывать». Рассмеялись фашисты, налили Соколову третий стакан и решили не убивать его, потому что он показал себя как настоящий, верный своей родине солдат. Его отпустили в лагерь, а за проявленную смелость дали буханку хлеба и кусок сала. В блоке разделили эту провизию поровну между всеми пленными.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93665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Побег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239959" y="550856"/>
            <a:ext cx="3237552" cy="2571768"/>
          </a:xfrm>
        </p:spPr>
        <p:txBody>
          <a:bodyPr/>
          <a:lstStyle/>
          <a:p>
            <a:r>
              <a:rPr lang="ru-RU" dirty="0" smtClean="0"/>
              <a:t>Шёл 1944 год, Германия стала сдавать свои позиции. Как-то утром приказывает немецкий майор Андрею везти его за город, где тот руководил постройкой. В дороге немец задремал, и, как только выехали за город, Соколов достал гирьку и оглушил немца. На этот раз удалось храброму солдату добраться к своим с немецким «гостинцем». Встретили его как настоящего героя и обещали к государственной награде представить.</a:t>
            </a:r>
            <a:br>
              <a:rPr lang="ru-RU" dirty="0" smtClean="0"/>
            </a:br>
            <a:r>
              <a:rPr lang="ru-RU" dirty="0" smtClean="0"/>
              <a:t>Дали бойцу месяц отгула: подлечиться, отдохнуть, с родными повидаться.</a:t>
            </a:r>
            <a:endParaRPr lang="ru-RU" dirty="0"/>
          </a:p>
        </p:txBody>
      </p:sp>
      <p:pic>
        <p:nvPicPr>
          <p:cNvPr id="12290" name="Picture 2" descr="C:\Documents and Settings\Эмма\Рабочий стол\3 февраля\131215154257113383_2_1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1928826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Вести о смерти жены и дочерей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39694" y="622294"/>
            <a:ext cx="5237817" cy="2000548"/>
          </a:xfrm>
        </p:spPr>
        <p:txBody>
          <a:bodyPr/>
          <a:lstStyle/>
          <a:p>
            <a:r>
              <a:rPr lang="ru-RU" sz="1000" dirty="0" smtClean="0"/>
              <a:t>Отправили Соколова для начала в госпиталь, откуда он сразу написал письмо жене. Прошло 2 недели. Приходит с родины ответ, но не от Ирины. Письмо писал их сосед, Иван Тимофеевич. Нерадостным оказалось это послание: жена и дочки Андрея погибли ещё в 42-м. Немцы подорвали дом, где они жили. Осталась от их хатёнки лишь глубокая яма. Выжил только старший сын, Анатолий, который после гибели родных попросился на фронт.</a:t>
            </a:r>
          </a:p>
          <a:p>
            <a:r>
              <a:rPr lang="ru-RU" sz="1000" dirty="0" smtClean="0"/>
              <a:t>Андрей приехал в Воронеж, посмотрел на место, где раньше стоял его дом, а теперь яма, наполненная ржавой водой, и в этот же день отправился в дивизию обратно. Долго не верил Соколов своему несчастью, горевал. Жил Андрей только надеждой свидеться с сыном. Между ними началась переписка, и отец узнаёт, что Анатолий стал командиром дивизии и получил множество наград. Гордость переполняла Андрея за сына. Но сына убивает немецкий снайпер в День Победы.</a:t>
            </a:r>
          </a:p>
          <a:p>
            <a:endParaRPr lang="ru-RU" sz="1000" dirty="0"/>
          </a:p>
        </p:txBody>
      </p:sp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Послевоенное время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622293"/>
            <a:ext cx="5357850" cy="2215991"/>
          </a:xfrm>
        </p:spPr>
        <p:txBody>
          <a:bodyPr/>
          <a:lstStyle/>
          <a:p>
            <a:r>
              <a:rPr lang="ru-RU" dirty="0" smtClean="0"/>
              <a:t>В скором времени Соколова демобилизовали, но возвращаться в Воронеж он не захотел из-за тяжёлых воспоминаний. Тогда он вспомнил о военном друге из Урюпинска, приглашавшем его к себе. Туда он и направился.</a:t>
            </a:r>
          </a:p>
          <a:p>
            <a:r>
              <a:rPr lang="ru-RU" dirty="0" smtClean="0"/>
              <a:t>Друг жил с женой на окраине города, детей у них не было. Пристроил приятель Андрея работать шофёром. После работы Соколов часто заходил в чайную, чтобы пропустить стаканчик-другой. Возле чайной Соколов приметил беспризорного мальчишку лет 5-6. Андрей узнал, что беспризорника звали Ванюшка. Ребёнок остался без родителей: мать погибла во время бомбёжки, а отца убили на фронте. Андрей решил усыновить ребёнка.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Кольцевая композиция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4"/>
            <a:ext cx="5429288" cy="2585323"/>
          </a:xfrm>
        </p:spPr>
        <p:txBody>
          <a:bodyPr/>
          <a:lstStyle/>
          <a:p>
            <a:r>
              <a:rPr lang="ru-RU" dirty="0" smtClean="0"/>
              <a:t>На Верхнем Дону наступила первая весна после войны. Автору рассказа в эту пору бездорожья нужно было попасть на станцию </a:t>
            </a:r>
            <a:r>
              <a:rPr lang="ru-RU" dirty="0" err="1" smtClean="0"/>
              <a:t>Букановская</a:t>
            </a:r>
            <a:r>
              <a:rPr lang="ru-RU" dirty="0" smtClean="0"/>
              <a:t>, до которой было порядка 60 км. Шофёр обещал вернуться только через 2 часа, повествователь решил сделать перекур. Рассказчик присел на плетень и призадумался.</a:t>
            </a:r>
          </a:p>
          <a:p>
            <a:r>
              <a:rPr lang="ru-RU" dirty="0" smtClean="0"/>
              <a:t>В скором времени от мыслей его отвлёк мужчина с мальчиком, которые двигались по направлению к переправе. Мужчина подошёл к рассказчику, поздоровался с ним и поинтересовался, долго ли ждать ещё лодку. Решили вместе перекурить. Автор  хотел спросить собеседника, куда он в такое бездорожье направляется с маленьким сыном. Но мужчина его опередил и заговорил о прошедшей войне.</a:t>
            </a:r>
            <a:br>
              <a:rPr lang="ru-RU" dirty="0" smtClean="0"/>
            </a:br>
            <a:r>
              <a:rPr lang="ru-RU" dirty="0" smtClean="0"/>
              <a:t>Так повествователь и познакомился с историей жизненного пути Андрея Соколова.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646331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Поговорим о рассказе 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«Судьба человека» М.А.Шолохова 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b="1" kern="0" dirty="0" smtClean="0">
                <a:solidFill>
                  <a:srgbClr val="0070C0"/>
                </a:solidFill>
              </a:rPr>
              <a:t>Кратко проанализируем героев произведения</a:t>
            </a:r>
            <a:endParaRPr lang="ru-RU" sz="1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40025" y="746315"/>
            <a:ext cx="2737486" cy="2369880"/>
          </a:xfrm>
        </p:spPr>
        <p:txBody>
          <a:bodyPr/>
          <a:lstStyle/>
          <a:p>
            <a:r>
              <a:rPr lang="ru-RU" sz="1400" dirty="0" smtClean="0">
                <a:solidFill>
                  <a:srgbClr val="00B050"/>
                </a:solidFill>
              </a:rPr>
              <a:t>1.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00B050"/>
                </a:solidFill>
              </a:rPr>
              <a:t>К какому литературному жанру относится произведение «Судьба человека»?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А) </a:t>
            </a:r>
            <a:r>
              <a:rPr lang="ru-RU" sz="1400" dirty="0" smtClean="0"/>
              <a:t> 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Новелла;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B)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Рассказ;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С) Повесть;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D)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Роман</a:t>
            </a:r>
          </a:p>
          <a:p>
            <a:endParaRPr lang="ru-RU" sz="1400" b="1" dirty="0" smtClean="0">
              <a:solidFill>
                <a:srgbClr val="0070C0"/>
              </a:solidFill>
            </a:endParaRPr>
          </a:p>
          <a:p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Ответ: В</a:t>
            </a:r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40025" y="746315"/>
            <a:ext cx="2737486" cy="2154436"/>
          </a:xfrm>
        </p:spPr>
        <p:txBody>
          <a:bodyPr/>
          <a:lstStyle/>
          <a:p>
            <a:r>
              <a:rPr lang="ru-RU" sz="1400" dirty="0" smtClean="0">
                <a:solidFill>
                  <a:srgbClr val="00B050"/>
                </a:solidFill>
              </a:rPr>
              <a:t>2.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00B050"/>
                </a:solidFill>
              </a:rPr>
              <a:t>Как звали жену Соколова?</a:t>
            </a:r>
          </a:p>
          <a:p>
            <a:endParaRPr lang="ru-RU" sz="1400" dirty="0" smtClean="0">
              <a:solidFill>
                <a:srgbClr val="00B050"/>
              </a:solidFill>
            </a:endParaRP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А) Ирина;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B)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Светлана;</a:t>
            </a:r>
          </a:p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С) Екатерина;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D)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Татьяна.</a:t>
            </a:r>
          </a:p>
          <a:p>
            <a:endParaRPr lang="ru-RU" sz="1400" b="1" dirty="0" smtClean="0">
              <a:solidFill>
                <a:srgbClr val="0070C0"/>
              </a:solidFill>
            </a:endParaRPr>
          </a:p>
          <a:p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Ответ: А</a:t>
            </a:r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40025" y="550855"/>
            <a:ext cx="2737486" cy="3139321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3. Почему немцы не расстреляли Соколова, а отпустили в лагерь и дали с собой буханку хлеба и кусок сала?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А)За проявленные смелость и стойкость даже тогда, когда ему грозила гибель;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В)За то, что Соколов пересказал им расположение советских войск;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С) За отличную работу на каменоломне;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D)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 то, что Соколов спас немецкого офицера.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Ответ: А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32" y="765169"/>
            <a:ext cx="2086495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636" y="758329"/>
            <a:ext cx="4771878" cy="861774"/>
          </a:xfrm>
        </p:spPr>
        <p:txBody>
          <a:bodyPr/>
          <a:lstStyle/>
          <a:p>
            <a:pPr marL="342900" indent="-342900" algn="ctr"/>
            <a:r>
              <a:rPr lang="ru-RU" sz="1400" dirty="0" smtClean="0"/>
              <a:t>Прочитать рассказ «Судьба человека» и ответить на вопросы на странице 180 учебника </a:t>
            </a:r>
            <a:r>
              <a:rPr lang="ru-RU" sz="1400" smtClean="0"/>
              <a:t>по литературе.</a:t>
            </a:r>
            <a:endParaRPr lang="ru-RU" sz="1400" dirty="0" smtClean="0"/>
          </a:p>
          <a:p>
            <a:pPr marL="342900" indent="-342900" algn="ctr"/>
            <a:endParaRPr lang="ru-RU" sz="1400" dirty="0" smtClean="0"/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80" y="1836739"/>
            <a:ext cx="2686214" cy="11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Рассказ «Судьба человека» 1956 г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2901" y="622294"/>
            <a:ext cx="2714643" cy="2215991"/>
          </a:xfrm>
        </p:spPr>
        <p:txBody>
          <a:bodyPr/>
          <a:lstStyle/>
          <a:p>
            <a:pPr algn="ctr"/>
            <a:r>
              <a:rPr lang="ru-RU" b="1" dirty="0" smtClean="0"/>
              <a:t>Год написания</a:t>
            </a:r>
            <a:r>
              <a:rPr lang="ru-RU" dirty="0" smtClean="0"/>
              <a:t> – 1956 г.</a:t>
            </a:r>
          </a:p>
          <a:p>
            <a:pPr algn="ctr"/>
            <a:r>
              <a:rPr lang="ru-RU" b="1" dirty="0" smtClean="0"/>
              <a:t>История создания</a:t>
            </a:r>
            <a:r>
              <a:rPr lang="ru-RU" dirty="0" smtClean="0"/>
              <a:t> – в основу рассказа легли реальные события. Свою историю писателю рассказал один человек, повстречавшийся ему на охоте. История поразила писателя до того, что он решил обязательно напечатать рассказ.</a:t>
            </a:r>
          </a:p>
          <a:p>
            <a:pPr algn="ctr"/>
            <a:r>
              <a:rPr lang="ru-RU" b="1" dirty="0" smtClean="0"/>
              <a:t>Тема </a:t>
            </a:r>
            <a:r>
              <a:rPr lang="ru-RU" dirty="0" smtClean="0"/>
              <a:t>– основной темой произведения является тема войны, наряду с ней раскрывается тема предательства и человечности.</a:t>
            </a:r>
          </a:p>
        </p:txBody>
      </p:sp>
      <p:pic>
        <p:nvPicPr>
          <p:cNvPr id="1026" name="Picture 2" descr="C:\Documents and Settings\Эмма\Рабочий стол\3 февраля\_Ha-dQASQt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550856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Жанр и направление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846659"/>
          </a:xfrm>
        </p:spPr>
        <p:txBody>
          <a:bodyPr/>
          <a:lstStyle/>
          <a:p>
            <a:r>
              <a:rPr lang="ru-RU" b="1" dirty="0" smtClean="0"/>
              <a:t>Композиция </a:t>
            </a:r>
            <a:r>
              <a:rPr lang="ru-RU" dirty="0" smtClean="0"/>
              <a:t>– </a:t>
            </a:r>
            <a:r>
              <a:rPr lang="ru-RU" dirty="0" err="1" smtClean="0"/>
              <a:t>композиция</a:t>
            </a:r>
            <a:r>
              <a:rPr lang="ru-RU" dirty="0" smtClean="0"/>
              <a:t> этого произведения кольцевая , сначала повествование идет от лица автора, потом свою историю рассказывает его новый знакомый. Заканчивается произведение словами автора.</a:t>
            </a:r>
          </a:p>
          <a:p>
            <a:r>
              <a:rPr lang="ru-RU" b="1" dirty="0" smtClean="0"/>
              <a:t>Жанр</a:t>
            </a:r>
            <a:r>
              <a:rPr lang="ru-RU" dirty="0" smtClean="0"/>
              <a:t> – рассказ.</a:t>
            </a:r>
          </a:p>
          <a:p>
            <a:r>
              <a:rPr lang="ru-RU" b="1" dirty="0" smtClean="0"/>
              <a:t>Направление </a:t>
            </a:r>
            <a:r>
              <a:rPr lang="ru-RU" dirty="0" smtClean="0"/>
              <a:t>– реализм.</a:t>
            </a:r>
          </a:p>
          <a:p>
            <a:endParaRPr lang="ru-RU" dirty="0"/>
          </a:p>
        </p:txBody>
      </p:sp>
      <p:pic>
        <p:nvPicPr>
          <p:cNvPr id="2050" name="Picture 2" descr="C:\Documents and Settings\Эмма\Рабочий стол\3 февраля\скачанные файл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571768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Андрей Соколов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2901" y="622293"/>
            <a:ext cx="2714644" cy="2215991"/>
          </a:xfrm>
        </p:spPr>
        <p:txBody>
          <a:bodyPr/>
          <a:lstStyle/>
          <a:p>
            <a:r>
              <a:rPr lang="ru-RU" sz="900" dirty="0" smtClean="0">
                <a:latin typeface="+mn-lt"/>
              </a:rPr>
              <a:t>До войны, Андрей Соколов был обычным человеком, будучи молодым парнишкой, уехал </a:t>
            </a:r>
            <a:r>
              <a:rPr lang="ru-RU" sz="900" dirty="0" smtClean="0">
                <a:latin typeface="+mn-lt"/>
              </a:rPr>
              <a:t>на </a:t>
            </a:r>
            <a:r>
              <a:rPr lang="ru-RU" sz="900" dirty="0" smtClean="0">
                <a:latin typeface="+mn-lt"/>
              </a:rPr>
              <a:t>Кубань работать на кулаков (зажиточных крестьян). Это был суровый период для страны: шёл 1922 год, голодное время. Вот и умерли мать, отец и сестра Андрея с голоду. Вернулся он на родину только через год, продал родительский дом и женился на сироте Ирине. Обустроилась семья хорошо: жили в достатке, дом свой отстроили. Если раньше Соколов выпивал с друзьями после работы, то теперь спешил домой к любимой жене и детям. В 29-м ушёл Андрей с завода и стал работать шофёром. Пролетели для Андрея ещё 10 лет незаметно.</a:t>
            </a:r>
          </a:p>
          <a:p>
            <a:r>
              <a:rPr lang="ru-RU" sz="900" dirty="0" smtClean="0">
                <a:latin typeface="+mn-lt"/>
              </a:rPr>
              <a:t>Война нагрянула неожиданно. Андрею Соколову пришла повестка из военкомата, и он уходит на фронт.</a:t>
            </a:r>
          </a:p>
          <a:p>
            <a:endParaRPr lang="ru-RU" sz="900" dirty="0">
              <a:latin typeface="+mn-lt"/>
            </a:endParaRPr>
          </a:p>
        </p:txBody>
      </p:sp>
      <p:pic>
        <p:nvPicPr>
          <p:cNvPr id="3074" name="Picture 2" descr="C:\Documents and Settings\Эмма\Рабочий стол\3 февраля\4606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50855"/>
            <a:ext cx="2700357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Ванечка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550855"/>
            <a:ext cx="2508123" cy="2585323"/>
          </a:xfrm>
        </p:spPr>
        <p:txBody>
          <a:bodyPr/>
          <a:lstStyle/>
          <a:p>
            <a:r>
              <a:rPr lang="ru-RU" sz="1100" dirty="0" smtClean="0"/>
              <a:t>Ванюшка – ключевой герой рассказа в лице мальчика-сироты лет </a:t>
            </a:r>
            <a:r>
              <a:rPr lang="ru-RU" sz="1100" dirty="0" smtClean="0"/>
              <a:t>пяти- </a:t>
            </a:r>
            <a:r>
              <a:rPr lang="ru-RU" sz="1100" dirty="0" smtClean="0"/>
              <a:t>шести. Ванюшка – доверчивый и любознательный ребенок с добрым сердцем. Жизнь его уже наполнена нелегкими для ребенка испытаниями. Мама Вани погибла во время эвакуации – была убита бомбой, попавшей в поезд. Отец мальчика нашел свою погибель на фронте. Ванюшку Соколов встречает в чайной, куда заходит пропустить стаканчик. Андрей решил усыновить ребёнка.</a:t>
            </a:r>
          </a:p>
          <a:p>
            <a:endParaRPr lang="ru-RU" dirty="0"/>
          </a:p>
        </p:txBody>
      </p:sp>
      <p:pic>
        <p:nvPicPr>
          <p:cNvPr id="4098" name="Picture 2" descr="C:\Documents and Settings\Эмма\Рабочий стол\3 февраля\hello_html_m3f5d2a3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550855"/>
            <a:ext cx="2500330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Андрей Соколов и Ванюша</a:t>
            </a:r>
            <a:endParaRPr lang="ru-RU" dirty="0"/>
          </a:p>
        </p:txBody>
      </p:sp>
      <p:pic>
        <p:nvPicPr>
          <p:cNvPr id="5122" name="Picture 2" descr="C:\Documents and Settings\Эмма\Рабочий стол\3 февраля\20100520183441!Sudba_Chelove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652053" cy="2571768"/>
          </a:xfrm>
          <a:prstGeom prst="rect">
            <a:avLst/>
          </a:prstGeom>
          <a:noFill/>
        </p:spPr>
      </p:pic>
      <p:pic>
        <p:nvPicPr>
          <p:cNvPr id="5123" name="Picture 3" descr="C:\Documents and Settings\Эмма\Рабочий стол\3 февраля\01edd1a26fd0b18eece9107d06f5c0e6_i-12781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0024" y="550855"/>
            <a:ext cx="292895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Ирина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215991"/>
          </a:xfrm>
        </p:spPr>
        <p:txBody>
          <a:bodyPr/>
          <a:lstStyle/>
          <a:p>
            <a:r>
              <a:rPr lang="ru-RU" dirty="0" smtClean="0"/>
              <a:t>Женщина воспитывалась в детском доме. Она была веселой и умной. Трудное детство наложило отпечаток на ее характер. Ирина – пример русской женщины: хорошей хозяйки и любящей матери и жены. Она за время жизни с Андреем никогда не упрекала мужа и не перечила ему. Когда муж уходил на войну, она будто предчувствовала то, что они никогда больше не встретятся.</a:t>
            </a:r>
            <a:endParaRPr lang="ru-RU" dirty="0"/>
          </a:p>
        </p:txBody>
      </p:sp>
      <p:pic>
        <p:nvPicPr>
          <p:cNvPr id="6146" name="Picture 2" descr="C:\Documents and Settings\Эмма\Рабочий стол\3 февраля\15368600441672828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71464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Жена Соколова</a:t>
            </a:r>
            <a:endParaRPr lang="ru-RU" dirty="0"/>
          </a:p>
        </p:txBody>
      </p:sp>
      <p:pic>
        <p:nvPicPr>
          <p:cNvPr id="9218" name="Picture 2" descr="C:\Documents and Settings\Эмма\Рабочий стол\3 февраля\O5O7siqbtC62xMMtYRfcmSTjDp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700357" cy="2500329"/>
          </a:xfrm>
          <a:prstGeom prst="rect">
            <a:avLst/>
          </a:prstGeom>
          <a:noFill/>
        </p:spPr>
      </p:pic>
      <p:pic>
        <p:nvPicPr>
          <p:cNvPr id="9220" name="Picture 4" descr="C:\Documents and Settings\Эмма\Рабочий стол\3 февраля\421049343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11462" y="622293"/>
            <a:ext cx="2857520" cy="25003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8c3685839bb51e471840db18356f4d7cd680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8911</TotalTime>
  <Words>1416</Words>
  <Application>Microsoft Office PowerPoint</Application>
  <PresentationFormat>Произвольный</PresentationFormat>
  <Paragraphs>85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Office Theme</vt:lpstr>
      <vt:lpstr>Литература </vt:lpstr>
      <vt:lpstr>Сегодня на уроке </vt:lpstr>
      <vt:lpstr>Рассказ «Судьба человека» 1956 г</vt:lpstr>
      <vt:lpstr>Жанр и направление</vt:lpstr>
      <vt:lpstr>Андрей Соколов</vt:lpstr>
      <vt:lpstr>Ванечка</vt:lpstr>
      <vt:lpstr>Андрей Соколов и Ванюша</vt:lpstr>
      <vt:lpstr>Ирина</vt:lpstr>
      <vt:lpstr>Жена Соколова</vt:lpstr>
      <vt:lpstr>Сцена прощания</vt:lpstr>
      <vt:lpstr>Комендант лагеря Мюллер </vt:lpstr>
      <vt:lpstr>Дети Соколова </vt:lpstr>
      <vt:lpstr>Военное время</vt:lpstr>
      <vt:lpstr>Побег </vt:lpstr>
      <vt:lpstr>Приговор к расстрелу </vt:lpstr>
      <vt:lpstr>Побег</vt:lpstr>
      <vt:lpstr>Вести о смерти жены и дочерей </vt:lpstr>
      <vt:lpstr>Послевоенное время </vt:lpstr>
      <vt:lpstr>Кольцевая композиция </vt:lpstr>
      <vt:lpstr>Готовимся к поступлению в вуз</vt:lpstr>
      <vt:lpstr>Готовимся к поступлению в вуз</vt:lpstr>
      <vt:lpstr>Готовимся к поступлению в вуз</vt:lpstr>
      <vt:lpstr>Задание для самостоятельной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User</cp:lastModifiedBy>
  <cp:revision>936</cp:revision>
  <dcterms:created xsi:type="dcterms:W3CDTF">2020-04-13T08:06:06Z</dcterms:created>
  <dcterms:modified xsi:type="dcterms:W3CDTF">2021-02-03T07:00:43Z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