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95" r:id="rId3"/>
    <p:sldId id="294" r:id="rId4"/>
    <p:sldId id="296" r:id="rId5"/>
    <p:sldId id="299" r:id="rId6"/>
    <p:sldId id="301" r:id="rId7"/>
    <p:sldId id="305" r:id="rId8"/>
    <p:sldId id="302" r:id="rId9"/>
    <p:sldId id="303" r:id="rId10"/>
    <p:sldId id="304" r:id="rId11"/>
    <p:sldId id="277" r:id="rId12"/>
    <p:sldId id="26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3998" y="3168200"/>
            <a:ext cx="7244498" cy="2669056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Деревенская проза</a:t>
            </a: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8413" y="4502728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Завещание Астафьева». О чем не мог молчать писатель? | ОБЩЕСТВО | АиФ  Красноярс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09" y="2841662"/>
            <a:ext cx="5267202" cy="349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894" y="454024"/>
            <a:ext cx="6907306" cy="6202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«Царь-рыба» — это «повествование в рассказах» о жизни в тайге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Основная тема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В.Астафьева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противостояние человека и природы, которая подвергает проверке моральные качества; выжить здесь помогают только любовь и сплочённость. Повесть, вышедшая в изуродованном редактурой виде, пользовалась в 70-е огромной популярностью.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Недалеко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 Красноярска установлен памятник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книге Астафьева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виде вырывающегося из сетей осетра.</a:t>
            </a:r>
          </a:p>
        </p:txBody>
      </p:sp>
      <p:pic>
        <p:nvPicPr>
          <p:cNvPr id="5124" name="Picture 4" descr="Картинки по запросу &quot;астафьев памятн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540" y="1"/>
            <a:ext cx="5217459" cy="3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8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3063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главу учебника о деревенской прозе.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Ответить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вопросы учебника.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Прочитать одну из глав книги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В.Астафьева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«Царь-рыба».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Сибирская сага Сергея Элояна. &quot;Царь-рыба&quot; Виктора Астафьева — Армянский  музей Москвы и культуры наци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23"/>
          <a:stretch/>
        </p:blipFill>
        <p:spPr bwMode="auto">
          <a:xfrm>
            <a:off x="6574166" y="1690688"/>
            <a:ext cx="5236696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77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3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833" y="826995"/>
            <a:ext cx="3706905" cy="426271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преодоление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последствий культа личности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Сталина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сближение с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действительностью,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изживание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элементов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бесконфликтности, приукрашивания жизни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381001" y="346450"/>
            <a:ext cx="11810999" cy="6351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50–60-е гг. XX в.— особый период в развитии русской литературы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894728" y="995083"/>
            <a:ext cx="7064189" cy="16840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потребность общества вспомнить свои вековые устои, подтвердить нравственный характер законов народной жизни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087905" y="1594795"/>
            <a:ext cx="8471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538378" y="2973656"/>
            <a:ext cx="7180731" cy="2057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опросы нравственности связаны с сохранением всего ценного в традициях села: вековая национальная жизнь, уклад деревни, народная мораль и народные нравственные устои.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087905" y="5133602"/>
            <a:ext cx="6795246" cy="15867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преемственности поколений, взаимосвязи прошлого, настоящего и будущего, проблема духовных истоков народной жизни.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8606118" y="2679140"/>
            <a:ext cx="484632" cy="294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углом вверх 11"/>
          <p:cNvSpPr/>
          <p:nvPr/>
        </p:nvSpPr>
        <p:spPr>
          <a:xfrm rot="5400000" flipV="1">
            <a:off x="10884224" y="5134329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2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619" y="1119065"/>
            <a:ext cx="10040471" cy="52596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1920-е годы. Споры 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путях крестьянства, о земле.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Л.Сейфуллина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Б.Пильняк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А.Неверов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Л.Леонов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воссоздают действительность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деревенского уклада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идейно-социальных позиций.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1930–1950-е годы. Преобладает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жёсткий контроль над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художественным творчеством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Ф.Панфёров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«Бруски»,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А.Макаров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«Стальные рёбра»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М.Шолохов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«Поднятая целина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1950-1960 годы.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ктивизация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литературной жизни в стране. 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удожественное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многообразие. Художники осознают своё право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свободу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творческой мысли, на историческую правду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Деревенские очерки.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В.Овечкин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А.Калинин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В.Тендряков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3541" y="147918"/>
            <a:ext cx="5246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4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еревенская 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проза</a:t>
            </a:r>
          </a:p>
        </p:txBody>
      </p:sp>
      <p:pic>
        <p:nvPicPr>
          <p:cNvPr id="2052" name="Picture 4" descr="Картинки по запросу &quot;сейфуллина вирине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841"/>
            <a:ext cx="19050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Картинки по запросу &quot;поднятая цели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ртинки по запросу &quot;поднятая целин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1" y="2772617"/>
            <a:ext cx="1905000" cy="29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682" y="373341"/>
            <a:ext cx="9247094" cy="6390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Писатели начинают обращаться к темам, которые раньше были запретными: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трагические последствия коллективизации («На Иртыше»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С.Залыгина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Кончина»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В.Тендрякова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«Мужики и бабы»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Б.Можаева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Кануны»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В.Белова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«Драчуны»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М.Алексеева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др.);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изображение близкого и далёкого прошлого деревни, её нынешних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забот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свете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общечелове-ческих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проблем,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губительного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влияние цивилизации («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Последний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поклон», «Царь-рыба»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В.Астафьева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«Прощание с Матёрой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Последний срок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В.Распутина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«Горькие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травы»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П.Проскурина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деревенской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прозе» этого периода наблюдается стремление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приобщить читателей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народным традициям, выразить естественное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миропонимание («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Комиссия»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С.Залыгина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«Лад»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В.Белова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pic>
        <p:nvPicPr>
          <p:cNvPr id="4098" name="Picture 2" descr="Книга: &quot;Комиссия&quot; - Сергей Залыгин. Купить книгу, читать рецензии | ISBN  978-5-9533-6502-4 | Лабири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81" y="3262323"/>
            <a:ext cx="2614519" cy="35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ергей Залыгин - На Иртыш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81" y="0"/>
            <a:ext cx="2614519" cy="32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2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870" y="551329"/>
            <a:ext cx="9556377" cy="5921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Ф. Абрамов: «Я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горжусь тем, что я вышел из деревни»,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Распутин: «Я вырос в деревне. Она меня вскормила, и рассказать о ней — моя обязанность».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Шукшин: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«Я не мог ни о чем рассказывать, зная деревню… Я был здесь смел, я был здесь сколько возможно самостоятелен».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Залыгин в «Интервью у самого себя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«Я чувствую корни своей нации именно там — в деревне, в пашне, в хлебе самом насущном. Видимо, наше поколение — последнее, которое своими глазами видело тот тысячелетний уклад, из которого мы вышли без малого все и каждый. Если мы не скажем о нем и его решительной переделке в течение короткого срока — кто же скажет?»</a:t>
            </a:r>
          </a:p>
        </p:txBody>
      </p:sp>
      <p:pic>
        <p:nvPicPr>
          <p:cNvPr id="1026" name="Picture 2" descr="Zaly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164" y="2958354"/>
            <a:ext cx="1847921" cy="2860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брамов Ф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624" y="164820"/>
            <a:ext cx="1905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00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106" y="346448"/>
            <a:ext cx="9045388" cy="62560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В. Г. Распутин, размышляя о «деревенской прозе», заметил: «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Никогда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ещё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литература с такой силой не говорила о судьбе человека и о судьбе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земли,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которой живёт человек. Тревога эта доходит до отчаяния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еревенская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 проза,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началась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поэтизации детства и природы, кончилась сознанием великой утраты. Не случаен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«прощания», «последнего поклона», отраженный и в названиях произведений («Прощание с Матерой», «Последний срок» В. Распутина, «Последний поклон» В. Астафьева, «Последняя страда», «Последний старик деревни» Ф. Абрамова), и в главных сюжетных ситуациях произведений, и предчувствиях героев.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Абрамов нередко говорил, что Россия прощается с деревней как с матерью.</a:t>
            </a:r>
          </a:p>
        </p:txBody>
      </p:sp>
      <p:pic>
        <p:nvPicPr>
          <p:cNvPr id="4" name="Picture 2" descr="Картинки по запросу &quot;астафьев. Последний поклон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800" y="37166"/>
            <a:ext cx="2339200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следний срок (В.Распутин) - DerevoBambook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800" y="3168916"/>
            <a:ext cx="2339200" cy="365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45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428"/>
          </a:xfrm>
        </p:spPr>
        <p:txBody>
          <a:bodyPr/>
          <a:lstStyle/>
          <a:p>
            <a:r>
              <a:rPr lang="ru-RU" dirty="0" err="1" smtClean="0"/>
              <a:t>В.Астафьев</a:t>
            </a:r>
            <a:r>
              <a:rPr lang="ru-RU" dirty="0" smtClean="0"/>
              <a:t>. «Последний поклон»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24" y="1237129"/>
            <a:ext cx="7543800" cy="54595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Великолепная автобиографическая книга о детстве, родных людях и родной деревне. Астафьев воссоздает уклад далекого сибирского села, рисует галерею характеров – непутевых, бесшабашных, но способных к добру и участию. В «крайние» минуты сельчане спасают и поддерживают друг друга. В них, носителях неписанной, инстинктивной морали видел Астафьев «становую жилу»  народа. Пример жизнестойкости, терпения и доброты – образ бабушки Катерины Петровны, примирявшей героя-подростка с жестокостью жизни.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Анализ художественного цикла Астафьева &quot;Последний поклон&amp;#34. Новые  сочинения по зарубежной литерату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392" y="3148667"/>
            <a:ext cx="4127608" cy="370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следний поклон аудиокнига слушать онлайн Audobook-mp3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196" y="109632"/>
            <a:ext cx="1949235" cy="303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603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07076"/>
            <a:ext cx="5871882" cy="7644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В.Астафьев</a:t>
            </a:r>
            <a:r>
              <a:rPr lang="ru-RU" dirty="0" smtClean="0"/>
              <a:t>. «Царь-рыба»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975" y="819805"/>
            <a:ext cx="7741024" cy="1950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Игнатьич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самый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удачливый и умелый рыбак.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 он браконьер. Заставляла ловить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рыбы больше, чем ему было нужно, жадность, жажда наживы любой ценой. Это и сыграло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роковую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роль при встрече с царь-рыбой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 descr="Картинки по запросу &quot;астафьев Царь рыб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246" y="0"/>
            <a:ext cx="3872753" cy="21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Картинки по запросу &quot;астафьев Царь рыб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&quot;астафьев Царь рыба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7059" t="21163" r="41213" b="42741"/>
          <a:stretch/>
        </p:blipFill>
        <p:spPr>
          <a:xfrm>
            <a:off x="9399494" y="2296272"/>
            <a:ext cx="2649070" cy="2474259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299009" y="2764258"/>
            <a:ext cx="11749555" cy="3596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Рыба походила на «доисторического ящера», «глазки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 век, без ресниц, голые, глядящие со змеиной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холодностью, чего-то таили в себе».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Желание позвать на подмогу вытеснила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всепоглоща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ющая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жадность: «Делить осетра?.. В осетре икры ведра два, если не больше. Икру тоже на троих?!»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Вскоре незадачливый рыбак оказался в воде, опутанный своими же удами с крючками, впившимися в тела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Игнатьича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 рыбы.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10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162800" cy="10167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Глава «Сон о белых горах»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13" y="1381872"/>
            <a:ext cx="7270375" cy="27598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Охотник Аким нашел в лесной избушке  больную девушку и спас ее от смерти. Оказалось, что привел её сюда давний недруг Акима – Гога, когда-то укравший медаль у фронтовика.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Погиб Гога, когда на блесну, сделанную  из медали пытался поймать Царь-рыбу.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726" t="12801" r="17671" b="21383"/>
          <a:stretch/>
        </p:blipFill>
        <p:spPr>
          <a:xfrm>
            <a:off x="7797103" y="681819"/>
            <a:ext cx="4349468" cy="31375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448" t="9131" r="21066" b="22601"/>
          <a:stretch/>
        </p:blipFill>
        <p:spPr>
          <a:xfrm>
            <a:off x="7880638" y="3831594"/>
            <a:ext cx="4296105" cy="3026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4963" t="10634" r="17794" b="12269"/>
          <a:stretch/>
        </p:blipFill>
        <p:spPr>
          <a:xfrm>
            <a:off x="3962400" y="4249270"/>
            <a:ext cx="3445117" cy="2608730"/>
          </a:xfrm>
          <a:prstGeom prst="rect">
            <a:avLst/>
          </a:prstGeom>
        </p:spPr>
      </p:pic>
      <p:pic>
        <p:nvPicPr>
          <p:cNvPr id="7" name="Picture 4" descr="Картинки по запросу &quot;астафьев Царь рыба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89" y="4278764"/>
            <a:ext cx="1650711" cy="257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4783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821</Words>
  <Application>Microsoft Office PowerPoint</Application>
  <PresentationFormat>Широкоэкранный</PresentationFormat>
  <Paragraphs>46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Литература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В.Астафьев. «Последний поклон»</vt:lpstr>
      <vt:lpstr>В.Астафьев. «Царь-рыба»</vt:lpstr>
      <vt:lpstr>Глава «Сон о белых горах»</vt:lpstr>
      <vt:lpstr>Презентация PowerPoint</vt:lpstr>
      <vt:lpstr>Задание для самостоятельной работы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Ulia</cp:lastModifiedBy>
  <cp:revision>111</cp:revision>
  <dcterms:created xsi:type="dcterms:W3CDTF">2018-08-03T11:59:51Z</dcterms:created>
  <dcterms:modified xsi:type="dcterms:W3CDTF">2021-02-23T06:31:46Z</dcterms:modified>
</cp:coreProperties>
</file>