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62" r:id="rId5"/>
    <p:sldId id="261" r:id="rId6"/>
    <p:sldId id="260" r:id="rId7"/>
    <p:sldId id="259" r:id="rId8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432" y="16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12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6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74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6164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041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07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001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11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282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0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15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39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22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8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25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31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28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23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25.12.2020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60"/>
            <a:ext cx="9869179" cy="379530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lang="ru-RU" sz="4000" b="1" i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>
                <a:solidFill>
                  <a:prstClr val="black"/>
                </a:solidFill>
              </a:rPr>
              <a:t>Урок  </a:t>
            </a:r>
            <a:r>
              <a:rPr lang="ru-RU" sz="4000" smtClean="0">
                <a:solidFill>
                  <a:prstClr val="black"/>
                </a:solidFill>
              </a:rPr>
              <a:t>19 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  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7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877985"/>
          </a:xfrm>
        </p:spPr>
        <p:txBody>
          <a:bodyPr/>
          <a:lstStyle/>
          <a:p>
            <a:r>
              <a:rPr lang="ru-RU" sz="3600" b="0" dirty="0" smtClean="0"/>
              <a:t>   Заряженный  шарик , подвешенный на невесомой шелковой нити , находится во внешнем электрическом поле , силовые линии которого горизонтальны. Нить образует угол 45</a:t>
            </a:r>
            <a:r>
              <a:rPr lang="ru-RU" sz="3600" b="0" dirty="0" smtClean="0">
                <a:latin typeface="Cambria Math"/>
                <a:ea typeface="Cambria Math"/>
              </a:rPr>
              <a:t>˚ </a:t>
            </a:r>
            <a:r>
              <a:rPr lang="ru-RU" sz="3600" b="0" dirty="0" smtClean="0">
                <a:latin typeface="Arial" pitchFamily="34" charset="0"/>
                <a:ea typeface="Cambria Math"/>
                <a:cs typeface="Arial" pitchFamily="34" charset="0"/>
              </a:rPr>
              <a:t>с вертикалью. Как и на сколько изменится отклонение нити при уменьшении заряда шарика на 30</a:t>
            </a:r>
            <a:r>
              <a:rPr lang="en-US" sz="3600" b="0" dirty="0" smtClean="0">
                <a:latin typeface="Arial" pitchFamily="34" charset="0"/>
                <a:ea typeface="Cambria Math"/>
                <a:cs typeface="Arial" pitchFamily="34" charset="0"/>
              </a:rPr>
              <a:t>%</a:t>
            </a:r>
            <a:r>
              <a:rPr lang="ru-RU" sz="36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15784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321" y="1650916"/>
            <a:ext cx="10369152" cy="4308872"/>
          </a:xfrm>
        </p:spPr>
        <p:txBody>
          <a:bodyPr/>
          <a:lstStyle/>
          <a:p>
            <a:r>
              <a:rPr lang="ru-RU" sz="4000" b="0" dirty="0" smtClean="0"/>
              <a:t>На каком расстоянии от шарика А, погруженного в керосин , должна быть расположена стальная пылинка В объемом 9 мм</a:t>
            </a:r>
            <a:r>
              <a:rPr lang="ru-RU" sz="4000" baseline="30000" dirty="0" smtClean="0"/>
              <a:t>3</a:t>
            </a:r>
            <a:r>
              <a:rPr lang="ru-RU" sz="4000" b="0" dirty="0" smtClean="0"/>
              <a:t>  , чтобы она находилась в равновесии ? Заряд  шарика 7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 , а заряд пылинки равен – 2,1 </a:t>
            </a:r>
            <a:r>
              <a:rPr lang="ru-RU" sz="4000" b="0" dirty="0" err="1" smtClean="0"/>
              <a:t>нКл</a:t>
            </a:r>
            <a:r>
              <a:rPr lang="ru-RU" sz="4000" b="0" dirty="0" smtClean="0"/>
              <a:t>.</a:t>
            </a:r>
            <a:endParaRPr lang="ru-RU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328" y="4085416"/>
            <a:ext cx="2016224" cy="249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664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Электрон , двигаясь под действием электрического поля , увеличил свою скорость с 10 Мм/с до 30 Мм/с. Найти разность потенциалов между начальной и конечной точками перемещения.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71962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Во сколько раз надо изменить значение каждого из двух одинаковых зарядов , чтобы при погружении их в воду сила взаимодействия была такая же , как в воздухе?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65086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2" y="1268760"/>
            <a:ext cx="11017223" cy="6093976"/>
          </a:xfrm>
        </p:spPr>
        <p:txBody>
          <a:bodyPr/>
          <a:lstStyle/>
          <a:p>
            <a:r>
              <a:rPr lang="ru-RU" sz="3600" b="0" dirty="0" smtClean="0"/>
              <a:t>Решить задачи:</a:t>
            </a:r>
          </a:p>
          <a:p>
            <a:pPr marL="742950" indent="-742950">
              <a:buAutoNum type="arabicPeriod"/>
            </a:pPr>
            <a:r>
              <a:rPr lang="ru-RU" sz="3600" b="0" dirty="0" smtClean="0"/>
              <a:t>На расстоянии 3 см от заряда 4 </a:t>
            </a:r>
            <a:r>
              <a:rPr lang="ru-RU" sz="3600" b="0" dirty="0" err="1" smtClean="0"/>
              <a:t>нКл</a:t>
            </a:r>
            <a:r>
              <a:rPr lang="ru-RU" sz="3600" b="0" dirty="0" smtClean="0"/>
              <a:t> , находящегося в жидком диэлектрике , напряженность поля равна 20 </a:t>
            </a:r>
            <a:r>
              <a:rPr lang="ru-RU" sz="3600" b="0" dirty="0" err="1" smtClean="0"/>
              <a:t>кВ</a:t>
            </a:r>
            <a:r>
              <a:rPr lang="ru-RU" sz="3600" b="0" dirty="0" smtClean="0"/>
              <a:t>/м. Какова диэлектрическая проницаемость диэлектрика?</a:t>
            </a:r>
          </a:p>
          <a:p>
            <a:pPr marL="742950" indent="-742950">
              <a:buAutoNum type="arabicPeriod"/>
            </a:pPr>
            <a:r>
              <a:rPr lang="ru-RU" sz="3600" b="0" dirty="0"/>
              <a:t> </a:t>
            </a:r>
            <a:r>
              <a:rPr lang="ru-RU" sz="3600" b="0" dirty="0" smtClean="0"/>
              <a:t>Какую работу совершает поле при перемещении заряда 20 </a:t>
            </a:r>
            <a:r>
              <a:rPr lang="ru-RU" sz="3600" b="0" dirty="0" err="1" smtClean="0"/>
              <a:t>нКл</a:t>
            </a:r>
            <a:r>
              <a:rPr lang="ru-RU" sz="3600" b="0" dirty="0" smtClean="0"/>
              <a:t> из точки с потенциалом 700 В </a:t>
            </a:r>
            <a:r>
              <a:rPr lang="ru-RU" sz="3600" b="0" dirty="0" err="1" smtClean="0"/>
              <a:t>в</a:t>
            </a:r>
            <a:r>
              <a:rPr lang="ru-RU" sz="3600" b="0" dirty="0" smtClean="0"/>
              <a:t> точку с потенциалом 200 В?</a:t>
            </a:r>
          </a:p>
          <a:p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52529522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211</Words>
  <Application>Microsoft Office PowerPoint</Application>
  <PresentationFormat>Произвольный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2_Тема Office</vt:lpstr>
      <vt:lpstr>Презентация PowerPoint</vt:lpstr>
      <vt:lpstr>Решим задачу</vt:lpstr>
      <vt:lpstr>Решим задачу</vt:lpstr>
      <vt:lpstr>Решим задачу</vt:lpstr>
      <vt:lpstr>Решим задачу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Liza</cp:lastModifiedBy>
  <cp:revision>6</cp:revision>
  <dcterms:created xsi:type="dcterms:W3CDTF">2020-12-24T16:52:31Z</dcterms:created>
  <dcterms:modified xsi:type="dcterms:W3CDTF">2020-12-25T09:40:01Z</dcterms:modified>
</cp:coreProperties>
</file>