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8" r:id="rId4"/>
    <p:sldId id="262" r:id="rId5"/>
    <p:sldId id="261" r:id="rId6"/>
    <p:sldId id="260" r:id="rId7"/>
    <p:sldId id="259" r:id="rId8"/>
  </p:sldIdLst>
  <p:sldSz cx="1206182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432" y="168"/>
      </p:cViewPr>
      <p:guideLst>
        <p:guide orient="horz" pos="2160"/>
        <p:guide pos="3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641" y="2130448"/>
            <a:ext cx="102525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9274" y="3886200"/>
            <a:ext cx="84432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12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96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44827" y="274661"/>
            <a:ext cx="271391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3094" y="274661"/>
            <a:ext cx="7940701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774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648" y="279985"/>
            <a:ext cx="10252553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04638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84474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864309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04638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4474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864309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04648" y="933453"/>
            <a:ext cx="10252553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26164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638" y="2125984"/>
            <a:ext cx="1025255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274" y="3840480"/>
            <a:ext cx="844327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1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907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3094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842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001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711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997784" y="336829"/>
            <a:ext cx="528699" cy="534143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282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0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805" y="4406923"/>
            <a:ext cx="102525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2805" y="2906713"/>
            <a:ext cx="102525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01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3097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31436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39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6" y="1535113"/>
            <a:ext cx="53294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3096" y="2174875"/>
            <a:ext cx="53294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27240" y="1535113"/>
            <a:ext cx="5331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27240" y="2174875"/>
            <a:ext cx="5331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22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8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25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04" y="273050"/>
            <a:ext cx="39682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5844" y="273073"/>
            <a:ext cx="674289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3104" y="1435103"/>
            <a:ext cx="39682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3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210" y="4800600"/>
            <a:ext cx="72370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64210" y="612775"/>
            <a:ext cx="72370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64210" y="5367338"/>
            <a:ext cx="72370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28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095" y="274638"/>
            <a:ext cx="108556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5" y="1600206"/>
            <a:ext cx="108556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3091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21124" y="6356373"/>
            <a:ext cx="3819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44313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23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29" y="1133193"/>
            <a:ext cx="1182138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8"/>
            <a:ext cx="108035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1021" y="6377944"/>
            <a:ext cx="38597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91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4515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3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20" y="3285"/>
            <a:ext cx="12045450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94388" y="2700160"/>
            <a:ext cx="9869179" cy="3795305"/>
          </a:xfrm>
          <a:prstGeom prst="rect">
            <a:avLst/>
          </a:prstGeom>
        </p:spPr>
        <p:txBody>
          <a:bodyPr vert="horz" wrap="square" lIns="0" tIns="24800" rIns="0" bIns="0" rtlCol="0">
            <a:spAutoFit/>
          </a:bodyPr>
          <a:lstStyle/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4000" dirty="0">
                <a:solidFill>
                  <a:srgbClr val="2365C7"/>
                </a:solidFill>
                <a:latin typeface="Arial"/>
                <a:cs typeface="Arial"/>
              </a:rPr>
              <a:t>   </a:t>
            </a:r>
            <a:r>
              <a:rPr lang="ru-RU" sz="4000" b="1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>
                <a:solidFill>
                  <a:prstClr val="black"/>
                </a:solidFill>
              </a:rPr>
              <a:t>Урок  </a:t>
            </a:r>
            <a:r>
              <a:rPr lang="ru-RU" sz="4000" smtClean="0">
                <a:solidFill>
                  <a:prstClr val="black"/>
                </a:solidFill>
              </a:rPr>
              <a:t>19 </a:t>
            </a: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    </a:t>
            </a:r>
            <a:endParaRPr sz="4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17729" y="2644425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17729" y="4438107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887718" y="449338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898020" y="476797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020314" y="455391"/>
            <a:ext cx="1130246" cy="1044121"/>
          </a:xfrm>
          <a:prstGeom prst="rect">
            <a:avLst/>
          </a:prstGeom>
        </p:spPr>
        <p:txBody>
          <a:bodyPr vert="horz" wrap="square" lIns="0" tIns="28183" rIns="0" bIns="0" rtlCol="0">
            <a:spAutoFit/>
          </a:bodyPr>
          <a:lstStyle/>
          <a:p>
            <a:pPr defTabSz="1023886">
              <a:spcBef>
                <a:spcPts val="222"/>
              </a:spcBef>
            </a:pPr>
            <a:r>
              <a:rPr lang="ru-RU" sz="6600" b="1" spc="18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66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20314" y="1333976"/>
            <a:ext cx="1519768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 defTabSz="1023886">
              <a:spcBef>
                <a:spcPts val="169"/>
              </a:spcBef>
            </a:pPr>
            <a:r>
              <a:rPr lang="ru-RU" sz="2300" spc="-9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38010" y="476762"/>
            <a:ext cx="3707957" cy="857214"/>
          </a:xfrm>
          <a:prstGeom prst="rect">
            <a:avLst/>
          </a:prstGeom>
        </p:spPr>
        <p:txBody>
          <a:bodyPr vert="horz" wrap="square" lIns="0" tIns="2596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718">
              <a:spcBef>
                <a:spcPts val="203"/>
              </a:spcBef>
              <a:defRPr/>
            </a:pPr>
            <a:r>
              <a:rPr lang="ru-RU" sz="5400" kern="0" spc="9" dirty="0" smtClean="0">
                <a:solidFill>
                  <a:sysClr val="window" lastClr="FFFFFF"/>
                </a:solidFill>
              </a:rPr>
              <a:t>Физика</a:t>
            </a:r>
            <a:endParaRPr lang="en-US" sz="5400" kern="0" spc="9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CF4C4251-150C-409F-BB4F-13D887806802}"/>
              </a:ext>
            </a:extLst>
          </p:cNvPr>
          <p:cNvSpPr/>
          <p:nvPr/>
        </p:nvSpPr>
        <p:spPr>
          <a:xfrm>
            <a:off x="692033" y="584822"/>
            <a:ext cx="891777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718"/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7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877985"/>
          </a:xfrm>
        </p:spPr>
        <p:txBody>
          <a:bodyPr/>
          <a:lstStyle/>
          <a:p>
            <a:r>
              <a:rPr lang="ru-RU" sz="3600" b="0" dirty="0" smtClean="0"/>
              <a:t>   Заряженный  шарик , подвешенный на невесомой шелковой нити , находится во внешнем электрическом поле , силовые линии которого горизонтальны. Нить образует угол 45</a:t>
            </a:r>
            <a:r>
              <a:rPr lang="ru-RU" sz="3600" b="0" dirty="0" smtClean="0">
                <a:latin typeface="Cambria Math"/>
                <a:ea typeface="Cambria Math"/>
              </a:rPr>
              <a:t>˚ </a:t>
            </a:r>
            <a:r>
              <a:rPr lang="ru-RU" sz="3600" b="0" dirty="0" smtClean="0">
                <a:latin typeface="Arial" pitchFamily="34" charset="0"/>
                <a:ea typeface="Cambria Math"/>
                <a:cs typeface="Arial" pitchFamily="34" charset="0"/>
              </a:rPr>
              <a:t>с вертикалью. Как и на сколько изменится отклонение нити при уменьшении заряда шарика на 30</a:t>
            </a:r>
            <a:r>
              <a:rPr lang="en-US" sz="3600" b="0" dirty="0" smtClean="0">
                <a:latin typeface="Arial" pitchFamily="34" charset="0"/>
                <a:ea typeface="Cambria Math"/>
                <a:cs typeface="Arial" pitchFamily="34" charset="0"/>
              </a:rPr>
              <a:t>%</a:t>
            </a:r>
            <a:r>
              <a:rPr lang="ru-RU" sz="36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15784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2321" y="1650916"/>
            <a:ext cx="10369152" cy="4308872"/>
          </a:xfrm>
        </p:spPr>
        <p:txBody>
          <a:bodyPr/>
          <a:lstStyle/>
          <a:p>
            <a:r>
              <a:rPr lang="ru-RU" sz="4000" b="0" dirty="0" smtClean="0"/>
              <a:t>На каком расстоянии от шарика А, погруженного в керосин , должна быть расположена стальная пылинка В объемом 9 мм</a:t>
            </a:r>
            <a:r>
              <a:rPr lang="ru-RU" sz="4000" baseline="30000" dirty="0" smtClean="0"/>
              <a:t>3</a:t>
            </a:r>
            <a:r>
              <a:rPr lang="ru-RU" sz="4000" b="0" dirty="0" smtClean="0"/>
              <a:t>  , чтобы она находилась в равновесии ? Заряд  шарика 7 </a:t>
            </a:r>
            <a:r>
              <a:rPr lang="ru-RU" sz="4000" b="0" dirty="0" err="1" smtClean="0"/>
              <a:t>нКл</a:t>
            </a:r>
            <a:r>
              <a:rPr lang="ru-RU" sz="4000" b="0" dirty="0" smtClean="0"/>
              <a:t> , а заряд пылинки равен – 2,1 </a:t>
            </a:r>
            <a:r>
              <a:rPr lang="ru-RU" sz="4000" b="0" dirty="0" err="1" smtClean="0"/>
              <a:t>нКл</a:t>
            </a:r>
            <a:r>
              <a:rPr lang="ru-RU" sz="4000" b="0" dirty="0" smtClean="0"/>
              <a:t>.</a:t>
            </a:r>
            <a:endParaRPr lang="ru-RU" sz="4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328" y="4085416"/>
            <a:ext cx="2016224" cy="2498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066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19"/>
          </a:xfrm>
        </p:spPr>
        <p:txBody>
          <a:bodyPr/>
          <a:lstStyle/>
          <a:p>
            <a:r>
              <a:rPr lang="ru-RU" sz="4000" b="0" dirty="0" smtClean="0"/>
              <a:t>Электрон , двигаясь под действием электрического поля , увеличил свою скорость с 10 Мм/с до 30 Мм/с. Найти разность потенциалов между начальной и конечной точками перемещения.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1719623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077766"/>
          </a:xfrm>
        </p:spPr>
        <p:txBody>
          <a:bodyPr/>
          <a:lstStyle/>
          <a:p>
            <a:r>
              <a:rPr lang="ru-RU" sz="4000" b="0" dirty="0" smtClean="0"/>
              <a:t>Во сколько раз надо изменить значение каждого из двух одинаковых зарядов , чтобы при погружении их в воду сила взаимодействия была такая же , как в воздухе?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1650865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Самостоятельно: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312" y="1268760"/>
            <a:ext cx="11017223" cy="6093976"/>
          </a:xfrm>
        </p:spPr>
        <p:txBody>
          <a:bodyPr/>
          <a:lstStyle/>
          <a:p>
            <a:r>
              <a:rPr lang="ru-RU" sz="3600" b="0" dirty="0" smtClean="0"/>
              <a:t>Решить задачи:</a:t>
            </a:r>
          </a:p>
          <a:p>
            <a:pPr marL="742950" indent="-742950">
              <a:buAutoNum type="arabicPeriod"/>
            </a:pPr>
            <a:r>
              <a:rPr lang="ru-RU" sz="3600" b="0" dirty="0" smtClean="0"/>
              <a:t>На расстоянии 3 см от заряда 4 </a:t>
            </a:r>
            <a:r>
              <a:rPr lang="ru-RU" sz="3600" b="0" dirty="0" err="1" smtClean="0"/>
              <a:t>нКл</a:t>
            </a:r>
            <a:r>
              <a:rPr lang="ru-RU" sz="3600" b="0" dirty="0" smtClean="0"/>
              <a:t> , находящегося в жидком диэлектрике , напряженность поля равна 20 </a:t>
            </a:r>
            <a:r>
              <a:rPr lang="ru-RU" sz="3600" b="0" dirty="0" err="1" smtClean="0"/>
              <a:t>кВ</a:t>
            </a:r>
            <a:r>
              <a:rPr lang="ru-RU" sz="3600" b="0" dirty="0" smtClean="0"/>
              <a:t>/м. Какова диэлектрическая проницаемость диэлектрика?</a:t>
            </a:r>
          </a:p>
          <a:p>
            <a:pPr marL="742950" indent="-742950">
              <a:buAutoNum type="arabicPeriod"/>
            </a:pPr>
            <a:r>
              <a:rPr lang="ru-RU" sz="3600" b="0" dirty="0"/>
              <a:t> </a:t>
            </a:r>
            <a:r>
              <a:rPr lang="ru-RU" sz="3600" b="0" dirty="0" smtClean="0"/>
              <a:t>Какую работу совершает поле при перемещении заряда 20 </a:t>
            </a:r>
            <a:r>
              <a:rPr lang="ru-RU" sz="3600" b="0" dirty="0" err="1" smtClean="0"/>
              <a:t>нКл</a:t>
            </a:r>
            <a:r>
              <a:rPr lang="ru-RU" sz="3600" b="0" dirty="0" smtClean="0"/>
              <a:t> из точки с потенциалом 700 В </a:t>
            </a:r>
            <a:r>
              <a:rPr lang="ru-RU" sz="3600" b="0" dirty="0" err="1" smtClean="0"/>
              <a:t>в</a:t>
            </a:r>
            <a:r>
              <a:rPr lang="ru-RU" sz="3600" b="0" dirty="0" smtClean="0"/>
              <a:t> точку с потенциалом 200 В?</a:t>
            </a:r>
          </a:p>
          <a:p>
            <a:endParaRPr lang="ru-RU" sz="3600" b="0" dirty="0"/>
          </a:p>
        </p:txBody>
      </p:sp>
    </p:spTree>
    <p:extLst>
      <p:ext uri="{BB962C8B-B14F-4D97-AF65-F5344CB8AC3E}">
        <p14:creationId xmlns:p14="http://schemas.microsoft.com/office/powerpoint/2010/main" val="525295229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211</Words>
  <Application>Microsoft Office PowerPoint</Application>
  <PresentationFormat>Произвольный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1_Тема Office</vt:lpstr>
      <vt:lpstr>2_Тема Office</vt:lpstr>
      <vt:lpstr>Презентация PowerPoint</vt:lpstr>
      <vt:lpstr>Решим задачу</vt:lpstr>
      <vt:lpstr>Решим задачу</vt:lpstr>
      <vt:lpstr>Решим задачу</vt:lpstr>
      <vt:lpstr>Решим задачу</vt:lpstr>
      <vt:lpstr>Самостоятельно: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Juravleva</dc:creator>
  <cp:lastModifiedBy>Liza</cp:lastModifiedBy>
  <cp:revision>6</cp:revision>
  <dcterms:created xsi:type="dcterms:W3CDTF">2020-12-24T16:52:31Z</dcterms:created>
  <dcterms:modified xsi:type="dcterms:W3CDTF">2020-12-25T09:40:01Z</dcterms:modified>
</cp:coreProperties>
</file>