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-696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3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44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03251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33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276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61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23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1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1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3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2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5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9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6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4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08.12.2020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95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994388" y="2700160"/>
            <a:ext cx="9869179" cy="3795305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0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4000" b="1" i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Энергия </a:t>
            </a:r>
            <a:r>
              <a:rPr lang="ru-RU" sz="40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электрического поля</a:t>
            </a:r>
            <a:r>
              <a:rPr lang="ru-RU" sz="4000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 smtClean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 smtClean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Урок  </a:t>
            </a:r>
            <a:r>
              <a:rPr lang="ru-RU" sz="4000" dirty="0" smtClean="0">
                <a:solidFill>
                  <a:prstClr val="black"/>
                </a:solidFill>
              </a:rPr>
              <a:t>17 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1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Электрическое </a:t>
            </a:r>
            <a:r>
              <a:rPr lang="ru-RU" smtClean="0"/>
              <a:t>поле конденсатора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80" y="1196752"/>
            <a:ext cx="11449272" cy="5464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296" y="404664"/>
            <a:ext cx="10659484" cy="144016"/>
          </a:xfrm>
        </p:spPr>
        <p:txBody>
          <a:bodyPr/>
          <a:lstStyle/>
          <a:p>
            <a:r>
              <a:rPr lang="ru-RU" sz="3200" dirty="0" smtClean="0"/>
              <a:t>Энергия электростатического поля конденсатора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88" y="1300115"/>
            <a:ext cx="11305256" cy="5153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13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Энергия заряженного конденсатора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72" y="1268760"/>
            <a:ext cx="11593288" cy="534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9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Плотность энергии конденсатора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80" y="1268759"/>
            <a:ext cx="11521280" cy="532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7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077766"/>
          </a:xfrm>
        </p:spPr>
        <p:txBody>
          <a:bodyPr/>
          <a:lstStyle/>
          <a:p>
            <a:r>
              <a:rPr lang="ru-RU" sz="4000" b="0" dirty="0" smtClean="0"/>
              <a:t>Напряженность электрического поля конденсатора емкостью 0,8 мкФ равна 1000 В/м. Определите энергию конденсатора, если расстояние между его обкладками равно 1 мм.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31032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19"/>
          </a:xfrm>
        </p:spPr>
        <p:txBody>
          <a:bodyPr/>
          <a:lstStyle/>
          <a:p>
            <a:r>
              <a:rPr lang="ru-RU" sz="4000" b="0" dirty="0" smtClean="0"/>
              <a:t>В импульсной фотовспышке лампа питается от конденсатора емкостью 800 мкФ, заряженного до напряжения 300В. Найдите среднюю мощность вспышки, если ее продолжительность 2,4 </a:t>
            </a:r>
            <a:r>
              <a:rPr lang="ru-RU" sz="4000" b="0" dirty="0" err="1" smtClean="0"/>
              <a:t>мс</a:t>
            </a:r>
            <a:r>
              <a:rPr lang="ru-RU" sz="4000" b="0" dirty="0" smtClean="0"/>
              <a:t>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78558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8305" y="1650916"/>
            <a:ext cx="11017224" cy="1846659"/>
          </a:xfrm>
        </p:spPr>
        <p:txBody>
          <a:bodyPr/>
          <a:lstStyle/>
          <a:p>
            <a:r>
              <a:rPr lang="ru-RU" sz="4000" b="0" dirty="0" smtClean="0"/>
              <a:t>Прочитать тему  34.</a:t>
            </a:r>
          </a:p>
          <a:p>
            <a:r>
              <a:rPr lang="ru-RU" sz="4000" b="0" dirty="0" smtClean="0"/>
              <a:t>Решить задачи</a:t>
            </a:r>
            <a:r>
              <a:rPr lang="ru-RU" sz="4000" b="0" dirty="0"/>
              <a:t> </a:t>
            </a:r>
            <a:r>
              <a:rPr lang="ru-RU" sz="4000" b="0" dirty="0" err="1"/>
              <a:t>стр</a:t>
            </a:r>
            <a:r>
              <a:rPr lang="ru-RU" sz="4000" b="0" dirty="0"/>
              <a:t> 120 </a:t>
            </a:r>
            <a:r>
              <a:rPr lang="ru-RU" sz="4000" b="0" dirty="0" err="1"/>
              <a:t>упр</a:t>
            </a:r>
            <a:r>
              <a:rPr lang="ru-RU" sz="4000" b="0" dirty="0"/>
              <a:t> 7 </a:t>
            </a:r>
            <a:r>
              <a:rPr lang="ru-RU" sz="4000" b="0" dirty="0" smtClean="0"/>
              <a:t>: 9,10, 11,12.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77603531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96</Words>
  <Application>Microsoft Office PowerPoint</Application>
  <PresentationFormat>Произвольный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1_Тема Office</vt:lpstr>
      <vt:lpstr>2_Тема Office</vt:lpstr>
      <vt:lpstr>Презентация PowerPoint</vt:lpstr>
      <vt:lpstr>Электрическое поле конденсатора</vt:lpstr>
      <vt:lpstr>Энергия электростатического поля конденсатора</vt:lpstr>
      <vt:lpstr>Энергия заряженного конденсатора</vt:lpstr>
      <vt:lpstr>Плотность энергии конденсатора</vt:lpstr>
      <vt:lpstr>Решим задачу</vt:lpstr>
      <vt:lpstr>Решим задачу</vt:lpstr>
      <vt:lpstr>Самостоятельно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5</cp:revision>
  <dcterms:created xsi:type="dcterms:W3CDTF">2020-11-22T10:13:01Z</dcterms:created>
  <dcterms:modified xsi:type="dcterms:W3CDTF">2020-12-08T06:25:30Z</dcterms:modified>
</cp:coreProperties>
</file>