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72" r:id="rId4"/>
    <p:sldId id="273" r:id="rId5"/>
    <p:sldId id="261" r:id="rId6"/>
    <p:sldId id="265" r:id="rId7"/>
    <p:sldId id="271" r:id="rId8"/>
    <p:sldId id="267" r:id="rId9"/>
    <p:sldId id="260" r:id="rId10"/>
    <p:sldId id="266" r:id="rId11"/>
    <p:sldId id="263" r:id="rId12"/>
    <p:sldId id="264" r:id="rId13"/>
    <p:sldId id="262" r:id="rId14"/>
    <p:sldId id="259" r:id="rId15"/>
    <p:sldId id="269" r:id="rId16"/>
    <p:sldId id="268" r:id="rId17"/>
  </p:sldIdLst>
  <p:sldSz cx="12061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166" y="-966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41" y="2130448"/>
            <a:ext cx="102525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2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9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7" y="274661"/>
            <a:ext cx="271391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4" y="274661"/>
            <a:ext cx="79407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72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48" y="279985"/>
            <a:ext cx="10252553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48" y="933453"/>
            <a:ext cx="10252553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85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125984"/>
            <a:ext cx="1025255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840480"/>
            <a:ext cx="84432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0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7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4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2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9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84" y="336829"/>
            <a:ext cx="52869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5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8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5" y="4406923"/>
            <a:ext cx="10252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5" y="2906713"/>
            <a:ext cx="10252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7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36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7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6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35113"/>
            <a:ext cx="5331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0" y="2174875"/>
            <a:ext cx="5331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7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5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7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4" y="273050"/>
            <a:ext cx="39682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4" y="273073"/>
            <a:ext cx="67428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4" y="1435103"/>
            <a:ext cx="39682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7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0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0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0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0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5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5" y="1600206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35637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35637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13" y="635637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5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29" y="1133193"/>
            <a:ext cx="11821385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8"/>
            <a:ext cx="108035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377944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5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20" y="3285"/>
            <a:ext cx="1204545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994388" y="2700160"/>
            <a:ext cx="9869179" cy="3769657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400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4000" b="1" i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Потенциал </a:t>
            </a:r>
            <a:r>
              <a:rPr lang="ru-RU" sz="4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поле точечного заряда. Разность потенциалов.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 smtClean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 smtClean="0">
                <a:solidFill>
                  <a:prstClr val="black"/>
                </a:solidFill>
              </a:rPr>
              <a:t>Урок  15 </a:t>
            </a: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prstClr val="black"/>
                </a:solidFill>
              </a:rPr>
              <a:t> </a:t>
            </a:r>
            <a:endParaRPr sz="4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17729" y="2644425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17729" y="4438107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887718" y="449338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898020" y="476797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020314" y="455391"/>
            <a:ext cx="1130246" cy="1044121"/>
          </a:xfrm>
          <a:prstGeom prst="rect">
            <a:avLst/>
          </a:prstGeom>
        </p:spPr>
        <p:txBody>
          <a:bodyPr vert="horz" wrap="square" lIns="0" tIns="28183" rIns="0" bIns="0" rtlCol="0">
            <a:spAutoFit/>
          </a:bodyPr>
          <a:lstStyle/>
          <a:p>
            <a:pPr defTabSz="1023886">
              <a:spcBef>
                <a:spcPts val="222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20314" y="1333976"/>
            <a:ext cx="1519768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 defTabSz="1023886">
              <a:spcBef>
                <a:spcPts val="169"/>
              </a:spcBef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10" y="476762"/>
            <a:ext cx="3707957" cy="857214"/>
          </a:xfrm>
          <a:prstGeom prst="rect">
            <a:avLst/>
          </a:prstGeom>
        </p:spPr>
        <p:txBody>
          <a:bodyPr vert="horz" wrap="square" lIns="0" tIns="2596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718">
              <a:spcBef>
                <a:spcPts val="203"/>
              </a:spcBef>
              <a:defRPr/>
            </a:pPr>
            <a:r>
              <a:rPr lang="ru-RU" sz="5400" kern="0" spc="9" dirty="0" smtClean="0">
                <a:solidFill>
                  <a:sysClr val="window" lastClr="FFFFFF"/>
                </a:solidFill>
              </a:rPr>
              <a:t>Физика</a:t>
            </a:r>
            <a:endParaRPr lang="en-US" sz="54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692033" y="584822"/>
            <a:ext cx="891777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71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8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77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2462213"/>
          </a:xfrm>
        </p:spPr>
        <p:txBody>
          <a:bodyPr/>
          <a:lstStyle/>
          <a:p>
            <a:r>
              <a:rPr lang="ru-RU" sz="4000" b="0" dirty="0" smtClean="0"/>
              <a:t>Заряды 10 </a:t>
            </a:r>
            <a:r>
              <a:rPr lang="ru-RU" sz="4000" b="0" dirty="0" err="1" smtClean="0"/>
              <a:t>мкКл</a:t>
            </a:r>
            <a:r>
              <a:rPr lang="ru-RU" sz="4000" b="0" dirty="0" smtClean="0"/>
              <a:t> и 1 </a:t>
            </a:r>
            <a:r>
              <a:rPr lang="ru-RU" sz="4000" b="0" dirty="0" err="1" smtClean="0"/>
              <a:t>мкКл</a:t>
            </a:r>
            <a:r>
              <a:rPr lang="ru-RU" sz="4000" b="0" dirty="0" smtClean="0"/>
              <a:t> находятся на расстоянии 10 см друг от друга. Какова потенциальная энергия этой системы?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74178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2462213"/>
          </a:xfrm>
        </p:spPr>
        <p:txBody>
          <a:bodyPr/>
          <a:lstStyle/>
          <a:p>
            <a:r>
              <a:rPr lang="ru-RU" sz="4000" b="0" dirty="0" smtClean="0"/>
              <a:t>Определите работу поля по перемещению заряда 6 </a:t>
            </a:r>
            <a:r>
              <a:rPr lang="ru-RU" sz="4000" b="0" dirty="0" err="1" smtClean="0"/>
              <a:t>мкКл</a:t>
            </a:r>
            <a:r>
              <a:rPr lang="ru-RU" sz="4000" b="0" dirty="0" smtClean="0"/>
              <a:t> из точки с потенциалом 20 В  </a:t>
            </a:r>
            <a:r>
              <a:rPr lang="ru-RU" sz="4000" b="0" dirty="0" err="1" smtClean="0"/>
              <a:t>в</a:t>
            </a:r>
            <a:r>
              <a:rPr lang="ru-RU" sz="4000" b="0" dirty="0" smtClean="0"/>
              <a:t> другую точку  с потенциалом 12 В.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8032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3077766"/>
          </a:xfrm>
        </p:spPr>
        <p:txBody>
          <a:bodyPr/>
          <a:lstStyle/>
          <a:p>
            <a:r>
              <a:rPr lang="ru-RU" sz="4000" b="0" dirty="0" smtClean="0"/>
              <a:t>Найдите потенциал проводящего шара радиусом 0,1 м , если на расстоянии 10 м от его поверхности потенциал равен 20 В.</a:t>
            </a:r>
          </a:p>
          <a:p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20990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1231106"/>
          </a:xfrm>
        </p:spPr>
        <p:txBody>
          <a:bodyPr/>
          <a:lstStyle/>
          <a:p>
            <a:r>
              <a:rPr lang="ru-RU" sz="4000" b="0" dirty="0" smtClean="0"/>
              <a:t>Прочитать тему 32.</a:t>
            </a:r>
          </a:p>
          <a:p>
            <a:r>
              <a:rPr lang="ru-RU" sz="4000" b="0" dirty="0" smtClean="0"/>
              <a:t>Решить задачи  </a:t>
            </a:r>
            <a:r>
              <a:rPr lang="ru-RU" sz="4000" b="0" dirty="0" err="1" smtClean="0"/>
              <a:t>стр</a:t>
            </a:r>
            <a:r>
              <a:rPr lang="ru-RU" sz="4000" b="0" dirty="0" smtClean="0"/>
              <a:t> 128 </a:t>
            </a:r>
            <a:r>
              <a:rPr lang="ru-RU" sz="4000" b="0" dirty="0" err="1" smtClean="0"/>
              <a:t>упр</a:t>
            </a:r>
            <a:r>
              <a:rPr lang="ru-RU" sz="4000" b="0" dirty="0" smtClean="0"/>
              <a:t> 7: 3, 4, 5. 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74513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2" y="1484784"/>
            <a:ext cx="1013872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5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1"/>
            <a:ext cx="12061825" cy="683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51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" y="0"/>
            <a:ext cx="120321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14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7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48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 поля точечного заряда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1" y="1268760"/>
            <a:ext cx="1157364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36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 шара, сферы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3" y="1248746"/>
            <a:ext cx="11665296" cy="542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69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 точечного заряда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0" y="1268759"/>
            <a:ext cx="11449271" cy="52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57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Эквипотенциальные поверхности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268760"/>
            <a:ext cx="115252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6467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118</Words>
  <Application>Microsoft Office PowerPoint</Application>
  <PresentationFormat>Произвольный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Потенциал поля точечного заряда</vt:lpstr>
      <vt:lpstr>Потенциал шара, сферы</vt:lpstr>
      <vt:lpstr>Потенциал точечного заряда</vt:lpstr>
      <vt:lpstr>Эквипотенциальные поверхности</vt:lpstr>
      <vt:lpstr>Презентация PowerPoint</vt:lpstr>
      <vt:lpstr>Презентация PowerPoint</vt:lpstr>
      <vt:lpstr>Решим задачу</vt:lpstr>
      <vt:lpstr>Решим задачу</vt:lpstr>
      <vt:lpstr>Решим задачу</vt:lpstr>
      <vt:lpstr>Самостоятельно: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Juravleva</dc:creator>
  <cp:lastModifiedBy>Elena Juravleva</cp:lastModifiedBy>
  <cp:revision>9</cp:revision>
  <dcterms:created xsi:type="dcterms:W3CDTF">2020-11-22T10:09:49Z</dcterms:created>
  <dcterms:modified xsi:type="dcterms:W3CDTF">2020-12-08T06:24:00Z</dcterms:modified>
</cp:coreProperties>
</file>