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72" r:id="rId4"/>
    <p:sldId id="273" r:id="rId5"/>
    <p:sldId id="261" r:id="rId6"/>
    <p:sldId id="265" r:id="rId7"/>
    <p:sldId id="271" r:id="rId8"/>
    <p:sldId id="267" r:id="rId9"/>
    <p:sldId id="260" r:id="rId10"/>
    <p:sldId id="266" r:id="rId11"/>
    <p:sldId id="263" r:id="rId12"/>
    <p:sldId id="264" r:id="rId13"/>
    <p:sldId id="262" r:id="rId14"/>
    <p:sldId id="259" r:id="rId15"/>
    <p:sldId id="269" r:id="rId16"/>
    <p:sldId id="268" r:id="rId17"/>
  </p:sldIdLst>
  <p:sldSz cx="120618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8" d="100"/>
          <a:sy n="48" d="100"/>
        </p:scale>
        <p:origin x="-2166" y="-966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1" y="2130448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3886200"/>
            <a:ext cx="84432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527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297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7" y="274661"/>
            <a:ext cx="271391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4" y="274661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172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48" y="279985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48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7855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125984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708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176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4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2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696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59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29"/>
            <a:ext cx="52869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454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487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5" y="4406923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5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638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7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6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777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879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254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170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4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4" y="273073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4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475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0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0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0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201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5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356373"/>
            <a:ext cx="38195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3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754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29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8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4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5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53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20" y="3285"/>
            <a:ext cx="1204545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994388" y="2700160"/>
            <a:ext cx="9869179" cy="3769657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4000" smtClean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000" b="1" i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Потенциал </a:t>
            </a:r>
            <a:r>
              <a:rPr lang="ru-RU" sz="4000" b="1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поле точечного заряда. Разность потенциалов.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b="1" i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 smtClean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 smtClean="0">
                <a:solidFill>
                  <a:prstClr val="black"/>
                </a:solidFill>
              </a:rPr>
              <a:t>Урок  15 </a:t>
            </a: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 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17729" y="2644425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17729" y="4438107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87718" y="449338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98020" y="476797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020314" y="455391"/>
            <a:ext cx="113024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20314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10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692033" y="584822"/>
            <a:ext cx="891777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084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6777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80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2462213"/>
          </a:xfrm>
        </p:spPr>
        <p:txBody>
          <a:bodyPr/>
          <a:lstStyle/>
          <a:p>
            <a:r>
              <a:rPr lang="ru-RU" sz="4000" b="0" dirty="0" smtClean="0"/>
              <a:t>Заряды 10 </a:t>
            </a:r>
            <a:r>
              <a:rPr lang="ru-RU" sz="4000" b="0" dirty="0" err="1" smtClean="0"/>
              <a:t>мкКл</a:t>
            </a:r>
            <a:r>
              <a:rPr lang="ru-RU" sz="4000" b="0" dirty="0" smtClean="0"/>
              <a:t> и 1 </a:t>
            </a:r>
            <a:r>
              <a:rPr lang="ru-RU" sz="4000" b="0" dirty="0" err="1" smtClean="0"/>
              <a:t>мкКл</a:t>
            </a:r>
            <a:r>
              <a:rPr lang="ru-RU" sz="4000" b="0" dirty="0" smtClean="0"/>
              <a:t> находятся на расстоянии 10 см друг от друга. Какова потенциальная энергия этой системы?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741787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2462213"/>
          </a:xfrm>
        </p:spPr>
        <p:txBody>
          <a:bodyPr/>
          <a:lstStyle/>
          <a:p>
            <a:r>
              <a:rPr lang="ru-RU" sz="4000" b="0" dirty="0" smtClean="0"/>
              <a:t>Определите работу поля по перемещению заряда 6 </a:t>
            </a:r>
            <a:r>
              <a:rPr lang="ru-RU" sz="4000" b="0" dirty="0" err="1" smtClean="0"/>
              <a:t>мкКл</a:t>
            </a:r>
            <a:r>
              <a:rPr lang="ru-RU" sz="4000" b="0" dirty="0" smtClean="0"/>
              <a:t> из точки с потенциалом 20 В  </a:t>
            </a:r>
            <a:r>
              <a:rPr lang="ru-RU" sz="4000" b="0" dirty="0" err="1" smtClean="0"/>
              <a:t>в</a:t>
            </a:r>
            <a:r>
              <a:rPr lang="ru-RU" sz="4000" b="0" dirty="0" smtClean="0"/>
              <a:t> другую точку  с потенциалом 12 В.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80328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077766"/>
          </a:xfrm>
        </p:spPr>
        <p:txBody>
          <a:bodyPr/>
          <a:lstStyle/>
          <a:p>
            <a:r>
              <a:rPr lang="ru-RU" sz="4000" b="0" dirty="0" smtClean="0"/>
              <a:t>Найдите потенциал проводящего шара радиусом 0,1 м , если на расстоянии 10 м от его поверхности потенциал равен 20 В.</a:t>
            </a:r>
          </a:p>
          <a:p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209903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1231106"/>
          </a:xfrm>
        </p:spPr>
        <p:txBody>
          <a:bodyPr/>
          <a:lstStyle/>
          <a:p>
            <a:r>
              <a:rPr lang="ru-RU" sz="4000" b="0" dirty="0" smtClean="0"/>
              <a:t>Прочитать тему 32.</a:t>
            </a:r>
          </a:p>
          <a:p>
            <a:r>
              <a:rPr lang="ru-RU" sz="4000" b="0" dirty="0" smtClean="0"/>
              <a:t>Решить задачи  </a:t>
            </a:r>
            <a:r>
              <a:rPr lang="ru-RU" sz="4000" b="0" dirty="0" err="1" smtClean="0"/>
              <a:t>стр</a:t>
            </a:r>
            <a:r>
              <a:rPr lang="ru-RU" sz="4000" b="0" dirty="0" smtClean="0"/>
              <a:t> 128 </a:t>
            </a:r>
            <a:r>
              <a:rPr lang="ru-RU" sz="4000" b="0" dirty="0" err="1" smtClean="0"/>
              <a:t>упр</a:t>
            </a:r>
            <a:r>
              <a:rPr lang="ru-RU" sz="4000" b="0" dirty="0" smtClean="0"/>
              <a:t> 7: 3, 4, 5. 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745132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52" y="1484784"/>
            <a:ext cx="10138726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4357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21"/>
            <a:ext cx="12061825" cy="6831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7513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5" y="0"/>
            <a:ext cx="120321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4145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075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9487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Потенциал поля точечного заряда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71" y="1268760"/>
            <a:ext cx="11573649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2368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Потенциал шара, сферы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73" y="1248746"/>
            <a:ext cx="11665296" cy="5420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3690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Потенциал точечного заряда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80" y="1268759"/>
            <a:ext cx="11449271" cy="5251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575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Эквипотенциальные поверхности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1268760"/>
            <a:ext cx="11525250" cy="531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5864670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118</Words>
  <Application>Microsoft Office PowerPoint</Application>
  <PresentationFormat>Произвольный</PresentationFormat>
  <Paragraphs>23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Потенциал поля точечного заряда</vt:lpstr>
      <vt:lpstr>Потенциал шара, сферы</vt:lpstr>
      <vt:lpstr>Потенциал точечного заряда</vt:lpstr>
      <vt:lpstr>Эквипотенциальные поверхности</vt:lpstr>
      <vt:lpstr>Презентация PowerPoint</vt:lpstr>
      <vt:lpstr>Презентация PowerPoint</vt:lpstr>
      <vt:lpstr>Решим задачу</vt:lpstr>
      <vt:lpstr>Решим задачу</vt:lpstr>
      <vt:lpstr>Решим задачу</vt:lpstr>
      <vt:lpstr>Самостоятельно: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Elena Juravleva</cp:lastModifiedBy>
  <cp:revision>9</cp:revision>
  <dcterms:created xsi:type="dcterms:W3CDTF">2020-11-22T10:09:49Z</dcterms:created>
  <dcterms:modified xsi:type="dcterms:W3CDTF">2020-12-08T06:24:00Z</dcterms:modified>
</cp:coreProperties>
</file>