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3" r:id="rId2"/>
  </p:sldMasterIdLst>
  <p:sldIdLst>
    <p:sldId id="257" r:id="rId3"/>
    <p:sldId id="262" r:id="rId4"/>
    <p:sldId id="261" r:id="rId5"/>
    <p:sldId id="258" r:id="rId6"/>
    <p:sldId id="260" r:id="rId7"/>
    <p:sldId id="263" r:id="rId8"/>
    <p:sldId id="259" r:id="rId9"/>
  </p:sldIdLst>
  <p:sldSz cx="12061825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660" y="-108"/>
      </p:cViewPr>
      <p:guideLst>
        <p:guide orient="horz" pos="2160"/>
        <p:guide pos="379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04641" y="2130448"/>
            <a:ext cx="10252551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09274" y="3886200"/>
            <a:ext cx="8443278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8B034-DF2A-4055-9268-D93B64ED86D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24.12.2020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1C11C-0F28-4CAA-8C07-837077B8CF7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70846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8B034-DF2A-4055-9268-D93B64ED86D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24.12.2020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1C11C-0F28-4CAA-8C07-837077B8CF7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00108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44827" y="274661"/>
            <a:ext cx="2713911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3094" y="274661"/>
            <a:ext cx="7940701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8B034-DF2A-4055-9268-D93B64ED86D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24.12.2020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1C11C-0F28-4CAA-8C07-837077B8CF7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95432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4648" y="279985"/>
            <a:ext cx="10252553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04638" y="1397001"/>
            <a:ext cx="3292878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2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384474" y="1397001"/>
            <a:ext cx="3292878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2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864309" y="1397001"/>
            <a:ext cx="3292878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200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04638" y="4980592"/>
            <a:ext cx="3292878" cy="958851"/>
          </a:xfrm>
        </p:spPr>
        <p:txBody>
          <a:bodyPr>
            <a:noAutofit/>
          </a:bodyPr>
          <a:lstStyle>
            <a:lvl1pPr marL="0" indent="0">
              <a:buNone/>
              <a:defRPr sz="1200"/>
            </a:lvl1pPr>
            <a:lvl2pPr marL="128002" indent="-128002">
              <a:buFont typeface="Arial" panose="020B0604020202020204" pitchFamily="34" charset="0"/>
              <a:buChar char="•"/>
              <a:defRPr sz="1200"/>
            </a:lvl2pPr>
            <a:lvl3pPr marL="256004" indent="-128002">
              <a:defRPr sz="1200"/>
            </a:lvl3pPr>
            <a:lvl4pPr marL="448006" indent="-192003">
              <a:defRPr sz="1200"/>
            </a:lvl4pPr>
            <a:lvl5pPr marL="640009" indent="-192003"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384474" y="4980592"/>
            <a:ext cx="3292878" cy="958851"/>
          </a:xfrm>
        </p:spPr>
        <p:txBody>
          <a:bodyPr>
            <a:noAutofit/>
          </a:bodyPr>
          <a:lstStyle>
            <a:lvl1pPr marL="0" indent="0">
              <a:buNone/>
              <a:defRPr sz="1200"/>
            </a:lvl1pPr>
            <a:lvl2pPr marL="128002" indent="-128002">
              <a:buFont typeface="Arial" panose="020B0604020202020204" pitchFamily="34" charset="0"/>
              <a:buChar char="•"/>
              <a:defRPr sz="1200"/>
            </a:lvl2pPr>
            <a:lvl3pPr marL="256004" indent="-128002">
              <a:defRPr sz="1200"/>
            </a:lvl3pPr>
            <a:lvl4pPr marL="448006" indent="-192003">
              <a:defRPr sz="1200"/>
            </a:lvl4pPr>
            <a:lvl5pPr marL="640009" indent="-192003"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7864309" y="4980592"/>
            <a:ext cx="3292878" cy="958851"/>
          </a:xfrm>
        </p:spPr>
        <p:txBody>
          <a:bodyPr>
            <a:noAutofit/>
          </a:bodyPr>
          <a:lstStyle>
            <a:lvl1pPr marL="0" indent="0">
              <a:buNone/>
              <a:defRPr sz="1200"/>
            </a:lvl1pPr>
            <a:lvl2pPr marL="128002" indent="-128002">
              <a:buFont typeface="Arial" panose="020B0604020202020204" pitchFamily="34" charset="0"/>
              <a:buChar char="•"/>
              <a:defRPr sz="1200"/>
            </a:lvl2pPr>
            <a:lvl3pPr marL="256004" indent="-128002">
              <a:defRPr sz="1200"/>
            </a:lvl3pPr>
            <a:lvl4pPr marL="448006" indent="-192003">
              <a:defRPr sz="1200"/>
            </a:lvl4pPr>
            <a:lvl5pPr marL="640009" indent="-192003"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904648" y="933453"/>
            <a:ext cx="10252553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5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82641679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04638" y="2125984"/>
            <a:ext cx="10252551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09274" y="3840480"/>
            <a:ext cx="8443278" cy="3693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r>
              <a:rPr lang="ru-RU" smtClean="0"/>
              <a:t>Образец подзаголовка</a:t>
            </a:r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0D482E-E893-4824-BFFD-DB4EBF2D3699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24.12.2020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96917E-EB90-4619-B290-CF2D0F8DE7B6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15420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29164" y="216473"/>
            <a:ext cx="10803500" cy="553998"/>
          </a:xfrm>
        </p:spPr>
        <p:txBody>
          <a:bodyPr lIns="0" tIns="0" rIns="0" bIns="0"/>
          <a:lstStyle>
            <a:lvl1pPr>
              <a:defRPr sz="36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291395" y="1650916"/>
            <a:ext cx="9479033" cy="661720"/>
          </a:xfrm>
        </p:spPr>
        <p:txBody>
          <a:bodyPr lIns="0" tIns="0" rIns="0" bIns="0"/>
          <a:lstStyle>
            <a:lvl1pPr>
              <a:defRPr sz="4300" b="1" i="1">
                <a:solidFill>
                  <a:srgbClr val="2365C7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0D482E-E893-4824-BFFD-DB4EBF2D3699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24.12.2020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96917E-EB90-4619-B290-CF2D0F8DE7B6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45046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29164" y="216473"/>
            <a:ext cx="10803500" cy="553998"/>
          </a:xfrm>
        </p:spPr>
        <p:txBody>
          <a:bodyPr lIns="0" tIns="0" rIns="0" bIns="0"/>
          <a:lstStyle>
            <a:lvl1pPr>
              <a:defRPr sz="36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3094" y="1577340"/>
            <a:ext cx="5246894" cy="3693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11842" y="1577340"/>
            <a:ext cx="5246894" cy="3693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0D482E-E893-4824-BFFD-DB4EBF2D3699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24.12.2020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96917E-EB90-4619-B290-CF2D0F8DE7B6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38933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29164" y="216473"/>
            <a:ext cx="10803500" cy="553998"/>
          </a:xfrm>
        </p:spPr>
        <p:txBody>
          <a:bodyPr lIns="0" tIns="0" rIns="0" bIns="0"/>
          <a:lstStyle>
            <a:lvl1pPr>
              <a:defRPr sz="36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0D482E-E893-4824-BFFD-DB4EBF2D3699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24.12.2020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96917E-EB90-4619-B290-CF2D0F8DE7B6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311780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Пустой слайд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39845" y="150404"/>
            <a:ext cx="11821385" cy="90724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defTabSz="914194"/>
            <a:endParaRPr>
              <a:solidFill>
                <a:prstClr val="black"/>
              </a:solidFill>
            </a:endParaRPr>
          </a:p>
        </p:txBody>
      </p:sp>
      <p:sp>
        <p:nvSpPr>
          <p:cNvPr id="17" name="bg object 17"/>
          <p:cNvSpPr/>
          <p:nvPr/>
        </p:nvSpPr>
        <p:spPr>
          <a:xfrm>
            <a:off x="10997784" y="336829"/>
            <a:ext cx="528699" cy="534143"/>
          </a:xfrm>
          <a:custGeom>
            <a:avLst/>
            <a:gdLst/>
            <a:ahLst/>
            <a:cxnLst/>
            <a:rect l="l" t="t" r="r" b="b"/>
            <a:pathLst>
              <a:path w="252729" h="252729">
                <a:moveTo>
                  <a:pt x="252464" y="0"/>
                </a:moveTo>
                <a:lnTo>
                  <a:pt x="0" y="0"/>
                </a:lnTo>
                <a:lnTo>
                  <a:pt x="0" y="252464"/>
                </a:lnTo>
                <a:lnTo>
                  <a:pt x="252464" y="252464"/>
                </a:lnTo>
                <a:lnTo>
                  <a:pt x="25246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pPr defTabSz="914194"/>
            <a:endParaRPr>
              <a:solidFill>
                <a:prstClr val="black"/>
              </a:solidFill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0D482E-E893-4824-BFFD-DB4EBF2D3699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24.12.2020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96917E-EB90-4619-B290-CF2D0F8DE7B6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17692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8B034-DF2A-4055-9268-D93B64ED86D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24.12.2020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1C11C-0F28-4CAA-8C07-837077B8CF7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64886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52805" y="4406923"/>
            <a:ext cx="10252551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52805" y="2906713"/>
            <a:ext cx="10252551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8B034-DF2A-4055-9268-D93B64ED86D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24.12.2020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1C11C-0F28-4CAA-8C07-837077B8CF7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85420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03097" y="1600206"/>
            <a:ext cx="5327306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31436" y="1600206"/>
            <a:ext cx="5327306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8B034-DF2A-4055-9268-D93B64ED86D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24.12.2020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1C11C-0F28-4CAA-8C07-837077B8CF7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96463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3096" y="1535113"/>
            <a:ext cx="5329401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03096" y="2174875"/>
            <a:ext cx="5329401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27240" y="1535113"/>
            <a:ext cx="5331494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27240" y="2174875"/>
            <a:ext cx="5331494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8B034-DF2A-4055-9268-D93B64ED86D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24.12.2020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1C11C-0F28-4CAA-8C07-837077B8CF7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05219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8B034-DF2A-4055-9268-D93B64ED86D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24.12.2020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1C11C-0F28-4CAA-8C07-837077B8CF7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50871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8B034-DF2A-4055-9268-D93B64ED86D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24.12.2020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1C11C-0F28-4CAA-8C07-837077B8CF7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1683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3104" y="273050"/>
            <a:ext cx="3968257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15844" y="273073"/>
            <a:ext cx="6742895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3104" y="1435103"/>
            <a:ext cx="3968257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8B034-DF2A-4055-9268-D93B64ED86D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24.12.2020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1C11C-0F28-4CAA-8C07-837077B8CF7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67079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64210" y="4800600"/>
            <a:ext cx="7237095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64210" y="612775"/>
            <a:ext cx="7237095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64210" y="5367338"/>
            <a:ext cx="7237095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8B034-DF2A-4055-9268-D93B64ED86D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24.12.2020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1C11C-0F28-4CAA-8C07-837077B8CF7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07700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17.xml"/><Relationship Id="rId4" Type="http://schemas.openxmlformats.org/officeDocument/2006/relationships/slideLayout" Target="../slideLayouts/slideLayout1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3095" y="274638"/>
            <a:ext cx="10855643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3095" y="1600206"/>
            <a:ext cx="10855643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3091" y="6356373"/>
            <a:ext cx="28144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78B034-DF2A-4055-9268-D93B64ED86D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24.12.2020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21124" y="6356373"/>
            <a:ext cx="38195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44313" y="6356373"/>
            <a:ext cx="28144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11C11C-0F28-4CAA-8C07-837077B8CF7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29937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39829" y="1133193"/>
            <a:ext cx="11821385" cy="5599134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pPr defTabSz="914194"/>
            <a:endParaRPr>
              <a:solidFill>
                <a:prstClr val="black"/>
              </a:solidFill>
            </a:endParaRPr>
          </a:p>
        </p:txBody>
      </p:sp>
      <p:sp>
        <p:nvSpPr>
          <p:cNvPr id="17" name="bg object 17"/>
          <p:cNvSpPr/>
          <p:nvPr/>
        </p:nvSpPr>
        <p:spPr>
          <a:xfrm>
            <a:off x="139845" y="150404"/>
            <a:ext cx="11821385" cy="90724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defTabSz="914194"/>
            <a:endParaRPr>
              <a:solidFill>
                <a:prstClr val="black"/>
              </a:solidFill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29164" y="216478"/>
            <a:ext cx="10803500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291395" y="1650916"/>
            <a:ext cx="9479033" cy="3693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1">
                <a:solidFill>
                  <a:srgbClr val="2365C7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01021" y="6377944"/>
            <a:ext cx="3859784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194"/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3091" y="6377944"/>
            <a:ext cx="277422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194"/>
            <a:fld id="{880D482E-E893-4824-BFFD-DB4EBF2D3699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914194"/>
              <a:t>24.12.2020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684515" y="6377944"/>
            <a:ext cx="277422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194"/>
            <a:fld id="{5C96917E-EB90-4619-B290-CF2D0F8DE7B6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914194"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49303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</p:sldLayoutIdLst>
  <p:timing>
    <p:tnLst>
      <p:par>
        <p:cTn id="1" dur="indefinite" restart="never" nodeType="tmRoot"/>
      </p:par>
    </p:tnLst>
  </p:timing>
  <p:txStyles>
    <p:titleStyle>
      <a:lvl1pPr eaLnBrk="1" hangingPunct="1">
        <a:defRPr>
          <a:latin typeface="+mj-lt"/>
          <a:ea typeface="+mj-ea"/>
          <a:cs typeface="+mj-cs"/>
        </a:defRPr>
      </a:lvl1pPr>
    </p:titleStyle>
    <p:bodyStyle>
      <a:lvl1pPr marL="0" eaLnBrk="1" hangingPunct="1">
        <a:defRPr>
          <a:latin typeface="+mn-lt"/>
          <a:ea typeface="+mn-ea"/>
          <a:cs typeface="+mn-cs"/>
        </a:defRPr>
      </a:lvl1pPr>
      <a:lvl2pPr marL="811896" eaLnBrk="1" hangingPunct="1">
        <a:defRPr>
          <a:latin typeface="+mn-lt"/>
          <a:ea typeface="+mn-ea"/>
          <a:cs typeface="+mn-cs"/>
        </a:defRPr>
      </a:lvl2pPr>
      <a:lvl3pPr marL="1623792" eaLnBrk="1" hangingPunct="1">
        <a:defRPr>
          <a:latin typeface="+mn-lt"/>
          <a:ea typeface="+mn-ea"/>
          <a:cs typeface="+mn-cs"/>
        </a:defRPr>
      </a:lvl3pPr>
      <a:lvl4pPr marL="2435687" eaLnBrk="1" hangingPunct="1">
        <a:defRPr>
          <a:latin typeface="+mn-lt"/>
          <a:ea typeface="+mn-ea"/>
          <a:cs typeface="+mn-cs"/>
        </a:defRPr>
      </a:lvl4pPr>
      <a:lvl5pPr marL="3247583" eaLnBrk="1" hangingPunct="1">
        <a:defRPr>
          <a:latin typeface="+mn-lt"/>
          <a:ea typeface="+mn-ea"/>
          <a:cs typeface="+mn-cs"/>
        </a:defRPr>
      </a:lvl5pPr>
      <a:lvl6pPr marL="4059479" eaLnBrk="1" hangingPunct="1">
        <a:defRPr>
          <a:latin typeface="+mn-lt"/>
          <a:ea typeface="+mn-ea"/>
          <a:cs typeface="+mn-cs"/>
        </a:defRPr>
      </a:lvl6pPr>
      <a:lvl7pPr marL="4871375" eaLnBrk="1" hangingPunct="1">
        <a:defRPr>
          <a:latin typeface="+mn-lt"/>
          <a:ea typeface="+mn-ea"/>
          <a:cs typeface="+mn-cs"/>
        </a:defRPr>
      </a:lvl7pPr>
      <a:lvl8pPr marL="5683270" eaLnBrk="1" hangingPunct="1">
        <a:defRPr>
          <a:latin typeface="+mn-lt"/>
          <a:ea typeface="+mn-ea"/>
          <a:cs typeface="+mn-cs"/>
        </a:defRPr>
      </a:lvl8pPr>
      <a:lvl9pPr marL="6495166" eaLnBrk="1" hangingPunct="1">
        <a:defRPr>
          <a:latin typeface="+mn-lt"/>
          <a:ea typeface="+mn-ea"/>
          <a:cs typeface="+mn-cs"/>
        </a:defRPr>
      </a:lvl9pPr>
    </p:bodyStyle>
    <p:otherStyle>
      <a:lvl1pPr marL="0" eaLnBrk="1" hangingPunct="1">
        <a:defRPr>
          <a:latin typeface="+mn-lt"/>
          <a:ea typeface="+mn-ea"/>
          <a:cs typeface="+mn-cs"/>
        </a:defRPr>
      </a:lvl1pPr>
      <a:lvl2pPr marL="811896" eaLnBrk="1" hangingPunct="1">
        <a:defRPr>
          <a:latin typeface="+mn-lt"/>
          <a:ea typeface="+mn-ea"/>
          <a:cs typeface="+mn-cs"/>
        </a:defRPr>
      </a:lvl2pPr>
      <a:lvl3pPr marL="1623792" eaLnBrk="1" hangingPunct="1">
        <a:defRPr>
          <a:latin typeface="+mn-lt"/>
          <a:ea typeface="+mn-ea"/>
          <a:cs typeface="+mn-cs"/>
        </a:defRPr>
      </a:lvl3pPr>
      <a:lvl4pPr marL="2435687" eaLnBrk="1" hangingPunct="1">
        <a:defRPr>
          <a:latin typeface="+mn-lt"/>
          <a:ea typeface="+mn-ea"/>
          <a:cs typeface="+mn-cs"/>
        </a:defRPr>
      </a:lvl4pPr>
      <a:lvl5pPr marL="3247583" eaLnBrk="1" hangingPunct="1">
        <a:defRPr>
          <a:latin typeface="+mn-lt"/>
          <a:ea typeface="+mn-ea"/>
          <a:cs typeface="+mn-cs"/>
        </a:defRPr>
      </a:lvl5pPr>
      <a:lvl6pPr marL="4059479" eaLnBrk="1" hangingPunct="1">
        <a:defRPr>
          <a:latin typeface="+mn-lt"/>
          <a:ea typeface="+mn-ea"/>
          <a:cs typeface="+mn-cs"/>
        </a:defRPr>
      </a:lvl6pPr>
      <a:lvl7pPr marL="4871375" eaLnBrk="1" hangingPunct="1">
        <a:defRPr>
          <a:latin typeface="+mn-lt"/>
          <a:ea typeface="+mn-ea"/>
          <a:cs typeface="+mn-cs"/>
        </a:defRPr>
      </a:lvl7pPr>
      <a:lvl8pPr marL="5683270" eaLnBrk="1" hangingPunct="1">
        <a:defRPr>
          <a:latin typeface="+mn-lt"/>
          <a:ea typeface="+mn-ea"/>
          <a:cs typeface="+mn-cs"/>
        </a:defRPr>
      </a:lvl8pPr>
      <a:lvl9pPr marL="6495166" eaLnBrk="1" hangingPunct="1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xmlns="" id="{EE80F0AA-4DF1-4DBF-9AA2-5439157D8912}"/>
              </a:ext>
            </a:extLst>
          </p:cNvPr>
          <p:cNvSpPr/>
          <p:nvPr/>
        </p:nvSpPr>
        <p:spPr>
          <a:xfrm>
            <a:off x="2220" y="3285"/>
            <a:ext cx="12045450" cy="2158055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defTabSz="1023886"/>
            <a:endParaRPr sz="2000">
              <a:solidFill>
                <a:srgbClr val="57565A"/>
              </a:solidFill>
            </a:endParaRPr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xmlns="" id="{96789AA7-9596-4F83-89FD-AEC28EE179F1}"/>
              </a:ext>
            </a:extLst>
          </p:cNvPr>
          <p:cNvSpPr txBox="1"/>
          <p:nvPr/>
        </p:nvSpPr>
        <p:spPr>
          <a:xfrm>
            <a:off x="1994388" y="2700160"/>
            <a:ext cx="9869179" cy="3795305"/>
          </a:xfrm>
          <a:prstGeom prst="rect">
            <a:avLst/>
          </a:prstGeom>
        </p:spPr>
        <p:txBody>
          <a:bodyPr vert="horz" wrap="square" lIns="0" tIns="24800" rIns="0" bIns="0" rtlCol="0">
            <a:spAutoFit/>
          </a:bodyPr>
          <a:lstStyle/>
          <a:p>
            <a:pPr marL="32690" defTabSz="1023886">
              <a:lnSpc>
                <a:spcPts val="3471"/>
              </a:lnSpc>
              <a:spcBef>
                <a:spcPts val="196"/>
              </a:spcBef>
            </a:pPr>
            <a:r>
              <a:rPr lang="ru-RU" sz="4000" dirty="0">
                <a:solidFill>
                  <a:srgbClr val="2365C7"/>
                </a:solidFill>
                <a:latin typeface="Arial"/>
                <a:cs typeface="Arial"/>
              </a:rPr>
              <a:t>Тема</a:t>
            </a:r>
            <a:r>
              <a:rPr lang="en-US" sz="4000" dirty="0" smtClean="0">
                <a:solidFill>
                  <a:srgbClr val="2365C7"/>
                </a:solidFill>
                <a:latin typeface="Arial"/>
                <a:cs typeface="Arial"/>
              </a:rPr>
              <a:t>:</a:t>
            </a:r>
            <a:r>
              <a:rPr lang="ru-RU" sz="4000" dirty="0" smtClean="0">
                <a:solidFill>
                  <a:srgbClr val="2365C7"/>
                </a:solidFill>
                <a:latin typeface="Arial"/>
                <a:cs typeface="Arial"/>
              </a:rPr>
              <a:t>   </a:t>
            </a:r>
            <a:r>
              <a:rPr lang="ru-RU" sz="4000" b="1" i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Решение </a:t>
            </a:r>
            <a:r>
              <a:rPr lang="ru-RU" sz="4000" b="1" i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задач</a:t>
            </a:r>
          </a:p>
          <a:p>
            <a:pPr marL="32690" defTabSz="1023886">
              <a:lnSpc>
                <a:spcPts val="3471"/>
              </a:lnSpc>
              <a:spcBef>
                <a:spcPts val="196"/>
              </a:spcBef>
            </a:pPr>
            <a:endParaRPr lang="ru-RU" sz="4000" dirty="0">
              <a:solidFill>
                <a:prstClr val="black"/>
              </a:solidFill>
            </a:endParaRPr>
          </a:p>
          <a:p>
            <a:pPr marL="32690" defTabSz="1023886">
              <a:lnSpc>
                <a:spcPts val="3471"/>
              </a:lnSpc>
              <a:spcBef>
                <a:spcPts val="196"/>
              </a:spcBef>
            </a:pPr>
            <a:endParaRPr lang="ru-RU" sz="4000" dirty="0" smtClean="0">
              <a:solidFill>
                <a:prstClr val="black"/>
              </a:solidFill>
            </a:endParaRPr>
          </a:p>
          <a:p>
            <a:pPr marL="32690" defTabSz="1023886">
              <a:lnSpc>
                <a:spcPts val="3471"/>
              </a:lnSpc>
              <a:spcBef>
                <a:spcPts val="196"/>
              </a:spcBef>
            </a:pPr>
            <a:endParaRPr lang="ru-RU" sz="4000" dirty="0">
              <a:solidFill>
                <a:prstClr val="black"/>
              </a:solidFill>
            </a:endParaRPr>
          </a:p>
          <a:p>
            <a:pPr marL="32690" defTabSz="1023886">
              <a:lnSpc>
                <a:spcPts val="3471"/>
              </a:lnSpc>
              <a:spcBef>
                <a:spcPts val="196"/>
              </a:spcBef>
            </a:pPr>
            <a:endParaRPr lang="ru-RU" sz="4000" dirty="0">
              <a:solidFill>
                <a:prstClr val="black"/>
              </a:solidFill>
            </a:endParaRPr>
          </a:p>
          <a:p>
            <a:pPr marL="32690" defTabSz="1023886">
              <a:lnSpc>
                <a:spcPts val="3471"/>
              </a:lnSpc>
              <a:spcBef>
                <a:spcPts val="196"/>
              </a:spcBef>
            </a:pPr>
            <a:r>
              <a:rPr lang="ru-RU" sz="4000" dirty="0">
                <a:solidFill>
                  <a:prstClr val="black"/>
                </a:solidFill>
              </a:rPr>
              <a:t>Урок  </a:t>
            </a:r>
            <a:r>
              <a:rPr lang="ru-RU" sz="4000" dirty="0" smtClean="0">
                <a:solidFill>
                  <a:prstClr val="black"/>
                </a:solidFill>
              </a:rPr>
              <a:t>18 </a:t>
            </a:r>
            <a:endParaRPr lang="ru-RU" sz="4000" dirty="0">
              <a:solidFill>
                <a:prstClr val="black"/>
              </a:solidFill>
            </a:endParaRPr>
          </a:p>
          <a:p>
            <a:pPr marL="32690" defTabSz="1023886">
              <a:lnSpc>
                <a:spcPts val="3471"/>
              </a:lnSpc>
              <a:spcBef>
                <a:spcPts val="196"/>
              </a:spcBef>
            </a:pPr>
            <a:endParaRPr lang="ru-RU" sz="4000" dirty="0">
              <a:solidFill>
                <a:prstClr val="black"/>
              </a:solidFill>
            </a:endParaRPr>
          </a:p>
          <a:p>
            <a:pPr marL="32690" defTabSz="1023886">
              <a:lnSpc>
                <a:spcPts val="3471"/>
              </a:lnSpc>
              <a:spcBef>
                <a:spcPts val="196"/>
              </a:spcBef>
            </a:pPr>
            <a:r>
              <a:rPr lang="ru-RU" sz="4000" dirty="0">
                <a:solidFill>
                  <a:prstClr val="black"/>
                </a:solidFill>
              </a:rPr>
              <a:t> </a:t>
            </a:r>
            <a:r>
              <a:rPr lang="ru-RU" sz="4000" dirty="0" smtClean="0">
                <a:solidFill>
                  <a:prstClr val="black"/>
                </a:solidFill>
              </a:rPr>
              <a:t>   </a:t>
            </a:r>
            <a:endParaRPr sz="4000" dirty="0">
              <a:solidFill>
                <a:srgbClr val="57565A"/>
              </a:solidFill>
              <a:latin typeface="Arial"/>
              <a:cs typeface="Arial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xmlns="" id="{A8BAE388-D6D2-40E9-8208-E39C1E0E7029}"/>
              </a:ext>
            </a:extLst>
          </p:cNvPr>
          <p:cNvSpPr/>
          <p:nvPr/>
        </p:nvSpPr>
        <p:spPr>
          <a:xfrm>
            <a:off x="917729" y="2644425"/>
            <a:ext cx="719726" cy="1438704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defTabSz="1023886"/>
            <a:endParaRPr sz="2000">
              <a:solidFill>
                <a:srgbClr val="57565A"/>
              </a:solidFill>
            </a:endParaRPr>
          </a:p>
        </p:txBody>
      </p:sp>
      <p:sp>
        <p:nvSpPr>
          <p:cNvPr id="17" name="object 6">
            <a:extLst>
              <a:ext uri="{FF2B5EF4-FFF2-40B4-BE49-F238E27FC236}">
                <a16:creationId xmlns:a16="http://schemas.microsoft.com/office/drawing/2014/main" xmlns="" id="{ACB4B4C4-B96E-4D3D-A3B1-019ECDA735A1}"/>
              </a:ext>
            </a:extLst>
          </p:cNvPr>
          <p:cNvSpPr/>
          <p:nvPr/>
        </p:nvSpPr>
        <p:spPr>
          <a:xfrm>
            <a:off x="917729" y="4438107"/>
            <a:ext cx="719726" cy="1438704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/>
          <a:p>
            <a:pPr defTabSz="1023886"/>
            <a:endParaRPr sz="2000">
              <a:solidFill>
                <a:srgbClr val="57565A"/>
              </a:solidFill>
            </a:endParaRPr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xmlns="" id="{F294EAD7-CAB8-401C-B12D-6064AA1177E0}"/>
              </a:ext>
            </a:extLst>
          </p:cNvPr>
          <p:cNvSpPr/>
          <p:nvPr/>
        </p:nvSpPr>
        <p:spPr>
          <a:xfrm>
            <a:off x="9887718" y="449338"/>
            <a:ext cx="1262840" cy="1276313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pPr defTabSz="1023886"/>
            <a:endParaRPr sz="2000">
              <a:solidFill>
                <a:srgbClr val="57565A"/>
              </a:solidFill>
            </a:endParaRPr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xmlns="" id="{27824596-7DE1-4136-95E4-49A51856B6D3}"/>
              </a:ext>
            </a:extLst>
          </p:cNvPr>
          <p:cNvSpPr/>
          <p:nvPr/>
        </p:nvSpPr>
        <p:spPr>
          <a:xfrm>
            <a:off x="9898020" y="476797"/>
            <a:ext cx="1262840" cy="1276313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pPr defTabSz="1023886"/>
            <a:endParaRPr sz="2000">
              <a:solidFill>
                <a:srgbClr val="57565A"/>
              </a:solidFill>
            </a:endParaRPr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xmlns="" id="{CAFE6579-511C-4CCB-9A5C-300ACC2F553A}"/>
              </a:ext>
            </a:extLst>
          </p:cNvPr>
          <p:cNvSpPr txBox="1"/>
          <p:nvPr/>
        </p:nvSpPr>
        <p:spPr>
          <a:xfrm>
            <a:off x="10020314" y="455391"/>
            <a:ext cx="1130246" cy="1044121"/>
          </a:xfrm>
          <a:prstGeom prst="rect">
            <a:avLst/>
          </a:prstGeom>
        </p:spPr>
        <p:txBody>
          <a:bodyPr vert="horz" wrap="square" lIns="0" tIns="28183" rIns="0" bIns="0" rtlCol="0">
            <a:spAutoFit/>
          </a:bodyPr>
          <a:lstStyle/>
          <a:p>
            <a:pPr defTabSz="1023886">
              <a:spcBef>
                <a:spcPts val="222"/>
              </a:spcBef>
            </a:pPr>
            <a:r>
              <a:rPr lang="ru-RU" sz="6600" b="1" spc="18" dirty="0">
                <a:solidFill>
                  <a:srgbClr val="FEFEFE"/>
                </a:solidFill>
                <a:latin typeface="Arial"/>
                <a:cs typeface="Arial"/>
              </a:rPr>
              <a:t>10</a:t>
            </a:r>
            <a:endParaRPr sz="6600" dirty="0">
              <a:solidFill>
                <a:srgbClr val="57565A"/>
              </a:solidFill>
              <a:latin typeface="Arial"/>
              <a:cs typeface="Arial"/>
            </a:endParaRPr>
          </a:p>
        </p:txBody>
      </p:sp>
      <p:sp>
        <p:nvSpPr>
          <p:cNvPr id="23" name="object 13">
            <a:extLst>
              <a:ext uri="{FF2B5EF4-FFF2-40B4-BE49-F238E27FC236}">
                <a16:creationId xmlns:a16="http://schemas.microsoft.com/office/drawing/2014/main" xmlns="" id="{065B57C3-CBC0-467B-8CE6-9C853CD5BC49}"/>
              </a:ext>
            </a:extLst>
          </p:cNvPr>
          <p:cNvSpPr txBox="1"/>
          <p:nvPr/>
        </p:nvSpPr>
        <p:spPr>
          <a:xfrm>
            <a:off x="10020314" y="1333976"/>
            <a:ext cx="1519768" cy="375572"/>
          </a:xfrm>
          <a:prstGeom prst="rect">
            <a:avLst/>
          </a:prstGeom>
        </p:spPr>
        <p:txBody>
          <a:bodyPr vert="horz" wrap="square" lIns="0" tIns="21420" rIns="0" bIns="0" rtlCol="0">
            <a:spAutoFit/>
          </a:bodyPr>
          <a:lstStyle/>
          <a:p>
            <a:pPr defTabSz="1023886">
              <a:spcBef>
                <a:spcPts val="169"/>
              </a:spcBef>
            </a:pPr>
            <a:r>
              <a:rPr lang="ru-RU" sz="2300" spc="-9" dirty="0">
                <a:solidFill>
                  <a:srgbClr val="FEFEFE"/>
                </a:solidFill>
                <a:latin typeface="Arial"/>
                <a:cs typeface="Arial"/>
              </a:rPr>
              <a:t>Класс</a:t>
            </a:r>
            <a:endParaRPr sz="2300" dirty="0">
              <a:solidFill>
                <a:srgbClr val="57565A"/>
              </a:solidFill>
              <a:latin typeface="Arial"/>
              <a:cs typeface="Arial"/>
            </a:endParaRPr>
          </a:p>
        </p:txBody>
      </p:sp>
      <p:sp>
        <p:nvSpPr>
          <p:cNvPr id="26" name="object 2">
            <a:extLst>
              <a:ext uri="{FF2B5EF4-FFF2-40B4-BE49-F238E27FC236}">
                <a16:creationId xmlns:a16="http://schemas.microsoft.com/office/drawing/2014/main" xmlns="" id="{33B3743F-69E5-4A0A-9505-41E75798E9CF}"/>
              </a:ext>
            </a:extLst>
          </p:cNvPr>
          <p:cNvSpPr txBox="1">
            <a:spLocks/>
          </p:cNvSpPr>
          <p:nvPr/>
        </p:nvSpPr>
        <p:spPr>
          <a:xfrm>
            <a:off x="2038010" y="476762"/>
            <a:ext cx="3707957" cy="857214"/>
          </a:xfrm>
          <a:prstGeom prst="rect">
            <a:avLst/>
          </a:prstGeom>
        </p:spPr>
        <p:txBody>
          <a:bodyPr vert="horz" wrap="square" lIns="0" tIns="25964" rIns="0" bIns="0" rtlCol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22581" defTabSz="1625718">
              <a:spcBef>
                <a:spcPts val="203"/>
              </a:spcBef>
              <a:defRPr/>
            </a:pPr>
            <a:r>
              <a:rPr lang="ru-RU" sz="5400" kern="0" spc="9" dirty="0" smtClean="0">
                <a:solidFill>
                  <a:sysClr val="window" lastClr="FFFFFF"/>
                </a:solidFill>
              </a:rPr>
              <a:t>Физика</a:t>
            </a:r>
            <a:endParaRPr lang="en-US" sz="5400" kern="0" spc="9" dirty="0">
              <a:solidFill>
                <a:sysClr val="window" lastClr="FFFFFF"/>
              </a:solidFill>
            </a:endParaRPr>
          </a:p>
        </p:txBody>
      </p:sp>
      <p:sp>
        <p:nvSpPr>
          <p:cNvPr id="27" name="object 11">
            <a:extLst>
              <a:ext uri="{FF2B5EF4-FFF2-40B4-BE49-F238E27FC236}">
                <a16:creationId xmlns:a16="http://schemas.microsoft.com/office/drawing/2014/main" xmlns="" id="{CF4C4251-150C-409F-BB4F-13D887806802}"/>
              </a:ext>
            </a:extLst>
          </p:cNvPr>
          <p:cNvSpPr/>
          <p:nvPr/>
        </p:nvSpPr>
        <p:spPr>
          <a:xfrm>
            <a:off x="692033" y="584822"/>
            <a:ext cx="891777" cy="100534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pPr defTabSz="1625718"/>
            <a:endParaRPr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34146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Решим задачу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91395" y="1650916"/>
            <a:ext cx="9479033" cy="4985980"/>
          </a:xfrm>
        </p:spPr>
        <p:txBody>
          <a:bodyPr/>
          <a:lstStyle/>
          <a:p>
            <a:r>
              <a:rPr lang="ru-RU" sz="3600" b="0" dirty="0" smtClean="0"/>
              <a:t>   Точечные  заряды 0,9 *10</a:t>
            </a:r>
            <a:r>
              <a:rPr lang="ru-RU" sz="3600" baseline="30000" dirty="0" smtClean="0"/>
              <a:t>-8 </a:t>
            </a:r>
            <a:r>
              <a:rPr lang="ru-RU" sz="3600" b="0" dirty="0" smtClean="0"/>
              <a:t>Кл, </a:t>
            </a:r>
            <a:r>
              <a:rPr lang="ru-RU" sz="3600" b="0" dirty="0"/>
              <a:t>10</a:t>
            </a:r>
            <a:r>
              <a:rPr lang="ru-RU" sz="3600" baseline="30000" dirty="0"/>
              <a:t>-8 </a:t>
            </a:r>
            <a:r>
              <a:rPr lang="ru-RU" sz="3600" b="0" dirty="0" smtClean="0"/>
              <a:t>Кл и 6,4 *</a:t>
            </a:r>
            <a:r>
              <a:rPr lang="ru-RU" sz="3600" b="0" dirty="0"/>
              <a:t> </a:t>
            </a:r>
            <a:r>
              <a:rPr lang="ru-RU" sz="3600" b="0" dirty="0" smtClean="0"/>
              <a:t>10</a:t>
            </a:r>
            <a:r>
              <a:rPr lang="ru-RU" sz="3600" baseline="30000" dirty="0" smtClean="0"/>
              <a:t>-8 </a:t>
            </a:r>
            <a:r>
              <a:rPr lang="ru-RU" sz="3600" b="0" dirty="0" smtClean="0"/>
              <a:t>Кл расположены на одной прямой, при этом расстояние между первым и вторым зарядами 3 мм, а между вторым и третьим 4 мм. Найдите величину и направление результирующей силы, с которой первый и третий заряды действуют на второй заряд.</a:t>
            </a:r>
            <a:endParaRPr lang="ru-RU" sz="3600" b="0" dirty="0"/>
          </a:p>
          <a:p>
            <a:endParaRPr lang="ru-RU" sz="3600" b="0" dirty="0"/>
          </a:p>
        </p:txBody>
      </p:sp>
    </p:spTree>
    <p:extLst>
      <p:ext uri="{BB962C8B-B14F-4D97-AF65-F5344CB8AC3E}">
        <p14:creationId xmlns:p14="http://schemas.microsoft.com/office/powerpoint/2010/main" val="19279986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Решим задачу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91395" y="1650916"/>
            <a:ext cx="9479033" cy="3077766"/>
          </a:xfrm>
        </p:spPr>
        <p:txBody>
          <a:bodyPr/>
          <a:lstStyle/>
          <a:p>
            <a:r>
              <a:rPr lang="ru-RU" sz="4000" b="0" dirty="0" smtClean="0"/>
              <a:t>Заряды по 0,1 </a:t>
            </a:r>
            <a:r>
              <a:rPr lang="ru-RU" sz="4000" b="0" dirty="0" err="1" smtClean="0"/>
              <a:t>мкКл</a:t>
            </a:r>
            <a:r>
              <a:rPr lang="ru-RU" sz="4000" b="0" dirty="0" smtClean="0"/>
              <a:t> расположены на расстоянии 6 см друг от друга. Найти напряженность поля в точке удаленной на 5 см то каждого из зарядов. Оба заряды одноименные.</a:t>
            </a:r>
            <a:endParaRPr lang="ru-RU" sz="4000" b="0" dirty="0"/>
          </a:p>
        </p:txBody>
      </p:sp>
    </p:spTree>
    <p:extLst>
      <p:ext uri="{BB962C8B-B14F-4D97-AF65-F5344CB8AC3E}">
        <p14:creationId xmlns:p14="http://schemas.microsoft.com/office/powerpoint/2010/main" val="26889848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Решим задачу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91395" y="1650916"/>
            <a:ext cx="9479033" cy="3693319"/>
          </a:xfrm>
        </p:spPr>
        <p:txBody>
          <a:bodyPr/>
          <a:lstStyle/>
          <a:p>
            <a:r>
              <a:rPr lang="ru-RU" sz="4000" b="0" dirty="0" smtClean="0"/>
              <a:t>Два точечных заряда 1,5 </a:t>
            </a:r>
            <a:r>
              <a:rPr lang="ru-RU" sz="4000" b="0" dirty="0" err="1" smtClean="0"/>
              <a:t>нКл</a:t>
            </a:r>
            <a:r>
              <a:rPr lang="ru-RU" sz="4000" b="0" dirty="0" smtClean="0"/>
              <a:t> и -2 </a:t>
            </a:r>
            <a:r>
              <a:rPr lang="ru-RU" sz="4000" b="0" dirty="0" err="1" smtClean="0"/>
              <a:t>нКл</a:t>
            </a:r>
            <a:r>
              <a:rPr lang="ru-RU" sz="4000" b="0" dirty="0" smtClean="0"/>
              <a:t> расположены на расстоянии 5 см друг от друга. Найдите потенциал поля этих зарядов в точку удаленной на 3 см от первого заряда и на 4 см от </a:t>
            </a:r>
            <a:r>
              <a:rPr lang="ru-RU" sz="4000" b="0" dirty="0" err="1" smtClean="0"/>
              <a:t>втрого</a:t>
            </a:r>
            <a:r>
              <a:rPr lang="ru-RU" sz="4000" b="0" dirty="0" smtClean="0"/>
              <a:t>.</a:t>
            </a:r>
            <a:endParaRPr lang="ru-RU" sz="4000" b="0" dirty="0"/>
          </a:p>
        </p:txBody>
      </p:sp>
    </p:spTree>
    <p:extLst>
      <p:ext uri="{BB962C8B-B14F-4D97-AF65-F5344CB8AC3E}">
        <p14:creationId xmlns:p14="http://schemas.microsoft.com/office/powerpoint/2010/main" val="33664170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Решим задачу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91395" y="1650916"/>
            <a:ext cx="9479033" cy="3077766"/>
          </a:xfrm>
        </p:spPr>
        <p:txBody>
          <a:bodyPr/>
          <a:lstStyle/>
          <a:p>
            <a:r>
              <a:rPr lang="ru-RU" sz="4000" b="0" dirty="0" smtClean="0"/>
              <a:t>   В некоторых двух точках поля точечного заряда напряженность отличается в 4 раза. Во сколько раз отличаются потенциалы поля в этих точках?</a:t>
            </a:r>
            <a:endParaRPr lang="ru-RU" sz="4000" b="0" dirty="0"/>
          </a:p>
        </p:txBody>
      </p:sp>
    </p:spTree>
    <p:extLst>
      <p:ext uri="{BB962C8B-B14F-4D97-AF65-F5344CB8AC3E}">
        <p14:creationId xmlns:p14="http://schemas.microsoft.com/office/powerpoint/2010/main" val="24777628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164" y="216473"/>
            <a:ext cx="10803500" cy="553998"/>
          </a:xfrm>
        </p:spPr>
        <p:txBody>
          <a:bodyPr/>
          <a:lstStyle/>
          <a:p>
            <a:r>
              <a:rPr lang="ru-RU" dirty="0" smtClean="0"/>
              <a:t>Решим задачу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91395" y="1650916"/>
            <a:ext cx="9852085" cy="3693319"/>
          </a:xfrm>
        </p:spPr>
        <p:txBody>
          <a:bodyPr/>
          <a:lstStyle/>
          <a:p>
            <a:r>
              <a:rPr lang="ru-RU" sz="4000" b="0" dirty="0" smtClean="0"/>
              <a:t>  В </a:t>
            </a:r>
            <a:r>
              <a:rPr lang="ru-RU" sz="4000" b="0" dirty="0"/>
              <a:t>вершинах квадрата расположены точечные заряды: +1 </a:t>
            </a:r>
            <a:r>
              <a:rPr lang="ru-RU" sz="4000" b="0" dirty="0" err="1"/>
              <a:t>нКл</a:t>
            </a:r>
            <a:r>
              <a:rPr lang="ru-RU" sz="4000" b="0" dirty="0"/>
              <a:t>, - </a:t>
            </a:r>
            <a:r>
              <a:rPr lang="ru-RU" sz="4000" b="0" dirty="0" smtClean="0"/>
              <a:t>2нКл, </a:t>
            </a:r>
          </a:p>
          <a:p>
            <a:r>
              <a:rPr lang="ru-RU" sz="4000" b="0" dirty="0" smtClean="0"/>
              <a:t>+ 3 </a:t>
            </a:r>
            <a:r>
              <a:rPr lang="ru-RU" sz="4000" b="0" dirty="0" err="1" smtClean="0"/>
              <a:t>нКл</a:t>
            </a:r>
            <a:r>
              <a:rPr lang="ru-RU" sz="4000" b="0" dirty="0" smtClean="0"/>
              <a:t>, -4нКл. Чему равен потенциал электрического поля в центре квадрата, если его диагональ равна 20 см?</a:t>
            </a:r>
            <a:endParaRPr lang="ru-RU" sz="4000" b="0" dirty="0"/>
          </a:p>
        </p:txBody>
      </p:sp>
    </p:spTree>
    <p:extLst>
      <p:ext uri="{BB962C8B-B14F-4D97-AF65-F5344CB8AC3E}">
        <p14:creationId xmlns:p14="http://schemas.microsoft.com/office/powerpoint/2010/main" val="35081828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Самостоятельно: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Решить тесты  </a:t>
            </a:r>
            <a:r>
              <a:rPr lang="ru-RU" dirty="0" err="1" smtClean="0"/>
              <a:t>стр</a:t>
            </a:r>
            <a:r>
              <a:rPr lang="ru-RU" smtClean="0"/>
              <a:t> 129.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6953564"/>
      </p:ext>
    </p:extLst>
  </p:cSld>
  <p:clrMapOvr>
    <a:masterClrMapping/>
  </p:clrMapOvr>
</p:sld>
</file>

<file path=ppt/theme/theme1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216</Words>
  <Application>Microsoft Office PowerPoint</Application>
  <PresentationFormat>Произвольный</PresentationFormat>
  <Paragraphs>24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7</vt:i4>
      </vt:variant>
    </vt:vector>
  </HeadingPairs>
  <TitlesOfParts>
    <vt:vector size="9" baseType="lpstr">
      <vt:lpstr>1_Тема Office</vt:lpstr>
      <vt:lpstr>2_Тема Office</vt:lpstr>
      <vt:lpstr>Презентация PowerPoint</vt:lpstr>
      <vt:lpstr>Решим задачу</vt:lpstr>
      <vt:lpstr>Решим задачу</vt:lpstr>
      <vt:lpstr>Решим задачу</vt:lpstr>
      <vt:lpstr>Решим задачу</vt:lpstr>
      <vt:lpstr>Решим задачу</vt:lpstr>
      <vt:lpstr>Самостоятельно: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Elena Juravleva</dc:creator>
  <cp:lastModifiedBy>Elena Juravleva</cp:lastModifiedBy>
  <cp:revision>5</cp:revision>
  <dcterms:created xsi:type="dcterms:W3CDTF">2020-11-22T10:14:45Z</dcterms:created>
  <dcterms:modified xsi:type="dcterms:W3CDTF">2020-12-24T18:01:16Z</dcterms:modified>
</cp:coreProperties>
</file>