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62" r:id="rId4"/>
    <p:sldId id="261" r:id="rId5"/>
    <p:sldId id="258" r:id="rId6"/>
    <p:sldId id="260" r:id="rId7"/>
    <p:sldId id="263" r:id="rId8"/>
    <p:sldId id="259" r:id="rId9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084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1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543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6416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542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504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93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117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769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48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542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646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52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087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8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0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770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99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24.12.2020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93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94388" y="2700160"/>
            <a:ext cx="9869179" cy="3795305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r>
              <a:rPr lang="ru-RU" sz="40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Решение </a:t>
            </a:r>
            <a:r>
              <a:rPr lang="ru-RU" sz="40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  </a:t>
            </a:r>
            <a:r>
              <a:rPr lang="ru-RU" sz="4000" dirty="0" smtClean="0">
                <a:solidFill>
                  <a:prstClr val="black"/>
                </a:solidFill>
              </a:rPr>
              <a:t>18 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r>
              <a:rPr lang="ru-RU" sz="4000" dirty="0" smtClean="0">
                <a:solidFill>
                  <a:prstClr val="black"/>
                </a:solidFill>
              </a:rPr>
              <a:t>  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41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4985980"/>
          </a:xfrm>
        </p:spPr>
        <p:txBody>
          <a:bodyPr/>
          <a:lstStyle/>
          <a:p>
            <a:r>
              <a:rPr lang="ru-RU" sz="3600" b="0" dirty="0" smtClean="0"/>
              <a:t>   Точечные  заряды 0,9 *10</a:t>
            </a:r>
            <a:r>
              <a:rPr lang="ru-RU" sz="3600" baseline="30000" dirty="0" smtClean="0"/>
              <a:t>-8 </a:t>
            </a:r>
            <a:r>
              <a:rPr lang="ru-RU" sz="3600" b="0" dirty="0" smtClean="0"/>
              <a:t>Кл, </a:t>
            </a:r>
            <a:r>
              <a:rPr lang="ru-RU" sz="3600" b="0" dirty="0"/>
              <a:t>10</a:t>
            </a:r>
            <a:r>
              <a:rPr lang="ru-RU" sz="3600" baseline="30000" dirty="0"/>
              <a:t>-8 </a:t>
            </a:r>
            <a:r>
              <a:rPr lang="ru-RU" sz="3600" b="0" dirty="0" smtClean="0"/>
              <a:t>Кл и 6,4 *</a:t>
            </a:r>
            <a:r>
              <a:rPr lang="ru-RU" sz="3600" b="0" dirty="0"/>
              <a:t> </a:t>
            </a:r>
            <a:r>
              <a:rPr lang="ru-RU" sz="3600" b="0" dirty="0" smtClean="0"/>
              <a:t>10</a:t>
            </a:r>
            <a:r>
              <a:rPr lang="ru-RU" sz="3600" baseline="30000" dirty="0" smtClean="0"/>
              <a:t>-8 </a:t>
            </a:r>
            <a:r>
              <a:rPr lang="ru-RU" sz="3600" b="0" dirty="0" smtClean="0"/>
              <a:t>Кл расположены на одной прямой, при этом расстояние между первым и вторым зарядами 3 мм, а между вторым и третьим 4 мм. Найдите величину и направление результирующей силы, с которой первый и третий заряды действуют на второй заряд.</a:t>
            </a:r>
            <a:endParaRPr lang="ru-RU" sz="3600" b="0" dirty="0"/>
          </a:p>
          <a:p>
            <a:endParaRPr lang="ru-RU" sz="3600" b="0" dirty="0"/>
          </a:p>
        </p:txBody>
      </p:sp>
    </p:spTree>
    <p:extLst>
      <p:ext uri="{BB962C8B-B14F-4D97-AF65-F5344CB8AC3E}">
        <p14:creationId xmlns:p14="http://schemas.microsoft.com/office/powerpoint/2010/main" val="1927998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077766"/>
          </a:xfrm>
        </p:spPr>
        <p:txBody>
          <a:bodyPr/>
          <a:lstStyle/>
          <a:p>
            <a:r>
              <a:rPr lang="ru-RU" sz="4000" b="0" dirty="0" smtClean="0"/>
              <a:t>Заряды по 0,1 </a:t>
            </a:r>
            <a:r>
              <a:rPr lang="ru-RU" sz="4000" b="0" dirty="0" err="1" smtClean="0"/>
              <a:t>мкКл</a:t>
            </a:r>
            <a:r>
              <a:rPr lang="ru-RU" sz="4000" b="0" dirty="0" smtClean="0"/>
              <a:t> расположены на расстоянии 6 см друг от друга. Найти напряженность поля в точке удаленной на 5 см то каждого из зарядов. Оба заряды одноименные.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688984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19"/>
          </a:xfrm>
        </p:spPr>
        <p:txBody>
          <a:bodyPr/>
          <a:lstStyle/>
          <a:p>
            <a:r>
              <a:rPr lang="ru-RU" sz="4000" b="0" dirty="0" smtClean="0"/>
              <a:t>Два точечных заряда 1,5 </a:t>
            </a:r>
            <a:r>
              <a:rPr lang="ru-RU" sz="4000" b="0" dirty="0" err="1" smtClean="0"/>
              <a:t>нКл</a:t>
            </a:r>
            <a:r>
              <a:rPr lang="ru-RU" sz="4000" b="0" dirty="0" smtClean="0"/>
              <a:t> и -2 </a:t>
            </a:r>
            <a:r>
              <a:rPr lang="ru-RU" sz="4000" b="0" dirty="0" err="1" smtClean="0"/>
              <a:t>нКл</a:t>
            </a:r>
            <a:r>
              <a:rPr lang="ru-RU" sz="4000" b="0" dirty="0" smtClean="0"/>
              <a:t> расположены на расстоянии 5 см друг от друга. Найдите потенциал поля этих зарядов в точку удаленной на 3 см от первого заряда и на 4 см от </a:t>
            </a:r>
            <a:r>
              <a:rPr lang="ru-RU" sz="4000" b="0" dirty="0" err="1" smtClean="0"/>
              <a:t>втрого</a:t>
            </a:r>
            <a:r>
              <a:rPr lang="ru-RU" sz="4000" b="0" dirty="0" smtClean="0"/>
              <a:t>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3366417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077766"/>
          </a:xfrm>
        </p:spPr>
        <p:txBody>
          <a:bodyPr/>
          <a:lstStyle/>
          <a:p>
            <a:r>
              <a:rPr lang="ru-RU" sz="4000" b="0" dirty="0" smtClean="0"/>
              <a:t>   В некоторых двух точках поля точечного заряда напряженность отличается в 4 раза. Во сколько раз отличаются потенциалы поля в этих точках?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47776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852085" cy="3693319"/>
          </a:xfrm>
        </p:spPr>
        <p:txBody>
          <a:bodyPr/>
          <a:lstStyle/>
          <a:p>
            <a:r>
              <a:rPr lang="ru-RU" sz="4000" b="0" dirty="0" smtClean="0"/>
              <a:t>  В </a:t>
            </a:r>
            <a:r>
              <a:rPr lang="ru-RU" sz="4000" b="0" dirty="0"/>
              <a:t>вершинах квадрата расположены точечные заряды: +1 </a:t>
            </a:r>
            <a:r>
              <a:rPr lang="ru-RU" sz="4000" b="0" dirty="0" err="1"/>
              <a:t>нКл</a:t>
            </a:r>
            <a:r>
              <a:rPr lang="ru-RU" sz="4000" b="0" dirty="0"/>
              <a:t>, - </a:t>
            </a:r>
            <a:r>
              <a:rPr lang="ru-RU" sz="4000" b="0" dirty="0" smtClean="0"/>
              <a:t>2нКл, </a:t>
            </a:r>
          </a:p>
          <a:p>
            <a:r>
              <a:rPr lang="ru-RU" sz="4000" b="0" dirty="0" smtClean="0"/>
              <a:t>+ 3 </a:t>
            </a:r>
            <a:r>
              <a:rPr lang="ru-RU" sz="4000" b="0" dirty="0" err="1" smtClean="0"/>
              <a:t>нКл</a:t>
            </a:r>
            <a:r>
              <a:rPr lang="ru-RU" sz="4000" b="0" dirty="0" smtClean="0"/>
              <a:t>, -4нКл. Чему равен потенциал электрического поля в центре квадрата, если его диагональ равна 20 см?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3508182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Решить тесты  </a:t>
            </a:r>
            <a:r>
              <a:rPr lang="ru-RU" dirty="0" err="1" smtClean="0"/>
              <a:t>стр</a:t>
            </a:r>
            <a:r>
              <a:rPr lang="ru-RU" smtClean="0"/>
              <a:t> 129.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5356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216</Words>
  <Application>Microsoft Office PowerPoint</Application>
  <PresentationFormat>Произвольный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1_Тема Office</vt:lpstr>
      <vt:lpstr>2_Тема Office</vt:lpstr>
      <vt:lpstr>Презентация PowerPoint</vt:lpstr>
      <vt:lpstr>Решим задачу</vt:lpstr>
      <vt:lpstr>Решим задачу</vt:lpstr>
      <vt:lpstr>Решим задачу</vt:lpstr>
      <vt:lpstr>Решим задачу</vt:lpstr>
      <vt:lpstr>Решим задачу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5</cp:revision>
  <dcterms:created xsi:type="dcterms:W3CDTF">2020-11-22T10:14:45Z</dcterms:created>
  <dcterms:modified xsi:type="dcterms:W3CDTF">2020-12-24T18:01:16Z</dcterms:modified>
</cp:coreProperties>
</file>