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1" r:id="rId4"/>
    <p:sldId id="258" r:id="rId5"/>
    <p:sldId id="259" r:id="rId6"/>
    <p:sldId id="263" r:id="rId7"/>
    <p:sldId id="260" r:id="rId8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539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51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14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2850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49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2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0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20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95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4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940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41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98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09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2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55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03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19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60"/>
            <a:ext cx="9869179" cy="379530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0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Решение задач.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ru-RU" sz="4000" dirty="0" smtClean="0">
                <a:solidFill>
                  <a:prstClr val="black"/>
                </a:solidFill>
              </a:rPr>
              <a:t>14 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30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  Определите диэлектрическую проницаемость масла, если два одинаковых заряда в вакууме на расстоянии 20 см взаимодействуют с той же силой, что и в масле на расстоянии 14 см</a:t>
            </a:r>
            <a:r>
              <a:rPr lang="ru-RU" sz="4000" b="0" dirty="0" smtClean="0"/>
              <a:t>.</a:t>
            </a:r>
            <a:endParaRPr lang="ru-RU" sz="40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06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4308872"/>
          </a:xfrm>
        </p:spPr>
        <p:txBody>
          <a:bodyPr/>
          <a:lstStyle/>
          <a:p>
            <a:r>
              <a:rPr lang="ru-RU" sz="4000" b="0" dirty="0" smtClean="0"/>
              <a:t> </a:t>
            </a:r>
            <a:r>
              <a:rPr lang="ru-RU" sz="4000" b="0" dirty="0" smtClean="0"/>
              <a:t>  В </a:t>
            </a:r>
            <a:r>
              <a:rPr lang="ru-RU" sz="4000" b="0" dirty="0" smtClean="0"/>
              <a:t>вершинах острых углов прямоугольного треугольника расположены точечные заряды +2нКл и – 2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. Найдите величину напряженности электрического поля в вершине прямого угла. Длины катетов равны 3 см и 4 см. 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3903174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Четыре одинаковых точечных заряда, по 10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 каждый, расположены в вершинах квадрата со стороной 3 мм. Найдите силу, действующую со стороны трех зарядов на четвертый.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387987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1340768"/>
            <a:ext cx="10729191" cy="4185761"/>
          </a:xfrm>
        </p:spPr>
        <p:txBody>
          <a:bodyPr/>
          <a:lstStyle/>
          <a:p>
            <a:r>
              <a:rPr lang="ru-RU" sz="3400" b="0" dirty="0" smtClean="0">
                <a:latin typeface="Arial" pitchFamily="34" charset="0"/>
                <a:cs typeface="Arial" pitchFamily="34" charset="0"/>
              </a:rPr>
              <a:t>   Одинаковые шарики , подвешенные на закрепленных в одной точке нитях равной длины , зарядили одинаковыми одноименными зарядами. Шарики оттолкнулись , и угол между нитями стал равен 60</a:t>
            </a:r>
            <a:r>
              <a:rPr lang="ru-RU" sz="3400" b="0" dirty="0" smtClean="0">
                <a:latin typeface="Arial" pitchFamily="34" charset="0"/>
                <a:ea typeface="Cambria Math"/>
                <a:cs typeface="Arial" pitchFamily="34" charset="0"/>
              </a:rPr>
              <a:t>˚. После погружения шариков в жидкий диэлектрик угол между нитями уменьшился до 50˚. Найдите диэлектрическую проницаемость среды. Выталкивающей силой пренебречь.</a:t>
            </a:r>
            <a:endParaRPr lang="ru-RU" sz="34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0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15553"/>
          </a:xfrm>
        </p:spPr>
        <p:txBody>
          <a:bodyPr/>
          <a:lstStyle/>
          <a:p>
            <a:r>
              <a:rPr lang="ru-RU" sz="4000" b="0" dirty="0" smtClean="0"/>
              <a:t>Решить задачи </a:t>
            </a:r>
            <a:r>
              <a:rPr lang="ru-RU" sz="4000" b="0" dirty="0" err="1" smtClean="0"/>
              <a:t>стр</a:t>
            </a:r>
            <a:r>
              <a:rPr lang="ru-RU" sz="4000" b="0" dirty="0" smtClean="0"/>
              <a:t> 128 </a:t>
            </a:r>
            <a:r>
              <a:rPr lang="ru-RU" sz="4000" b="0" dirty="0" err="1" smtClean="0"/>
              <a:t>упр</a:t>
            </a:r>
            <a:r>
              <a:rPr lang="ru-RU" sz="4000" b="0" dirty="0" smtClean="0"/>
              <a:t> 7 : 1,2, 4.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93694558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183</Words>
  <Application>Microsoft Office PowerPoint</Application>
  <PresentationFormat>Произвольный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2_Тема Office</vt:lpstr>
      <vt:lpstr>Презентация PowerPoint</vt:lpstr>
      <vt:lpstr>Решим задачу</vt:lpstr>
      <vt:lpstr>Решим задачу</vt:lpstr>
      <vt:lpstr>Решим задачу</vt:lpstr>
      <vt:lpstr>Решим задачу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3</cp:revision>
  <dcterms:created xsi:type="dcterms:W3CDTF">2020-12-08T06:28:58Z</dcterms:created>
  <dcterms:modified xsi:type="dcterms:W3CDTF">2020-12-24T18:00:58Z</dcterms:modified>
</cp:coreProperties>
</file>