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57" r:id="rId3"/>
    <p:sldId id="261" r:id="rId4"/>
    <p:sldId id="258" r:id="rId5"/>
    <p:sldId id="259" r:id="rId6"/>
    <p:sldId id="263" r:id="rId7"/>
    <p:sldId id="260" r:id="rId8"/>
  </p:sldIdLst>
  <p:sldSz cx="12061825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660" y="-108"/>
      </p:cViewPr>
      <p:guideLst>
        <p:guide orient="horz" pos="2160"/>
        <p:guide pos="37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4641" y="2130448"/>
            <a:ext cx="10252551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09274" y="3886200"/>
            <a:ext cx="84432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53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517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44827" y="274661"/>
            <a:ext cx="2713911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3094" y="274661"/>
            <a:ext cx="7940701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146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648" y="279985"/>
            <a:ext cx="10252553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04638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84474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864309" y="1397001"/>
            <a:ext cx="3292878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04638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84474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864309" y="4980592"/>
            <a:ext cx="3292878" cy="95885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04648" y="933453"/>
            <a:ext cx="10252553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82850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04638" y="2125984"/>
            <a:ext cx="1025255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09274" y="3840480"/>
            <a:ext cx="844327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9496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61720"/>
          </a:xfrm>
        </p:spPr>
        <p:txBody>
          <a:bodyPr lIns="0" tIns="0" rIns="0" bIns="0"/>
          <a:lstStyle>
            <a:lvl1pPr>
              <a:defRPr sz="43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052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3094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11842" y="1577340"/>
            <a:ext cx="524689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40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3"/>
            <a:ext cx="10803500" cy="553998"/>
          </a:xfrm>
        </p:spPr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5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0997784" y="336829"/>
            <a:ext cx="528699" cy="534143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720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953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805" y="4406923"/>
            <a:ext cx="102525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2805" y="2906713"/>
            <a:ext cx="102525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0742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3097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31436" y="1600206"/>
            <a:ext cx="53273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940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6" y="1535113"/>
            <a:ext cx="53294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3096" y="2174875"/>
            <a:ext cx="53294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27240" y="1535113"/>
            <a:ext cx="533149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27240" y="2174875"/>
            <a:ext cx="533149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1141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988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9097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104" y="273050"/>
            <a:ext cx="39682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5844" y="273073"/>
            <a:ext cx="674289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3104" y="1435103"/>
            <a:ext cx="39682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8425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64210" y="4800600"/>
            <a:ext cx="72370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64210" y="612775"/>
            <a:ext cx="72370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64210" y="5367338"/>
            <a:ext cx="72370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550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3095" y="274638"/>
            <a:ext cx="108556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3095" y="1600206"/>
            <a:ext cx="108556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3091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8B034-DF2A-4055-9268-D93B64ED86D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21124" y="6356373"/>
            <a:ext cx="3819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44313" y="6356373"/>
            <a:ext cx="28144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1C11C-0F28-4CAA-8C07-837077B8CF7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031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9829" y="1133193"/>
            <a:ext cx="11821385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39845" y="150404"/>
            <a:ext cx="11821385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94"/>
            <a:endParaRPr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29164" y="216478"/>
            <a:ext cx="108035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01021" y="6377944"/>
            <a:ext cx="38597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3091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880D482E-E893-4824-BFFD-DB4EBF2D369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24.12.2020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684515" y="6377944"/>
            <a:ext cx="27742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194"/>
            <a:fld id="{5C96917E-EB90-4619-B290-CF2D0F8DE7B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 defTabSz="914194"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190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</p:sldLayoutIdLst>
  <p:timing>
    <p:tnLst>
      <p:par>
        <p:cTn id="1" dur="indefinite" restart="never" nodeType="tmRoot"/>
      </p:par>
    </p:tnLst>
  </p:timing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811896" eaLnBrk="1" hangingPunct="1">
        <a:defRPr>
          <a:latin typeface="+mn-lt"/>
          <a:ea typeface="+mn-ea"/>
          <a:cs typeface="+mn-cs"/>
        </a:defRPr>
      </a:lvl2pPr>
      <a:lvl3pPr marL="1623792" eaLnBrk="1" hangingPunct="1">
        <a:defRPr>
          <a:latin typeface="+mn-lt"/>
          <a:ea typeface="+mn-ea"/>
          <a:cs typeface="+mn-cs"/>
        </a:defRPr>
      </a:lvl3pPr>
      <a:lvl4pPr marL="2435687" eaLnBrk="1" hangingPunct="1">
        <a:defRPr>
          <a:latin typeface="+mn-lt"/>
          <a:ea typeface="+mn-ea"/>
          <a:cs typeface="+mn-cs"/>
        </a:defRPr>
      </a:lvl4pPr>
      <a:lvl5pPr marL="3247583" eaLnBrk="1" hangingPunct="1">
        <a:defRPr>
          <a:latin typeface="+mn-lt"/>
          <a:ea typeface="+mn-ea"/>
          <a:cs typeface="+mn-cs"/>
        </a:defRPr>
      </a:lvl5pPr>
      <a:lvl6pPr marL="4059479" eaLnBrk="1" hangingPunct="1">
        <a:defRPr>
          <a:latin typeface="+mn-lt"/>
          <a:ea typeface="+mn-ea"/>
          <a:cs typeface="+mn-cs"/>
        </a:defRPr>
      </a:lvl6pPr>
      <a:lvl7pPr marL="4871375" eaLnBrk="1" hangingPunct="1">
        <a:defRPr>
          <a:latin typeface="+mn-lt"/>
          <a:ea typeface="+mn-ea"/>
          <a:cs typeface="+mn-cs"/>
        </a:defRPr>
      </a:lvl7pPr>
      <a:lvl8pPr marL="5683270" eaLnBrk="1" hangingPunct="1">
        <a:defRPr>
          <a:latin typeface="+mn-lt"/>
          <a:ea typeface="+mn-ea"/>
          <a:cs typeface="+mn-cs"/>
        </a:defRPr>
      </a:lvl8pPr>
      <a:lvl9pPr marL="6495166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20" y="3285"/>
            <a:ext cx="12045450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94388" y="2700160"/>
            <a:ext cx="9869179" cy="3795305"/>
          </a:xfrm>
          <a:prstGeom prst="rect">
            <a:avLst/>
          </a:prstGeom>
        </p:spPr>
        <p:txBody>
          <a:bodyPr vert="horz" wrap="square" lIns="0" tIns="24800" rIns="0" bIns="0" rtlCol="0">
            <a:spAutoFit/>
          </a:bodyPr>
          <a:lstStyle/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lang="en-US" sz="4000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000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ru-RU" sz="4000" b="1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Решение задач.</a:t>
            </a: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Урок  </a:t>
            </a:r>
            <a:r>
              <a:rPr lang="ru-RU" sz="4000" dirty="0" smtClean="0">
                <a:solidFill>
                  <a:prstClr val="black"/>
                </a:solidFill>
              </a:rPr>
              <a:t>14 </a:t>
            </a: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endParaRPr lang="ru-RU" sz="4000" dirty="0">
              <a:solidFill>
                <a:prstClr val="black"/>
              </a:solidFill>
            </a:endParaRPr>
          </a:p>
          <a:p>
            <a:pPr marL="32690" defTabSz="1023886">
              <a:lnSpc>
                <a:spcPts val="3471"/>
              </a:lnSpc>
              <a:spcBef>
                <a:spcPts val="196"/>
              </a:spcBef>
            </a:pPr>
            <a:r>
              <a:rPr lang="ru-RU" sz="4000" dirty="0">
                <a:solidFill>
                  <a:prstClr val="black"/>
                </a:solidFill>
              </a:rPr>
              <a:t> </a:t>
            </a:r>
            <a:endParaRPr sz="40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17729" y="2644425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17729" y="4438107"/>
            <a:ext cx="719726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887718" y="449338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898020" y="476797"/>
            <a:ext cx="126284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1023886"/>
            <a:endParaRPr sz="2000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020314" y="455391"/>
            <a:ext cx="1130246" cy="1044121"/>
          </a:xfrm>
          <a:prstGeom prst="rect">
            <a:avLst/>
          </a:prstGeom>
        </p:spPr>
        <p:txBody>
          <a:bodyPr vert="horz" wrap="square" lIns="0" tIns="28183" rIns="0" bIns="0" rtlCol="0">
            <a:spAutoFit/>
          </a:bodyPr>
          <a:lstStyle/>
          <a:p>
            <a:pPr defTabSz="1023886">
              <a:spcBef>
                <a:spcPts val="222"/>
              </a:spcBef>
            </a:pPr>
            <a:r>
              <a:rPr lang="ru-RU" sz="6600" b="1" spc="18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66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20314" y="1333976"/>
            <a:ext cx="1519768" cy="375572"/>
          </a:xfrm>
          <a:prstGeom prst="rect">
            <a:avLst/>
          </a:prstGeom>
        </p:spPr>
        <p:txBody>
          <a:bodyPr vert="horz" wrap="square" lIns="0" tIns="21420" rIns="0" bIns="0" rtlCol="0">
            <a:spAutoFit/>
          </a:bodyPr>
          <a:lstStyle/>
          <a:p>
            <a:pPr defTabSz="1023886">
              <a:spcBef>
                <a:spcPts val="169"/>
              </a:spcBef>
            </a:pPr>
            <a:r>
              <a:rPr lang="ru-RU" sz="2300" spc="-9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3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38010" y="476762"/>
            <a:ext cx="3707957" cy="857214"/>
          </a:xfrm>
          <a:prstGeom prst="rect">
            <a:avLst/>
          </a:prstGeom>
        </p:spPr>
        <p:txBody>
          <a:bodyPr vert="horz" wrap="square" lIns="0" tIns="25964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718">
              <a:spcBef>
                <a:spcPts val="203"/>
              </a:spcBef>
              <a:defRPr/>
            </a:pPr>
            <a:r>
              <a:rPr lang="ru-RU" sz="5400" kern="0" spc="9" dirty="0" smtClean="0">
                <a:solidFill>
                  <a:sysClr val="window" lastClr="FFFFFF"/>
                </a:solidFill>
              </a:rPr>
              <a:t>Физика</a:t>
            </a:r>
            <a:endParaRPr lang="en-US" sz="5400" kern="0" spc="9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CF4C4251-150C-409F-BB4F-13D887806802}"/>
              </a:ext>
            </a:extLst>
          </p:cNvPr>
          <p:cNvSpPr/>
          <p:nvPr/>
        </p:nvSpPr>
        <p:spPr>
          <a:xfrm>
            <a:off x="692033" y="584822"/>
            <a:ext cx="891777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625718"/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630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693319"/>
          </a:xfrm>
        </p:spPr>
        <p:txBody>
          <a:bodyPr/>
          <a:lstStyle/>
          <a:p>
            <a:r>
              <a:rPr lang="ru-RU" sz="4000" b="0" dirty="0" smtClean="0"/>
              <a:t>  Определите диэлектрическую проницаемость масла, если два одинаковых заряда в вакууме на расстоянии 20 см взаимодействуют с той же силой, что и в масле на расстоянии 14 см</a:t>
            </a:r>
            <a:r>
              <a:rPr lang="ru-RU" sz="4000" b="0" dirty="0" smtClean="0"/>
              <a:t>.</a:t>
            </a:r>
            <a:endParaRPr lang="ru-RU" sz="40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068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Решим задачу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4308872"/>
          </a:xfrm>
        </p:spPr>
        <p:txBody>
          <a:bodyPr/>
          <a:lstStyle/>
          <a:p>
            <a:r>
              <a:rPr lang="ru-RU" sz="4000" b="0" dirty="0" smtClean="0"/>
              <a:t> </a:t>
            </a:r>
            <a:r>
              <a:rPr lang="ru-RU" sz="4000" b="0" dirty="0" smtClean="0"/>
              <a:t>  В </a:t>
            </a:r>
            <a:r>
              <a:rPr lang="ru-RU" sz="4000" b="0" dirty="0" smtClean="0"/>
              <a:t>вершинах острых углов прямоугольного треугольника расположены точечные заряды +2нКл и – 2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. Найдите величину напряженности электрического поля в вершине прямого угла. Длины катетов равны 3 см и 4 см. 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3903174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3077766"/>
          </a:xfrm>
        </p:spPr>
        <p:txBody>
          <a:bodyPr/>
          <a:lstStyle/>
          <a:p>
            <a:r>
              <a:rPr lang="ru-RU" sz="4000" b="0" dirty="0" smtClean="0"/>
              <a:t>Четыре одинаковых точечных заряда, по 10 </a:t>
            </a:r>
            <a:r>
              <a:rPr lang="ru-RU" sz="4000" b="0" dirty="0" err="1" smtClean="0"/>
              <a:t>нКл</a:t>
            </a:r>
            <a:r>
              <a:rPr lang="ru-RU" sz="4000" b="0" dirty="0" smtClean="0"/>
              <a:t> каждый, расположены в вершинах квадрата со стороной 3 мм. Найдите силу, действующую со стороны трех зарядов на четвертый.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387987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Решим задачу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312" y="1340768"/>
            <a:ext cx="10729191" cy="4185761"/>
          </a:xfrm>
        </p:spPr>
        <p:txBody>
          <a:bodyPr/>
          <a:lstStyle/>
          <a:p>
            <a:r>
              <a:rPr lang="ru-RU" sz="3400" b="0" dirty="0" smtClean="0">
                <a:latin typeface="Arial" pitchFamily="34" charset="0"/>
                <a:cs typeface="Arial" pitchFamily="34" charset="0"/>
              </a:rPr>
              <a:t>   Одинаковые шарики , подвешенные на закрепленных в одной точке нитях равной длины , зарядили одинаковыми одноименными зарядами. Шарики оттолкнулись , и угол между нитями стал равен 60</a:t>
            </a:r>
            <a:r>
              <a:rPr lang="ru-RU" sz="3400" b="0" dirty="0" smtClean="0">
                <a:latin typeface="Arial" pitchFamily="34" charset="0"/>
                <a:ea typeface="Cambria Math"/>
                <a:cs typeface="Arial" pitchFamily="34" charset="0"/>
              </a:rPr>
              <a:t>˚. После погружения шариков в жидкий диэлектрик угол между нитями уменьшился до 50˚. Найдите диэлектрическую проницаемость среды. Выталкивающей силой пренебречь.</a:t>
            </a:r>
            <a:endParaRPr lang="ru-RU" sz="34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0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Самостоятельно: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1395" y="1650916"/>
            <a:ext cx="9479033" cy="615553"/>
          </a:xfrm>
        </p:spPr>
        <p:txBody>
          <a:bodyPr/>
          <a:lstStyle/>
          <a:p>
            <a:r>
              <a:rPr lang="ru-RU" sz="4000" b="0" dirty="0" smtClean="0"/>
              <a:t>Решить задачи </a:t>
            </a:r>
            <a:r>
              <a:rPr lang="ru-RU" sz="4000" b="0" dirty="0" err="1" smtClean="0"/>
              <a:t>стр</a:t>
            </a:r>
            <a:r>
              <a:rPr lang="ru-RU" sz="4000" b="0" dirty="0" smtClean="0"/>
              <a:t> 128 </a:t>
            </a:r>
            <a:r>
              <a:rPr lang="ru-RU" sz="4000" b="0" dirty="0" err="1" smtClean="0"/>
              <a:t>упр</a:t>
            </a:r>
            <a:r>
              <a:rPr lang="ru-RU" sz="4000" b="0" dirty="0" smtClean="0"/>
              <a:t> 7 : 1,2, 4.</a:t>
            </a:r>
            <a:endParaRPr lang="ru-RU" sz="4000" b="0" dirty="0"/>
          </a:p>
        </p:txBody>
      </p:sp>
    </p:spTree>
    <p:extLst>
      <p:ext uri="{BB962C8B-B14F-4D97-AF65-F5344CB8AC3E}">
        <p14:creationId xmlns:p14="http://schemas.microsoft.com/office/powerpoint/2010/main" val="2936945583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183</Words>
  <Application>Microsoft Office PowerPoint</Application>
  <PresentationFormat>Произвольный</PresentationFormat>
  <Paragraphs>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1_Тема Office</vt:lpstr>
      <vt:lpstr>2_Тема Office</vt:lpstr>
      <vt:lpstr>Презентация PowerPoint</vt:lpstr>
      <vt:lpstr>Решим задачу</vt:lpstr>
      <vt:lpstr>Решим задачу</vt:lpstr>
      <vt:lpstr>Решим задачу</vt:lpstr>
      <vt:lpstr>Решим задачу</vt:lpstr>
      <vt:lpstr>Самостоятельно: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 Juravleva</dc:creator>
  <cp:lastModifiedBy>Elena Juravleva</cp:lastModifiedBy>
  <cp:revision>3</cp:revision>
  <dcterms:created xsi:type="dcterms:W3CDTF">2020-12-08T06:28:58Z</dcterms:created>
  <dcterms:modified xsi:type="dcterms:W3CDTF">2020-12-24T18:00:58Z</dcterms:modified>
</cp:coreProperties>
</file>