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8" r:id="rId4"/>
    <p:sldId id="262" r:id="rId5"/>
    <p:sldId id="261" r:id="rId6"/>
    <p:sldId id="260" r:id="rId7"/>
    <p:sldId id="259" r:id="rId8"/>
  </p:sldIdLst>
  <p:sldSz cx="1206182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660" y="-108"/>
      </p:cViewPr>
      <p:guideLst>
        <p:guide orient="horz" pos="2160"/>
        <p:guide pos="37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4646" y="2130459"/>
            <a:ext cx="1025255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9277" y="3886200"/>
            <a:ext cx="844327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7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822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44829" y="274672"/>
            <a:ext cx="2713912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3099" y="274672"/>
            <a:ext cx="7940701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50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657" y="279996"/>
            <a:ext cx="10252553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04638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84474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864309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04638" y="4980603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4474" y="4980603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864309" y="4980603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04657" y="933453"/>
            <a:ext cx="10252553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78988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639" y="2125985"/>
            <a:ext cx="1025255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9274" y="3840480"/>
            <a:ext cx="8443279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359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6" y="1650916"/>
            <a:ext cx="9479033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89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3096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841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33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338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46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997784" y="336830"/>
            <a:ext cx="528700" cy="534143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440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60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810" y="4406934"/>
            <a:ext cx="102525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2810" y="2906713"/>
            <a:ext cx="102525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99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3091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31436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57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6" y="1535113"/>
            <a:ext cx="53294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3096" y="2174875"/>
            <a:ext cx="53294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27244" y="1535113"/>
            <a:ext cx="5331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27244" y="2174875"/>
            <a:ext cx="5331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18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65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38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111" y="273050"/>
            <a:ext cx="39682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5849" y="273084"/>
            <a:ext cx="674289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3111" y="1435103"/>
            <a:ext cx="39682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39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211" y="4800600"/>
            <a:ext cx="72370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64211" y="612775"/>
            <a:ext cx="72370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64211" y="5367338"/>
            <a:ext cx="72370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57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100" y="274638"/>
            <a:ext cx="108556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100" y="1600206"/>
            <a:ext cx="108556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3092" y="6356384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21127" y="6356384"/>
            <a:ext cx="3819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44310" y="6356384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71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30" y="1133193"/>
            <a:ext cx="1182138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39846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9"/>
            <a:ext cx="108035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6" y="1650916"/>
            <a:ext cx="947903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01021" y="6377945"/>
            <a:ext cx="38597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091" y="6377945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25.12.2020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4514" y="6377945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5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222" y="3304"/>
            <a:ext cx="12045451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854447" y="2700162"/>
            <a:ext cx="9521236" cy="4269794"/>
          </a:xfrm>
          <a:prstGeom prst="rect">
            <a:avLst/>
          </a:prstGeom>
        </p:spPr>
        <p:txBody>
          <a:bodyPr vert="horz" wrap="square" lIns="0" tIns="24800" rIns="0" bIns="0" rtlCol="0">
            <a:spAutoFit/>
          </a:bodyPr>
          <a:lstStyle/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000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lang="en-US" sz="3000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3000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ru-RU" sz="4800" b="1" i="1" dirty="0">
                <a:solidFill>
                  <a:srgbClr val="2365C7"/>
                </a:solidFill>
                <a:latin typeface="Arial"/>
                <a:cs typeface="Arial"/>
              </a:rPr>
              <a:t>Решение задач . </a:t>
            </a: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3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3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3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3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200" dirty="0">
                <a:solidFill>
                  <a:prstClr val="black"/>
                </a:solidFill>
              </a:rPr>
              <a:t>Урок </a:t>
            </a:r>
            <a:r>
              <a:rPr lang="ru-RU" sz="3200" dirty="0" smtClean="0">
                <a:solidFill>
                  <a:prstClr val="black"/>
                </a:solidFill>
              </a:rPr>
              <a:t>1</a:t>
            </a:r>
            <a:r>
              <a:rPr lang="en-US" sz="3200" dirty="0" smtClean="0">
                <a:solidFill>
                  <a:prstClr val="black"/>
                </a:solidFill>
              </a:rPr>
              <a:t>9</a:t>
            </a:r>
            <a:endParaRPr lang="ru-RU" sz="32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32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32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200" dirty="0">
                <a:solidFill>
                  <a:prstClr val="black"/>
                </a:solidFill>
              </a:rPr>
              <a:t>  </a:t>
            </a:r>
            <a:endParaRPr sz="3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917728" y="2644425"/>
            <a:ext cx="71972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917728" y="4438107"/>
            <a:ext cx="71972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887725" y="449357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898027" y="476816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208506" y="455391"/>
            <a:ext cx="761676" cy="1044121"/>
          </a:xfrm>
          <a:prstGeom prst="rect">
            <a:avLst/>
          </a:prstGeom>
        </p:spPr>
        <p:txBody>
          <a:bodyPr vert="horz" wrap="square" lIns="0" tIns="28183" rIns="0" bIns="0" rtlCol="0">
            <a:spAutoFit/>
          </a:bodyPr>
          <a:lstStyle/>
          <a:p>
            <a:pPr defTabSz="1023886">
              <a:spcBef>
                <a:spcPts val="222"/>
              </a:spcBef>
            </a:pPr>
            <a:r>
              <a:rPr lang="ru-RU" sz="6600" b="1" spc="18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66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20318" y="1333976"/>
            <a:ext cx="1519768" cy="375572"/>
          </a:xfrm>
          <a:prstGeom prst="rect">
            <a:avLst/>
          </a:prstGeom>
        </p:spPr>
        <p:txBody>
          <a:bodyPr vert="horz" wrap="square" lIns="0" tIns="21420" rIns="0" bIns="0" rtlCol="0">
            <a:spAutoFit/>
          </a:bodyPr>
          <a:lstStyle/>
          <a:p>
            <a:pPr defTabSz="1023886">
              <a:spcBef>
                <a:spcPts val="169"/>
              </a:spcBef>
            </a:pPr>
            <a:r>
              <a:rPr lang="ru-RU" sz="2300" spc="-9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3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38024" y="476762"/>
            <a:ext cx="3707957" cy="857214"/>
          </a:xfrm>
          <a:prstGeom prst="rect">
            <a:avLst/>
          </a:prstGeom>
        </p:spPr>
        <p:txBody>
          <a:bodyPr vert="horz" wrap="square" lIns="0" tIns="2596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718">
              <a:spcBef>
                <a:spcPts val="203"/>
              </a:spcBef>
              <a:defRPr/>
            </a:pPr>
            <a:r>
              <a:rPr lang="ru-RU" sz="5400" kern="0" spc="9" dirty="0" smtClean="0">
                <a:solidFill>
                  <a:sysClr val="window" lastClr="FFFFFF"/>
                </a:solidFill>
              </a:rPr>
              <a:t>Физика</a:t>
            </a:r>
            <a:endParaRPr lang="en-US" sz="5400" kern="0" spc="9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692041" y="584841"/>
            <a:ext cx="891777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625718"/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848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2320" y="1650916"/>
            <a:ext cx="10297144" cy="2462213"/>
          </a:xfrm>
        </p:spPr>
        <p:txBody>
          <a:bodyPr/>
          <a:lstStyle/>
          <a:p>
            <a:r>
              <a:rPr lang="ru-RU" sz="4000" b="0" dirty="0" smtClean="0"/>
              <a:t>  Чему равна скорость пули массой 12 г, если при выстреле сгорает 2,4 г пороха?</a:t>
            </a:r>
          </a:p>
          <a:p>
            <a:r>
              <a:rPr lang="ru-RU" sz="4000" b="0" dirty="0" smtClean="0"/>
              <a:t>Удельная теплота сгорания пороха </a:t>
            </a:r>
            <a:endParaRPr lang="ru-RU" sz="4000" b="0" dirty="0" smtClean="0"/>
          </a:p>
          <a:p>
            <a:r>
              <a:rPr lang="ru-RU" sz="4000" b="0" dirty="0" smtClean="0"/>
              <a:t>3,8*10</a:t>
            </a:r>
            <a:r>
              <a:rPr lang="ru-RU" sz="4000" baseline="30000" dirty="0" smtClean="0"/>
              <a:t>6</a:t>
            </a:r>
            <a:r>
              <a:rPr lang="ru-RU" sz="4000" dirty="0"/>
              <a:t> </a:t>
            </a:r>
            <a:r>
              <a:rPr lang="ru-RU" sz="4000" b="0" dirty="0" smtClean="0"/>
              <a:t>Дж/кг</a:t>
            </a:r>
            <a:r>
              <a:rPr lang="ru-RU" sz="4000" b="0" dirty="0" smtClean="0"/>
              <a:t>. КПД карабина 25</a:t>
            </a:r>
            <a:r>
              <a:rPr lang="en-US" sz="4000" b="0" dirty="0" smtClean="0"/>
              <a:t>%</a:t>
            </a:r>
            <a:r>
              <a:rPr lang="ru-RU" sz="4000" b="0" dirty="0" smtClean="0"/>
              <a:t>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146984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6" y="1650916"/>
            <a:ext cx="9479033" cy="3939540"/>
          </a:xfrm>
        </p:spPr>
        <p:txBody>
          <a:bodyPr/>
          <a:lstStyle/>
          <a:p>
            <a:r>
              <a:rPr lang="ru-RU" sz="3200" b="0" dirty="0" smtClean="0"/>
              <a:t>   Ванну вместимостью 100 л необходимо  заполнить водой, имеющей температуру 30</a:t>
            </a:r>
            <a:r>
              <a:rPr lang="ru-RU" sz="3200" b="0" dirty="0" smtClean="0">
                <a:latin typeface="Cambria Math"/>
                <a:ea typeface="Cambria Math"/>
              </a:rPr>
              <a:t>˚</a:t>
            </a:r>
            <a:r>
              <a:rPr lang="ru-RU" sz="3200" b="0" dirty="0" smtClean="0">
                <a:latin typeface="Arial" pitchFamily="34" charset="0"/>
                <a:ea typeface="Cambria Math"/>
                <a:cs typeface="Arial" pitchFamily="34" charset="0"/>
              </a:rPr>
              <a:t>С, используя воду при 80</a:t>
            </a:r>
            <a:r>
              <a:rPr lang="ru-RU" sz="3200" b="0" dirty="0" smtClean="0">
                <a:latin typeface="Cambria Math"/>
                <a:ea typeface="Cambria Math"/>
              </a:rPr>
              <a:t>˚</a:t>
            </a:r>
            <a:r>
              <a:rPr lang="ru-RU" sz="3200" b="0" dirty="0">
                <a:latin typeface="Arial" pitchFamily="34" charset="0"/>
                <a:ea typeface="Cambria Math"/>
                <a:cs typeface="Arial" pitchFamily="34" charset="0"/>
              </a:rPr>
              <a:t>С</a:t>
            </a:r>
            <a:r>
              <a:rPr lang="ru-RU" sz="3200" b="0" dirty="0" smtClean="0">
                <a:latin typeface="Arial" pitchFamily="34" charset="0"/>
                <a:ea typeface="Cambria Math"/>
                <a:cs typeface="Arial" pitchFamily="34" charset="0"/>
              </a:rPr>
              <a:t>, и лед при температуре -20</a:t>
            </a:r>
            <a:r>
              <a:rPr lang="ru-RU" sz="3200" b="0" dirty="0" smtClean="0">
                <a:latin typeface="Cambria Math"/>
                <a:ea typeface="Cambria Math"/>
              </a:rPr>
              <a:t>˚</a:t>
            </a:r>
            <a:r>
              <a:rPr lang="ru-RU" sz="3200" b="0" dirty="0" smtClean="0">
                <a:latin typeface="Arial" pitchFamily="34" charset="0"/>
                <a:ea typeface="Cambria Math"/>
                <a:cs typeface="Arial" pitchFamily="34" charset="0"/>
              </a:rPr>
              <a:t>С. Определите массу льда, который следует положить в ванну. Удельная теплоемкость воды 4200Дж/кг*К, удельная теплота плавления льда  330кДж/кг, а его теплоемкость 2100Дж/кг*К.</a:t>
            </a:r>
            <a:endParaRPr lang="ru-RU" sz="3200" b="0" dirty="0"/>
          </a:p>
        </p:txBody>
      </p:sp>
    </p:spTree>
    <p:extLst>
      <p:ext uri="{BB962C8B-B14F-4D97-AF65-F5344CB8AC3E}">
        <p14:creationId xmlns:p14="http://schemas.microsoft.com/office/powerpoint/2010/main" val="855859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6" y="1650916"/>
            <a:ext cx="9479033" cy="2215991"/>
          </a:xfrm>
        </p:spPr>
        <p:txBody>
          <a:bodyPr/>
          <a:lstStyle/>
          <a:p>
            <a:r>
              <a:rPr lang="ru-RU" sz="3600" b="0" dirty="0" smtClean="0"/>
              <a:t>  Во сколько раз высота подъема воды в стеблях риса со средним диаметром капилляров 0,02 мм больше, чем в почве с капиллярами диаметром 0,3 мм?</a:t>
            </a:r>
            <a:endParaRPr lang="ru-RU" sz="3600" b="0" dirty="0"/>
          </a:p>
        </p:txBody>
      </p:sp>
    </p:spTree>
    <p:extLst>
      <p:ext uri="{BB962C8B-B14F-4D97-AF65-F5344CB8AC3E}">
        <p14:creationId xmlns:p14="http://schemas.microsoft.com/office/powerpoint/2010/main" val="1651686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6" y="1650916"/>
            <a:ext cx="9479033" cy="3323987"/>
          </a:xfrm>
        </p:spPr>
        <p:txBody>
          <a:bodyPr/>
          <a:lstStyle/>
          <a:p>
            <a:r>
              <a:rPr lang="ru-RU" sz="3600" b="0" dirty="0" smtClean="0"/>
              <a:t>  При какой наименьшей длине стальная проволока оборвется от собственной силы тяжести, если разрыв произойдет вблизи точки подвеса? Предел прочности стали 500МПа, плотность стали 7800 кг/м</a:t>
            </a:r>
            <a:r>
              <a:rPr lang="ru-RU" sz="3600" baseline="30000" dirty="0"/>
              <a:t> </a:t>
            </a:r>
            <a:r>
              <a:rPr lang="ru-RU" sz="3600" baseline="30000" dirty="0" smtClean="0"/>
              <a:t>3</a:t>
            </a:r>
            <a:r>
              <a:rPr lang="ru-RU" sz="3600" b="0" dirty="0" smtClean="0"/>
              <a:t> 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39250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Самостоятельно: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6" y="1650916"/>
            <a:ext cx="10212124" cy="4308872"/>
          </a:xfrm>
        </p:spPr>
        <p:txBody>
          <a:bodyPr/>
          <a:lstStyle/>
          <a:p>
            <a:r>
              <a:rPr lang="ru-RU" sz="4000" b="0" dirty="0" smtClean="0">
                <a:latin typeface="Arial" pitchFamily="34" charset="0"/>
                <a:cs typeface="Arial" pitchFamily="34" charset="0"/>
              </a:rPr>
              <a:t>Решить задачу:</a:t>
            </a:r>
          </a:p>
          <a:p>
            <a:r>
              <a:rPr lang="ru-RU" sz="4000" b="0" dirty="0" smtClean="0">
                <a:latin typeface="Arial" pitchFamily="34" charset="0"/>
                <a:cs typeface="Arial" pitchFamily="34" charset="0"/>
              </a:rPr>
              <a:t>Керосин вытекает из отверстия трубки диаметром 1,8 мм. Сколько капель получится из 1 см</a:t>
            </a:r>
            <a:r>
              <a:rPr lang="ru-RU" sz="4000" baseline="30000" dirty="0"/>
              <a:t> </a:t>
            </a:r>
            <a:r>
              <a:rPr lang="ru-RU" sz="4000" baseline="30000" dirty="0" smtClean="0"/>
              <a:t>3</a:t>
            </a:r>
            <a:r>
              <a:rPr lang="ru-RU" sz="4000" dirty="0"/>
              <a:t> </a:t>
            </a:r>
            <a:r>
              <a:rPr lang="ru-RU" sz="4000" b="0" dirty="0" smtClean="0">
                <a:latin typeface="Arial" pitchFamily="34" charset="0"/>
                <a:cs typeface="Arial" pitchFamily="34" charset="0"/>
              </a:rPr>
              <a:t>керосина? Коэффициент поверхностного натяжения керосина 24 мН/м, плотность керосина 800кг/м</a:t>
            </a:r>
            <a:r>
              <a:rPr lang="ru-RU" sz="4000" baseline="30000" dirty="0"/>
              <a:t> </a:t>
            </a:r>
            <a:r>
              <a:rPr lang="ru-RU" sz="4000" baseline="30000" dirty="0" smtClean="0"/>
              <a:t>3 </a:t>
            </a:r>
            <a:r>
              <a:rPr lang="ru-RU" sz="4000" b="0" dirty="0"/>
              <a:t>.</a:t>
            </a:r>
            <a:endParaRPr lang="ru-RU" sz="40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605137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199</Words>
  <Application>Microsoft Office PowerPoint</Application>
  <PresentationFormat>Произвольный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1_Тема Office</vt:lpstr>
      <vt:lpstr>2_Тема Office</vt:lpstr>
      <vt:lpstr>Презентация PowerPoint</vt:lpstr>
      <vt:lpstr>Решим задачу</vt:lpstr>
      <vt:lpstr>Решим задачу</vt:lpstr>
      <vt:lpstr>Решим задачу</vt:lpstr>
      <vt:lpstr>Решим задачу</vt:lpstr>
      <vt:lpstr>Самостоятельно: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 Juravleva</dc:creator>
  <cp:lastModifiedBy>Elena Juravleva</cp:lastModifiedBy>
  <cp:revision>5</cp:revision>
  <dcterms:created xsi:type="dcterms:W3CDTF">2020-12-23T15:13:59Z</dcterms:created>
  <dcterms:modified xsi:type="dcterms:W3CDTF">2020-12-25T08:23:24Z</dcterms:modified>
</cp:coreProperties>
</file>