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88" r:id="rId2"/>
    <p:sldMasterId id="2147484503" r:id="rId3"/>
    <p:sldMasterId id="2147484561" r:id="rId4"/>
    <p:sldMasterId id="2147484619" r:id="rId5"/>
  </p:sldMasterIdLst>
  <p:sldIdLst>
    <p:sldId id="257" r:id="rId6"/>
    <p:sldId id="258" r:id="rId7"/>
    <p:sldId id="367" r:id="rId8"/>
    <p:sldId id="344" r:id="rId9"/>
    <p:sldId id="368" r:id="rId10"/>
    <p:sldId id="369" r:id="rId11"/>
    <p:sldId id="370" r:id="rId12"/>
    <p:sldId id="345" r:id="rId13"/>
    <p:sldId id="371" r:id="rId14"/>
    <p:sldId id="372" r:id="rId15"/>
    <p:sldId id="349" r:id="rId16"/>
    <p:sldId id="358" r:id="rId17"/>
    <p:sldId id="373" r:id="rId18"/>
    <p:sldId id="351" r:id="rId19"/>
    <p:sldId id="346" r:id="rId20"/>
    <p:sldId id="350" r:id="rId21"/>
    <p:sldId id="365" r:id="rId22"/>
    <p:sldId id="300" r:id="rId23"/>
    <p:sldId id="374" r:id="rId24"/>
    <p:sldId id="273" r:id="rId25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30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32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556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088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577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111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643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158" algn="l" defTabSz="9130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8000"/>
    <a:srgbClr val="9900FF"/>
    <a:srgbClr val="0000FF"/>
    <a:srgbClr val="FFFF00"/>
    <a:srgbClr val="D6A300"/>
    <a:srgbClr val="CEBF02"/>
    <a:srgbClr val="00FF99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3.wdp"/><Relationship Id="rId1" Type="http://schemas.openxmlformats.org/officeDocument/2006/relationships/image" Target="../media/image10.png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microsoft.com/office/2007/relationships/hdphoto" Target="../media/hdphoto3.wdp"/><Relationship Id="rId1" Type="http://schemas.openxmlformats.org/officeDocument/2006/relationships/image" Target="../media/image10.png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DDCAC2-1F40-49C2-9019-E6FE80E562A3}">
      <dgm:prSet/>
      <dgm:spPr/>
      <dgm:t>
        <a:bodyPr/>
        <a:lstStyle/>
        <a:p>
          <a:endParaRPr lang="ru-RU"/>
        </a:p>
      </dgm:t>
    </dgm:pt>
    <dgm:pt modelId="{8116322A-1744-45C8-8AD7-19727C4A7037}" type="parTrans" cxnId="{17C64002-A547-4C76-8244-A4BFC34C0BE9}">
      <dgm:prSet/>
      <dgm:spPr/>
      <dgm:t>
        <a:bodyPr/>
        <a:lstStyle/>
        <a:p>
          <a:endParaRPr lang="ru-RU"/>
        </a:p>
      </dgm:t>
    </dgm:pt>
    <dgm:pt modelId="{0ADC424D-8206-4607-922F-3DA41B9FDEAF}" type="sibTrans" cxnId="{17C64002-A547-4C76-8244-A4BFC34C0BE9}">
      <dgm:prSet/>
      <dgm:spPr/>
      <dgm:t>
        <a:bodyPr/>
        <a:lstStyle/>
        <a:p>
          <a:endParaRPr lang="ru-RU"/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  <dgm:t>
        <a:bodyPr/>
        <a:lstStyle/>
        <a:p>
          <a:endParaRPr lang="ru-RU"/>
        </a:p>
      </dgm:t>
    </dgm:pt>
    <dgm:pt modelId="{98D1058E-D7E3-4963-B23B-66704FADA3FE}" type="pres">
      <dgm:prSet presAssocID="{010948A8-3E19-46D7-828D-E2F8CDFDBDD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4" custScaleX="121126" custScaleY="1778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  <dgm:t>
        <a:bodyPr/>
        <a:lstStyle/>
        <a:p>
          <a:endParaRPr lang="ru-RU"/>
        </a:p>
      </dgm:t>
    </dgm:pt>
    <dgm:pt modelId="{BADE3C83-85CE-4971-B808-CAB85B48D9B6}" type="pres">
      <dgm:prSet presAssocID="{010948A8-3E19-46D7-828D-E2F8CDFDBDDA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D15F6-F505-46D2-81B9-C36370528B53}" type="pres">
      <dgm:prSet presAssocID="{A243317C-8D6A-42C2-A4C1-6CC79C71CEA1}" presName="spaceBetweenRectangles" presStyleCnt="0"/>
      <dgm:spPr/>
      <dgm:t>
        <a:bodyPr/>
        <a:lstStyle/>
        <a:p>
          <a:endParaRPr lang="ru-RU"/>
        </a:p>
      </dgm:t>
    </dgm:pt>
    <dgm:pt modelId="{1191EC10-C8E4-41D4-A9F8-256458B97F48}" type="pres">
      <dgm:prSet presAssocID="{AA63283F-4822-49EA-AC97-05AFC0CF9765}" presName="parentLin" presStyleCnt="0"/>
      <dgm:spPr/>
      <dgm:t>
        <a:bodyPr/>
        <a:lstStyle/>
        <a:p>
          <a:endParaRPr lang="ru-RU"/>
        </a:p>
      </dgm:t>
    </dgm:pt>
    <dgm:pt modelId="{B50E05B2-F0F8-4370-953F-C393CDC11315}" type="pres">
      <dgm:prSet presAssocID="{AA63283F-4822-49EA-AC97-05AFC0CF976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4" custScaleX="120977" custScaleY="185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  <dgm:t>
        <a:bodyPr/>
        <a:lstStyle/>
        <a:p>
          <a:endParaRPr lang="ru-RU"/>
        </a:p>
      </dgm:t>
    </dgm:pt>
    <dgm:pt modelId="{14F0545D-A0B2-4548-B64C-6B605C7D449E}" type="pres">
      <dgm:prSet presAssocID="{AA63283F-4822-49EA-AC97-05AFC0CF9765}" presName="childText" presStyleLbl="conFgAcc1" presStyleIdx="1" presStyleCnt="4" custLinFactNeighborX="23" custLinFactNeighborY="14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FD87F-7EDC-4312-8F2C-001569A90DA2}" type="pres">
      <dgm:prSet presAssocID="{83910111-962C-46C2-ACA3-420A4731B409}" presName="spaceBetweenRectangles" presStyleCnt="0"/>
      <dgm:spPr/>
      <dgm:t>
        <a:bodyPr/>
        <a:lstStyle/>
        <a:p>
          <a:endParaRPr lang="ru-RU"/>
        </a:p>
      </dgm:t>
    </dgm:pt>
    <dgm:pt modelId="{C9A1BD5E-1697-40B4-80E0-3F85E61BC0FA}" type="pres">
      <dgm:prSet presAssocID="{684C0537-D963-49C7-9E37-EDC923816168}" presName="parentLin" presStyleCnt="0"/>
      <dgm:spPr/>
      <dgm:t>
        <a:bodyPr/>
        <a:lstStyle/>
        <a:p>
          <a:endParaRPr lang="ru-RU"/>
        </a:p>
      </dgm:t>
    </dgm:pt>
    <dgm:pt modelId="{85C6B7E5-DECB-4FAA-A503-ABA27464A13E}" type="pres">
      <dgm:prSet presAssocID="{684C0537-D963-49C7-9E37-EDC92381616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4" custScaleX="120977" custScaleY="176045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  <dgm:t>
        <a:bodyPr/>
        <a:lstStyle/>
        <a:p>
          <a:endParaRPr lang="ru-RU"/>
        </a:p>
      </dgm:t>
    </dgm:pt>
    <dgm:pt modelId="{88755AD0-CBFE-4F61-B5FC-401477CAB302}" type="pres">
      <dgm:prSet presAssocID="{684C0537-D963-49C7-9E37-EDC923816168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39B4A-E8E9-4AE0-8C05-759A47BFBC34}" type="pres">
      <dgm:prSet presAssocID="{AE39C849-2405-44A1-97F5-2184FAC678CB}" presName="spaceBetweenRectangles" presStyleCnt="0"/>
      <dgm:spPr/>
      <dgm:t>
        <a:bodyPr/>
        <a:lstStyle/>
        <a:p>
          <a:endParaRPr lang="ru-RU"/>
        </a:p>
      </dgm:t>
    </dgm:pt>
    <dgm:pt modelId="{9F45B1AE-8BA7-4390-A9F9-3B49BAE80F1C}" type="pres">
      <dgm:prSet presAssocID="{76DDCAC2-1F40-49C2-9019-E6FE80E562A3}" presName="parentLin" presStyleCnt="0"/>
      <dgm:spPr/>
      <dgm:t>
        <a:bodyPr/>
        <a:lstStyle/>
        <a:p>
          <a:endParaRPr lang="ru-RU"/>
        </a:p>
      </dgm:t>
    </dgm:pt>
    <dgm:pt modelId="{6181B997-1816-45EE-9624-6C3AF40A4445}" type="pres">
      <dgm:prSet presAssocID="{76DDCAC2-1F40-49C2-9019-E6FE80E562A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40DA7E90-EEBC-4C1A-B41E-55C5749CF983}" type="pres">
      <dgm:prSet presAssocID="{76DDCAC2-1F40-49C2-9019-E6FE80E562A3}" presName="parentText" presStyleLbl="node1" presStyleIdx="3" presStyleCnt="4" custScaleX="120880" custScaleY="170625" custLinFactNeighborX="13118" custLinFactNeighborY="38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C770F-2740-4C94-932E-C99C010DFD7A}" type="pres">
      <dgm:prSet presAssocID="{76DDCAC2-1F40-49C2-9019-E6FE80E562A3}" presName="negativeSpace" presStyleCnt="0"/>
      <dgm:spPr/>
      <dgm:t>
        <a:bodyPr/>
        <a:lstStyle/>
        <a:p>
          <a:endParaRPr lang="ru-RU"/>
        </a:p>
      </dgm:t>
    </dgm:pt>
    <dgm:pt modelId="{F7DAA6CC-D960-4E36-8A6E-0E594F099088}" type="pres">
      <dgm:prSet presAssocID="{76DDCAC2-1F40-49C2-9019-E6FE80E562A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8FCEA36C-8CE3-4688-99A6-C7C450641600}" type="presOf" srcId="{76DDCAC2-1F40-49C2-9019-E6FE80E562A3}" destId="{40DA7E90-EEBC-4C1A-B41E-55C5749CF983}" srcOrd="1" destOrd="0" presId="urn:microsoft.com/office/officeart/2005/8/layout/list1"/>
    <dgm:cxn modelId="{17C64002-A547-4C76-8244-A4BFC34C0BE9}" srcId="{D7C6E45D-4770-4240-B5AD-71AB096A8744}" destId="{76DDCAC2-1F40-49C2-9019-E6FE80E562A3}" srcOrd="3" destOrd="0" parTransId="{8116322A-1744-45C8-8AD7-19727C4A7037}" sibTransId="{0ADC424D-8206-4607-922F-3DA41B9FDEAF}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AB0BF2A4-E0EC-4805-8820-16B7EE8173DE}" type="presOf" srcId="{76DDCAC2-1F40-49C2-9019-E6FE80E562A3}" destId="{6181B997-1816-45EE-9624-6C3AF40A4445}" srcOrd="0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  <dgm:cxn modelId="{7456EAB5-CA68-44A4-B028-4BB986A60384}" type="presParOf" srcId="{B1FF21E6-C75A-4625-BAA0-9454A5938F01}" destId="{A0E39B4A-E8E9-4AE0-8C05-759A47BFBC34}" srcOrd="11" destOrd="0" presId="urn:microsoft.com/office/officeart/2005/8/layout/list1"/>
    <dgm:cxn modelId="{E7608FEC-F425-4EBC-BEDA-FB69827D2541}" type="presParOf" srcId="{B1FF21E6-C75A-4625-BAA0-9454A5938F01}" destId="{9F45B1AE-8BA7-4390-A9F9-3B49BAE80F1C}" srcOrd="12" destOrd="0" presId="urn:microsoft.com/office/officeart/2005/8/layout/list1"/>
    <dgm:cxn modelId="{5448B5E3-E045-4D35-A9B9-8D6DF740BB3D}" type="presParOf" srcId="{9F45B1AE-8BA7-4390-A9F9-3B49BAE80F1C}" destId="{6181B997-1816-45EE-9624-6C3AF40A4445}" srcOrd="0" destOrd="0" presId="urn:microsoft.com/office/officeart/2005/8/layout/list1"/>
    <dgm:cxn modelId="{9B6386C3-0034-4B3A-ABAF-43E25D64052F}" type="presParOf" srcId="{9F45B1AE-8BA7-4390-A9F9-3B49BAE80F1C}" destId="{40DA7E90-EEBC-4C1A-B41E-55C5749CF983}" srcOrd="1" destOrd="0" presId="urn:microsoft.com/office/officeart/2005/8/layout/list1"/>
    <dgm:cxn modelId="{B773FB23-26CE-4EF2-93C3-5A1FF57A9661}" type="presParOf" srcId="{B1FF21E6-C75A-4625-BAA0-9454A5938F01}" destId="{792C770F-2740-4C94-932E-C99C010DFD7A}" srcOrd="13" destOrd="0" presId="urn:microsoft.com/office/officeart/2005/8/layout/list1"/>
    <dgm:cxn modelId="{588A79D1-E6B4-45A5-8D59-6863EBD88D8B}" type="presParOf" srcId="{B1FF21E6-C75A-4625-BAA0-9454A5938F01}" destId="{F7DAA6CC-D960-4E36-8A6E-0E594F099088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46B987-0DA8-47AB-A8EF-5A8A233502ED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1AFA74F-FB23-4FEA-AA97-5E124D9E8341}">
      <dgm:prSet phldrT="[Текст]" custT="1"/>
      <dgm:spPr/>
      <dgm:t>
        <a:bodyPr/>
        <a:lstStyle/>
        <a:p>
          <a:endParaRPr lang="ru-RU" sz="1050" b="1" dirty="0"/>
        </a:p>
      </dgm:t>
    </dgm:pt>
    <dgm:pt modelId="{ABFB36BC-2109-41B1-AD0F-05437B3B5E42}" type="parTrans" cxnId="{E5DFA2BE-B710-4AE7-92A7-F26FBE0E616D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5E395880-071E-45BB-9D56-74CC731BD04B}" type="sibTrans" cxnId="{E5DFA2BE-B710-4AE7-92A7-F26FBE0E616D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C86FDFD7-18DB-441F-9AF6-8574DA26E2B0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rgbClr val="00B050"/>
              </a:solidFill>
              <a:effectLst/>
            </a:rPr>
            <a:t>Кушбеги</a:t>
          </a:r>
          <a:r>
            <a:rPr lang="ru-RU" sz="2400" b="1" dirty="0" smtClean="0">
              <a:solidFill>
                <a:srgbClr val="00B050"/>
              </a:solidFill>
              <a:effectLst/>
            </a:rPr>
            <a:t>- </a:t>
          </a:r>
          <a:r>
            <a:rPr lang="ru-RU" sz="2400" b="0" dirty="0" smtClean="0">
              <a:solidFill>
                <a:srgbClr val="00B050"/>
              </a:solidFill>
              <a:effectLst/>
            </a:rPr>
            <a:t>визирь</a:t>
          </a:r>
          <a:endParaRPr lang="ru-RU" sz="2400" dirty="0">
            <a:solidFill>
              <a:srgbClr val="00B050"/>
            </a:solidFill>
          </a:endParaRPr>
        </a:p>
      </dgm:t>
    </dgm:pt>
    <dgm:pt modelId="{C7AB2E1C-242D-4E15-87E3-DFB773A33A7C}" type="parTrans" cxnId="{AD59719C-0D4A-4BE4-89ED-2C0CB30D8FDB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5BF18237-D47D-435F-A263-D4322FC49F8F}" type="sibTrans" cxnId="{AD59719C-0D4A-4BE4-89ED-2C0CB30D8FDB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D969E829-0EDC-4B31-B399-65B58D80705B}">
      <dgm:prSet custT="1"/>
      <dgm:spPr/>
      <dgm:t>
        <a:bodyPr/>
        <a:lstStyle/>
        <a:p>
          <a:r>
            <a:rPr lang="ru-RU" sz="2400" b="1" dirty="0" err="1" smtClean="0">
              <a:solidFill>
                <a:srgbClr val="00B050"/>
              </a:solidFill>
            </a:rPr>
            <a:t>Аталык</a:t>
          </a:r>
          <a:r>
            <a:rPr lang="ru-RU" sz="2400" dirty="0" smtClean="0">
              <a:solidFill>
                <a:srgbClr val="00B050"/>
              </a:solidFill>
            </a:rPr>
            <a:t>- наставник и воспитатель наследников престола </a:t>
          </a:r>
          <a:r>
            <a:rPr lang="ru-RU" sz="2400" baseline="0" dirty="0" smtClean="0">
              <a:solidFill>
                <a:srgbClr val="00B050"/>
              </a:solidFill>
            </a:rPr>
            <a:t> </a:t>
          </a:r>
          <a:endParaRPr lang="ru-RU" sz="2400" dirty="0">
            <a:solidFill>
              <a:srgbClr val="00B050"/>
            </a:solidFill>
          </a:endParaRPr>
        </a:p>
      </dgm:t>
    </dgm:pt>
    <dgm:pt modelId="{C38FB9CA-B267-4D24-967B-E46C26C5DB61}" type="parTrans" cxnId="{EC2A750E-53A9-404B-BB06-063C9994CDCF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9653ADEC-15B9-40C5-A0F2-F26240A3EC5E}" type="sibTrans" cxnId="{EC2A750E-53A9-404B-BB06-063C9994CDCF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784AAF5E-2990-4E7A-A6C2-5CC641DDD1F2}">
      <dgm:prSet phldrT="[Текст]" custT="1"/>
      <dgm:spPr/>
      <dgm:t>
        <a:bodyPr/>
        <a:lstStyle/>
        <a:p>
          <a:endParaRPr lang="ru-RU" sz="1000" b="0" dirty="0"/>
        </a:p>
      </dgm:t>
    </dgm:pt>
    <dgm:pt modelId="{83B6EDB1-A790-4A0B-9D15-1BC5B899F366}" type="parTrans" cxnId="{A144216A-4B35-4B0C-BDB1-5E57B745586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E22A8DB0-CA4B-40E0-A75B-61AB0E5BF9AA}" type="sibTrans" cxnId="{A144216A-4B35-4B0C-BDB1-5E57B745586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C336D0C4-0E6D-4918-BCE0-719F46E8C336}">
      <dgm:prSet custT="1"/>
      <dgm:spPr/>
      <dgm:t>
        <a:bodyPr/>
        <a:lstStyle/>
        <a:p>
          <a:r>
            <a:rPr lang="ru-RU" sz="2400" b="1" dirty="0" err="1" smtClean="0">
              <a:solidFill>
                <a:srgbClr val="7030A0"/>
              </a:solidFill>
            </a:rPr>
            <a:t>Мехтар</a:t>
          </a:r>
          <a:r>
            <a:rPr lang="ru-RU" sz="2400" dirty="0" smtClean="0">
              <a:solidFill>
                <a:srgbClr val="7030A0"/>
              </a:solidFill>
            </a:rPr>
            <a:t> – верховный визирь</a:t>
          </a:r>
          <a:endParaRPr lang="ru-RU" sz="2400" dirty="0">
            <a:solidFill>
              <a:srgbClr val="7030A0"/>
            </a:solidFill>
          </a:endParaRPr>
        </a:p>
      </dgm:t>
    </dgm:pt>
    <dgm:pt modelId="{4DA7B0AE-98A5-4A04-A5D1-A4FAB62CCB23}" type="parTrans" cxnId="{64FF84A5-6004-47B4-82BA-2F6BDF063C18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A5BB8FB7-3218-4082-937F-5B08120A664F}" type="sibTrans" cxnId="{64FF84A5-6004-47B4-82BA-2F6BDF063C18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9E28A74F-5122-4090-82DC-8BD39E5B3339}">
      <dgm:prSet custT="1"/>
      <dgm:spPr/>
      <dgm:t>
        <a:bodyPr/>
        <a:lstStyle/>
        <a:p>
          <a:r>
            <a:rPr lang="ru-RU" sz="1800" b="1" dirty="0" err="1" smtClean="0">
              <a:solidFill>
                <a:srgbClr val="CC6600"/>
              </a:solidFill>
            </a:rPr>
            <a:t>Миршаббоши</a:t>
          </a:r>
          <a:r>
            <a:rPr lang="ru-RU" sz="1800" dirty="0" smtClean="0">
              <a:solidFill>
                <a:srgbClr val="CC6600"/>
              </a:solidFill>
            </a:rPr>
            <a:t>-отвечал за общественный порядок</a:t>
          </a:r>
          <a:endParaRPr lang="ru-RU" sz="1800" dirty="0">
            <a:solidFill>
              <a:srgbClr val="CC6600"/>
            </a:solidFill>
          </a:endParaRPr>
        </a:p>
      </dgm:t>
    </dgm:pt>
    <dgm:pt modelId="{9C3E03A6-33E7-40A6-8EAC-2C4D129457EA}" type="parTrans" cxnId="{FDCE6570-5E8F-4336-847E-D1C75F860D65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77C34A9C-4B6A-47C1-9AE5-E67D3ACC5FC7}" type="sibTrans" cxnId="{FDCE6570-5E8F-4336-847E-D1C75F860D65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66CA4B64-6BAA-4A83-84C5-D0BF4A23E2FD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 dirty="0" err="1" smtClean="0">
              <a:solidFill>
                <a:srgbClr val="CC6600"/>
              </a:solidFill>
            </a:rPr>
            <a:t>Есаулбаши</a:t>
          </a:r>
          <a:r>
            <a:rPr lang="ru-RU" sz="2000" dirty="0" smtClean="0">
              <a:solidFill>
                <a:srgbClr val="CC6600"/>
              </a:solidFill>
            </a:rPr>
            <a:t>- </a:t>
          </a:r>
          <a:r>
            <a:rPr lang="ru-RU" sz="2000" dirty="0" err="1" smtClean="0">
              <a:solidFill>
                <a:srgbClr val="CC6600"/>
              </a:solidFill>
            </a:rPr>
            <a:t>главнокоманду-ющий</a:t>
          </a:r>
          <a:r>
            <a:rPr lang="ru-RU" sz="2000" dirty="0" smtClean="0">
              <a:solidFill>
                <a:srgbClr val="CC6600"/>
              </a:solidFill>
            </a:rPr>
            <a:t> войсками</a:t>
          </a:r>
          <a:endParaRPr lang="ru-RU" sz="2000" dirty="0">
            <a:solidFill>
              <a:srgbClr val="CC6600"/>
            </a:solidFill>
          </a:endParaRPr>
        </a:p>
      </dgm:t>
    </dgm:pt>
    <dgm:pt modelId="{CD65040D-B519-4CA8-BFDE-CBF73FA05B5E}" type="parTrans" cxnId="{ED05D449-1267-4BFF-B835-9F031912894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C64DC243-BBD2-4D81-BA7D-DBC1653DD1F5}" type="sibTrans" cxnId="{ED05D449-1267-4BFF-B835-9F0319128944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49AD0F85-29CB-410E-AA1F-863C5F1C73A9}">
      <dgm:prSet custT="1"/>
      <dgm:spPr/>
      <dgm:t>
        <a:bodyPr/>
        <a:lstStyle/>
        <a:p>
          <a:r>
            <a:rPr lang="ru-RU" sz="1800" b="1" dirty="0" err="1" smtClean="0">
              <a:solidFill>
                <a:srgbClr val="CC6600"/>
              </a:solidFill>
            </a:rPr>
            <a:t>Мираббаши</a:t>
          </a:r>
          <a:r>
            <a:rPr lang="ru-RU" sz="1800" b="1" dirty="0" smtClean="0">
              <a:solidFill>
                <a:srgbClr val="CC6600"/>
              </a:solidFill>
            </a:rPr>
            <a:t>-</a:t>
          </a:r>
          <a:r>
            <a:rPr lang="ru-RU" sz="1800" dirty="0" smtClean="0">
              <a:solidFill>
                <a:srgbClr val="CC6600"/>
              </a:solidFill>
            </a:rPr>
            <a:t> водораспределитель </a:t>
          </a:r>
          <a:endParaRPr lang="ru-RU" sz="1800" dirty="0">
            <a:solidFill>
              <a:srgbClr val="CC6600"/>
            </a:solidFill>
          </a:endParaRPr>
        </a:p>
      </dgm:t>
    </dgm:pt>
    <dgm:pt modelId="{E14930C4-B546-4EF3-9627-4FC4B30C5CEF}" type="parTrans" cxnId="{C3AB97A6-8199-4485-9E62-F90E62788B81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0A622AF0-77F7-4D89-A783-27D0820A798C}" type="sibTrans" cxnId="{C3AB97A6-8199-4485-9E62-F90E62788B81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8A30633C-2CA6-4FB7-B895-917F7A6DEDD9}">
      <dgm:prSet custT="1"/>
      <dgm:spPr/>
      <dgm:t>
        <a:bodyPr/>
        <a:lstStyle/>
        <a:p>
          <a:r>
            <a:rPr lang="ru-RU" sz="1800" b="1" dirty="0" smtClean="0">
              <a:solidFill>
                <a:srgbClr val="CC6600"/>
              </a:solidFill>
            </a:rPr>
            <a:t>Шейх-</a:t>
          </a:r>
          <a:r>
            <a:rPr lang="ru-RU" sz="1800" b="1" dirty="0" err="1" smtClean="0">
              <a:solidFill>
                <a:srgbClr val="CC6600"/>
              </a:solidFill>
            </a:rPr>
            <a:t>уль</a:t>
          </a:r>
          <a:r>
            <a:rPr lang="ru-RU" sz="1800" b="1" dirty="0" smtClean="0">
              <a:solidFill>
                <a:srgbClr val="CC6600"/>
              </a:solidFill>
            </a:rPr>
            <a:t>-ислам- </a:t>
          </a:r>
          <a:r>
            <a:rPr lang="ru-RU" sz="1800" b="0" dirty="0" smtClean="0">
              <a:solidFill>
                <a:srgbClr val="CC6600"/>
              </a:solidFill>
            </a:rPr>
            <a:t>контролировал соблюдение канонов шариата</a:t>
          </a:r>
          <a:endParaRPr lang="ru-RU" sz="1800" b="0" dirty="0">
            <a:solidFill>
              <a:srgbClr val="CC6600"/>
            </a:solidFill>
          </a:endParaRPr>
        </a:p>
      </dgm:t>
    </dgm:pt>
    <dgm:pt modelId="{D7CF36FA-AE14-4EA8-8C83-6C780D84C845}" type="parTrans" cxnId="{C069255B-1932-4F1D-980B-3DC2B3DD8A32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296C2692-739A-4800-9133-70C4F1FABB98}" type="sibTrans" cxnId="{C069255B-1932-4F1D-980B-3DC2B3DD8A32}">
      <dgm:prSet/>
      <dgm:spPr/>
      <dgm:t>
        <a:bodyPr/>
        <a:lstStyle/>
        <a:p>
          <a:endParaRPr lang="ru-RU">
            <a:solidFill>
              <a:schemeClr val="tx1">
                <a:lumMod val="50000"/>
              </a:schemeClr>
            </a:solidFill>
          </a:endParaRPr>
        </a:p>
      </dgm:t>
    </dgm:pt>
    <dgm:pt modelId="{0108B35B-3684-4FF9-8551-8DFC196BA9B0}" type="pres">
      <dgm:prSet presAssocID="{4846B987-0DA8-47AB-A8EF-5A8A233502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A577EF-CE1C-45B1-BCB8-192E6B39853D}" type="pres">
      <dgm:prSet presAssocID="{11AFA74F-FB23-4FEA-AA97-5E124D9E8341}" presName="hierRoot1" presStyleCnt="0"/>
      <dgm:spPr/>
    </dgm:pt>
    <dgm:pt modelId="{C8C3EF66-21C4-465B-A4BF-4737B9957DD9}" type="pres">
      <dgm:prSet presAssocID="{11AFA74F-FB23-4FEA-AA97-5E124D9E8341}" presName="composite" presStyleCnt="0"/>
      <dgm:spPr/>
    </dgm:pt>
    <dgm:pt modelId="{75ED72F2-E3E5-48AD-BEB3-22D69DBA8E7F}" type="pres">
      <dgm:prSet presAssocID="{11AFA74F-FB23-4FEA-AA97-5E124D9E8341}" presName="background" presStyleLbl="node0" presStyleIdx="0" presStyleCnt="2"/>
      <dgm:spPr/>
    </dgm:pt>
    <dgm:pt modelId="{18FFB6DF-BE86-45A4-BE6E-90422214653A}" type="pres">
      <dgm:prSet presAssocID="{11AFA74F-FB23-4FEA-AA97-5E124D9E8341}" presName="text" presStyleLbl="fgAcc0" presStyleIdx="0" presStyleCnt="2" custScaleX="92352" custScaleY="59571" custLinFactNeighborX="-69483" custLinFactNeighborY="-88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7C79FB6-D94F-4C42-9417-D5E1E075ECB8}" type="pres">
      <dgm:prSet presAssocID="{11AFA74F-FB23-4FEA-AA97-5E124D9E8341}" presName="hierChild2" presStyleCnt="0"/>
      <dgm:spPr/>
    </dgm:pt>
    <dgm:pt modelId="{21AE661E-01A2-4572-8FBA-4D46206DB117}" type="pres">
      <dgm:prSet presAssocID="{C7AB2E1C-242D-4E15-87E3-DFB773A33A7C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AFEE43C-433C-43E3-9CE6-D8F9FE920CB8}" type="pres">
      <dgm:prSet presAssocID="{C86FDFD7-18DB-441F-9AF6-8574DA26E2B0}" presName="hierRoot2" presStyleCnt="0"/>
      <dgm:spPr/>
    </dgm:pt>
    <dgm:pt modelId="{725169CA-CE4E-4EBD-BA00-8FF0F0E517C7}" type="pres">
      <dgm:prSet presAssocID="{C86FDFD7-18DB-441F-9AF6-8574DA26E2B0}" presName="composite2" presStyleCnt="0"/>
      <dgm:spPr/>
    </dgm:pt>
    <dgm:pt modelId="{7DF36A5B-63E5-469C-939C-8F8F606FDDD7}" type="pres">
      <dgm:prSet presAssocID="{C86FDFD7-18DB-441F-9AF6-8574DA26E2B0}" presName="background2" presStyleLbl="node2" presStyleIdx="0" presStyleCnt="3"/>
      <dgm:spPr/>
    </dgm:pt>
    <dgm:pt modelId="{DC13623B-9B03-4495-8EA2-BD416471E393}" type="pres">
      <dgm:prSet presAssocID="{C86FDFD7-18DB-441F-9AF6-8574DA26E2B0}" presName="text2" presStyleLbl="fgAcc2" presStyleIdx="0" presStyleCnt="3" custScaleY="76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B2A249-AB2B-4F02-8BD4-22A8E46C3065}" type="pres">
      <dgm:prSet presAssocID="{C86FDFD7-18DB-441F-9AF6-8574DA26E2B0}" presName="hierChild3" presStyleCnt="0"/>
      <dgm:spPr/>
    </dgm:pt>
    <dgm:pt modelId="{D7BF96B5-7442-4115-B2E6-3615A3D6FDD5}" type="pres">
      <dgm:prSet presAssocID="{9C3E03A6-33E7-40A6-8EAC-2C4D129457EA}" presName="Name17" presStyleLbl="parChTrans1D3" presStyleIdx="0" presStyleCnt="4"/>
      <dgm:spPr/>
      <dgm:t>
        <a:bodyPr/>
        <a:lstStyle/>
        <a:p>
          <a:endParaRPr lang="ru-RU"/>
        </a:p>
      </dgm:t>
    </dgm:pt>
    <dgm:pt modelId="{7DF8CD35-6180-4C16-8A58-729E6A7EFEF8}" type="pres">
      <dgm:prSet presAssocID="{9E28A74F-5122-4090-82DC-8BD39E5B3339}" presName="hierRoot3" presStyleCnt="0"/>
      <dgm:spPr/>
    </dgm:pt>
    <dgm:pt modelId="{A3C43DA7-68A5-428B-ABCD-C1B0E8769DC9}" type="pres">
      <dgm:prSet presAssocID="{9E28A74F-5122-4090-82DC-8BD39E5B3339}" presName="composite3" presStyleCnt="0"/>
      <dgm:spPr/>
    </dgm:pt>
    <dgm:pt modelId="{4A8C608F-3328-4484-96F4-E21B4E82F1F7}" type="pres">
      <dgm:prSet presAssocID="{9E28A74F-5122-4090-82DC-8BD39E5B3339}" presName="background3" presStyleLbl="node3" presStyleIdx="0" presStyleCnt="4"/>
      <dgm:spPr/>
    </dgm:pt>
    <dgm:pt modelId="{220F98F1-5DD5-4BC9-A942-B4BB3E845780}" type="pres">
      <dgm:prSet presAssocID="{9E28A74F-5122-4090-82DC-8BD39E5B3339}" presName="text3" presStyleLbl="fgAcc3" presStyleIdx="0" presStyleCnt="4" custScaleY="67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F280C8-4EBD-4BA7-BFB5-CFC6534B3238}" type="pres">
      <dgm:prSet presAssocID="{9E28A74F-5122-4090-82DC-8BD39E5B3339}" presName="hierChild4" presStyleCnt="0"/>
      <dgm:spPr/>
    </dgm:pt>
    <dgm:pt modelId="{BA1F75C9-841F-4BAC-8780-CCEA92125060}" type="pres">
      <dgm:prSet presAssocID="{CD65040D-B519-4CA8-BFDE-CBF73FA05B5E}" presName="Name17" presStyleLbl="parChTrans1D3" presStyleIdx="1" presStyleCnt="4"/>
      <dgm:spPr/>
      <dgm:t>
        <a:bodyPr/>
        <a:lstStyle/>
        <a:p>
          <a:endParaRPr lang="ru-RU"/>
        </a:p>
      </dgm:t>
    </dgm:pt>
    <dgm:pt modelId="{36A6D579-616F-4531-97CE-FABBB818CBD0}" type="pres">
      <dgm:prSet presAssocID="{66CA4B64-6BAA-4A83-84C5-D0BF4A23E2FD}" presName="hierRoot3" presStyleCnt="0"/>
      <dgm:spPr/>
    </dgm:pt>
    <dgm:pt modelId="{D8F5572A-8AFA-4EB4-A3FB-C5747C355E8B}" type="pres">
      <dgm:prSet presAssocID="{66CA4B64-6BAA-4A83-84C5-D0BF4A23E2FD}" presName="composite3" presStyleCnt="0"/>
      <dgm:spPr/>
    </dgm:pt>
    <dgm:pt modelId="{4B5A68EF-51C6-4D9C-8DCF-DD2AA98B1692}" type="pres">
      <dgm:prSet presAssocID="{66CA4B64-6BAA-4A83-84C5-D0BF4A23E2FD}" presName="background3" presStyleLbl="node3" presStyleIdx="1" presStyleCnt="4"/>
      <dgm:spPr/>
    </dgm:pt>
    <dgm:pt modelId="{D29EC14A-925F-4552-A049-300867C3235B}" type="pres">
      <dgm:prSet presAssocID="{66CA4B64-6BAA-4A83-84C5-D0BF4A23E2FD}" presName="text3" presStyleLbl="fgAcc3" presStyleIdx="1" presStyleCnt="4" custScaleX="108972" custScaleY="67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B9A414-739B-44A9-BD16-EEACC4C7D003}" type="pres">
      <dgm:prSet presAssocID="{66CA4B64-6BAA-4A83-84C5-D0BF4A23E2FD}" presName="hierChild4" presStyleCnt="0"/>
      <dgm:spPr/>
    </dgm:pt>
    <dgm:pt modelId="{567D27D8-458B-4559-A5E6-142F71A32BEA}" type="pres">
      <dgm:prSet presAssocID="{4DA7B0AE-98A5-4A04-A5D1-A4FAB62CCB2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F0EAB67-3E02-4C02-B238-D02F3A58A23F}" type="pres">
      <dgm:prSet presAssocID="{C336D0C4-0E6D-4918-BCE0-719F46E8C336}" presName="hierRoot2" presStyleCnt="0"/>
      <dgm:spPr/>
    </dgm:pt>
    <dgm:pt modelId="{89DADE9E-3952-482A-AFD4-1EEA85F2A878}" type="pres">
      <dgm:prSet presAssocID="{C336D0C4-0E6D-4918-BCE0-719F46E8C336}" presName="composite2" presStyleCnt="0"/>
      <dgm:spPr/>
    </dgm:pt>
    <dgm:pt modelId="{50337512-2453-415E-8B94-554C672D47AF}" type="pres">
      <dgm:prSet presAssocID="{C336D0C4-0E6D-4918-BCE0-719F46E8C336}" presName="background2" presStyleLbl="node2" presStyleIdx="1" presStyleCnt="3"/>
      <dgm:spPr/>
    </dgm:pt>
    <dgm:pt modelId="{193DC221-A0F7-48DB-A6A5-3F1DCAF18C36}" type="pres">
      <dgm:prSet presAssocID="{C336D0C4-0E6D-4918-BCE0-719F46E8C336}" presName="text2" presStyleLbl="fgAcc2" presStyleIdx="1" presStyleCnt="3" custScaleX="134861" custScaleY="766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5F5770-5B70-41AE-909C-516E0E91CD06}" type="pres">
      <dgm:prSet presAssocID="{C336D0C4-0E6D-4918-BCE0-719F46E8C336}" presName="hierChild3" presStyleCnt="0"/>
      <dgm:spPr/>
    </dgm:pt>
    <dgm:pt modelId="{D20C2AC5-540C-4C61-BF3A-4B056C6403A7}" type="pres">
      <dgm:prSet presAssocID="{E14930C4-B546-4EF3-9627-4FC4B30C5CEF}" presName="Name17" presStyleLbl="parChTrans1D3" presStyleIdx="2" presStyleCnt="4"/>
      <dgm:spPr/>
      <dgm:t>
        <a:bodyPr/>
        <a:lstStyle/>
        <a:p>
          <a:endParaRPr lang="ru-RU"/>
        </a:p>
      </dgm:t>
    </dgm:pt>
    <dgm:pt modelId="{DED7023F-1C2D-4FE8-80D9-13AED133B1F8}" type="pres">
      <dgm:prSet presAssocID="{49AD0F85-29CB-410E-AA1F-863C5F1C73A9}" presName="hierRoot3" presStyleCnt="0"/>
      <dgm:spPr/>
    </dgm:pt>
    <dgm:pt modelId="{A764A278-8ED2-46A7-B397-CDBCC3316F55}" type="pres">
      <dgm:prSet presAssocID="{49AD0F85-29CB-410E-AA1F-863C5F1C73A9}" presName="composite3" presStyleCnt="0"/>
      <dgm:spPr/>
    </dgm:pt>
    <dgm:pt modelId="{46FD048D-AAAE-482D-83AD-BCC370A066EB}" type="pres">
      <dgm:prSet presAssocID="{49AD0F85-29CB-410E-AA1F-863C5F1C73A9}" presName="background3" presStyleLbl="node3" presStyleIdx="2" presStyleCnt="4"/>
      <dgm:spPr/>
    </dgm:pt>
    <dgm:pt modelId="{3F15872F-1F2C-4CD1-8508-581E4DA47C67}" type="pres">
      <dgm:prSet presAssocID="{49AD0F85-29CB-410E-AA1F-863C5F1C73A9}" presName="text3" presStyleLbl="fgAcc3" presStyleIdx="2" presStyleCnt="4" custScaleX="114473" custScaleY="674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374A9E-0389-4468-A6D9-AD5B7B196397}" type="pres">
      <dgm:prSet presAssocID="{49AD0F85-29CB-410E-AA1F-863C5F1C73A9}" presName="hierChild4" presStyleCnt="0"/>
      <dgm:spPr/>
    </dgm:pt>
    <dgm:pt modelId="{604E94B3-9557-495C-BBF0-6F417EBF4E61}" type="pres">
      <dgm:prSet presAssocID="{C38FB9CA-B267-4D24-967B-E46C26C5DB6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451F6A6-A735-4FEB-8130-9C493227F6DC}" type="pres">
      <dgm:prSet presAssocID="{D969E829-0EDC-4B31-B399-65B58D80705B}" presName="hierRoot2" presStyleCnt="0"/>
      <dgm:spPr/>
    </dgm:pt>
    <dgm:pt modelId="{79E3C14E-B0FD-4A70-A933-B2610CF9EF49}" type="pres">
      <dgm:prSet presAssocID="{D969E829-0EDC-4B31-B399-65B58D80705B}" presName="composite2" presStyleCnt="0"/>
      <dgm:spPr/>
    </dgm:pt>
    <dgm:pt modelId="{AA4D11D0-AE66-4F97-852A-769CC0B4AE2B}" type="pres">
      <dgm:prSet presAssocID="{D969E829-0EDC-4B31-B399-65B58D80705B}" presName="background2" presStyleLbl="node2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6E59A98-1272-45EC-8B13-943D0D3F869A}" type="pres">
      <dgm:prSet presAssocID="{D969E829-0EDC-4B31-B399-65B58D80705B}" presName="text2" presStyleLbl="fgAcc2" presStyleIdx="2" presStyleCnt="3" custScaleX="141600" custScaleY="999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7F8378-9251-4251-BE2F-F939D6048524}" type="pres">
      <dgm:prSet presAssocID="{D969E829-0EDC-4B31-B399-65B58D80705B}" presName="hierChild3" presStyleCnt="0"/>
      <dgm:spPr/>
    </dgm:pt>
    <dgm:pt modelId="{18CAA5A7-3A0F-44F8-A7D9-5994591006E2}" type="pres">
      <dgm:prSet presAssocID="{D7CF36FA-AE14-4EA8-8C83-6C780D84C845}" presName="Name17" presStyleLbl="parChTrans1D3" presStyleIdx="3" presStyleCnt="4"/>
      <dgm:spPr/>
      <dgm:t>
        <a:bodyPr/>
        <a:lstStyle/>
        <a:p>
          <a:endParaRPr lang="ru-RU"/>
        </a:p>
      </dgm:t>
    </dgm:pt>
    <dgm:pt modelId="{B1653CCD-B713-406F-85A1-FAD1EAA56379}" type="pres">
      <dgm:prSet presAssocID="{8A30633C-2CA6-4FB7-B895-917F7A6DEDD9}" presName="hierRoot3" presStyleCnt="0"/>
      <dgm:spPr/>
    </dgm:pt>
    <dgm:pt modelId="{2A765E1F-191A-4A7A-A64F-5786500F7A88}" type="pres">
      <dgm:prSet presAssocID="{8A30633C-2CA6-4FB7-B895-917F7A6DEDD9}" presName="composite3" presStyleCnt="0"/>
      <dgm:spPr/>
    </dgm:pt>
    <dgm:pt modelId="{A835E4E8-4460-42BC-A2EA-D92F21EACA88}" type="pres">
      <dgm:prSet presAssocID="{8A30633C-2CA6-4FB7-B895-917F7A6DEDD9}" presName="background3" presStyleLbl="node3" presStyleIdx="3" presStyleCnt="4"/>
      <dgm:spPr/>
    </dgm:pt>
    <dgm:pt modelId="{A60D5292-B965-4B9C-8F73-3E9F272C2386}" type="pres">
      <dgm:prSet presAssocID="{8A30633C-2CA6-4FB7-B895-917F7A6DEDD9}" presName="text3" presStyleLbl="fgAcc3" presStyleIdx="3" presStyleCnt="4" custScaleX="110759" custScaleY="744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4C0752-858F-44C4-9AB1-F6F137A6CEE4}" type="pres">
      <dgm:prSet presAssocID="{8A30633C-2CA6-4FB7-B895-917F7A6DEDD9}" presName="hierChild4" presStyleCnt="0"/>
      <dgm:spPr/>
    </dgm:pt>
    <dgm:pt modelId="{C5457405-4C58-480E-BA15-55C9D2BE5AD3}" type="pres">
      <dgm:prSet presAssocID="{784AAF5E-2990-4E7A-A6C2-5CC641DDD1F2}" presName="hierRoot1" presStyleCnt="0"/>
      <dgm:spPr/>
    </dgm:pt>
    <dgm:pt modelId="{5BA392C9-38CF-40F4-B857-D7576C747E3B}" type="pres">
      <dgm:prSet presAssocID="{784AAF5E-2990-4E7A-A6C2-5CC641DDD1F2}" presName="composite" presStyleCnt="0"/>
      <dgm:spPr/>
    </dgm:pt>
    <dgm:pt modelId="{E312B8ED-0A7A-4C2F-AED7-D9D60A5210D7}" type="pres">
      <dgm:prSet presAssocID="{784AAF5E-2990-4E7A-A6C2-5CC641DDD1F2}" presName="background" presStyleLbl="node0" presStyleIdx="1" presStyleCnt="2"/>
      <dgm:spPr/>
    </dgm:pt>
    <dgm:pt modelId="{D84218A1-B792-4455-B21F-30235A41D7C9}" type="pres">
      <dgm:prSet presAssocID="{784AAF5E-2990-4E7A-A6C2-5CC641DDD1F2}" presName="text" presStyleLbl="fgAcc0" presStyleIdx="1" presStyleCnt="2" custScaleX="157797" custScaleY="78652" custLinFactX="-100000" custLinFactNeighborX="-114629" custLinFactNeighborY="-107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50BD41-343E-415F-898D-3F238C74C9C2}" type="pres">
      <dgm:prSet presAssocID="{784AAF5E-2990-4E7A-A6C2-5CC641DDD1F2}" presName="hierChild2" presStyleCnt="0"/>
      <dgm:spPr/>
    </dgm:pt>
  </dgm:ptLst>
  <dgm:cxnLst>
    <dgm:cxn modelId="{208A4B28-28D9-442E-A6F8-5A25B8D33825}" type="presOf" srcId="{4DA7B0AE-98A5-4A04-A5D1-A4FAB62CCB23}" destId="{567D27D8-458B-4559-A5E6-142F71A32BEA}" srcOrd="0" destOrd="0" presId="urn:microsoft.com/office/officeart/2005/8/layout/hierarchy1"/>
    <dgm:cxn modelId="{F6C49FF1-5F16-4DB3-9458-8B2EDB8AF351}" type="presOf" srcId="{D969E829-0EDC-4B31-B399-65B58D80705B}" destId="{36E59A98-1272-45EC-8B13-943D0D3F869A}" srcOrd="0" destOrd="0" presId="urn:microsoft.com/office/officeart/2005/8/layout/hierarchy1"/>
    <dgm:cxn modelId="{C3AB97A6-8199-4485-9E62-F90E62788B81}" srcId="{C336D0C4-0E6D-4918-BCE0-719F46E8C336}" destId="{49AD0F85-29CB-410E-AA1F-863C5F1C73A9}" srcOrd="0" destOrd="0" parTransId="{E14930C4-B546-4EF3-9627-4FC4B30C5CEF}" sibTransId="{0A622AF0-77F7-4D89-A783-27D0820A798C}"/>
    <dgm:cxn modelId="{A144216A-4B35-4B0C-BDB1-5E57B7455864}" srcId="{4846B987-0DA8-47AB-A8EF-5A8A233502ED}" destId="{784AAF5E-2990-4E7A-A6C2-5CC641DDD1F2}" srcOrd="1" destOrd="0" parTransId="{83B6EDB1-A790-4A0B-9D15-1BC5B899F366}" sibTransId="{E22A8DB0-CA4B-40E0-A75B-61AB0E5BF9AA}"/>
    <dgm:cxn modelId="{AD59719C-0D4A-4BE4-89ED-2C0CB30D8FDB}" srcId="{11AFA74F-FB23-4FEA-AA97-5E124D9E8341}" destId="{C86FDFD7-18DB-441F-9AF6-8574DA26E2B0}" srcOrd="0" destOrd="0" parTransId="{C7AB2E1C-242D-4E15-87E3-DFB773A33A7C}" sibTransId="{5BF18237-D47D-435F-A263-D4322FC49F8F}"/>
    <dgm:cxn modelId="{759680D6-004A-4D98-AB3E-099D3A4B87C1}" type="presOf" srcId="{784AAF5E-2990-4E7A-A6C2-5CC641DDD1F2}" destId="{D84218A1-B792-4455-B21F-30235A41D7C9}" srcOrd="0" destOrd="0" presId="urn:microsoft.com/office/officeart/2005/8/layout/hierarchy1"/>
    <dgm:cxn modelId="{D9F3BBAB-87FD-4C3D-88E0-CA6A1DC79EE1}" type="presOf" srcId="{49AD0F85-29CB-410E-AA1F-863C5F1C73A9}" destId="{3F15872F-1F2C-4CD1-8508-581E4DA47C67}" srcOrd="0" destOrd="0" presId="urn:microsoft.com/office/officeart/2005/8/layout/hierarchy1"/>
    <dgm:cxn modelId="{BC73BE3D-2433-4039-AC59-75C24B488D61}" type="presOf" srcId="{C336D0C4-0E6D-4918-BCE0-719F46E8C336}" destId="{193DC221-A0F7-48DB-A6A5-3F1DCAF18C36}" srcOrd="0" destOrd="0" presId="urn:microsoft.com/office/officeart/2005/8/layout/hierarchy1"/>
    <dgm:cxn modelId="{3EA5B543-F7F1-43ED-B985-D99D2CA18BA7}" type="presOf" srcId="{9E28A74F-5122-4090-82DC-8BD39E5B3339}" destId="{220F98F1-5DD5-4BC9-A942-B4BB3E845780}" srcOrd="0" destOrd="0" presId="urn:microsoft.com/office/officeart/2005/8/layout/hierarchy1"/>
    <dgm:cxn modelId="{C069255B-1932-4F1D-980B-3DC2B3DD8A32}" srcId="{D969E829-0EDC-4B31-B399-65B58D80705B}" destId="{8A30633C-2CA6-4FB7-B895-917F7A6DEDD9}" srcOrd="0" destOrd="0" parTransId="{D7CF36FA-AE14-4EA8-8C83-6C780D84C845}" sibTransId="{296C2692-739A-4800-9133-70C4F1FABB98}"/>
    <dgm:cxn modelId="{64FF84A5-6004-47B4-82BA-2F6BDF063C18}" srcId="{11AFA74F-FB23-4FEA-AA97-5E124D9E8341}" destId="{C336D0C4-0E6D-4918-BCE0-719F46E8C336}" srcOrd="1" destOrd="0" parTransId="{4DA7B0AE-98A5-4A04-A5D1-A4FAB62CCB23}" sibTransId="{A5BB8FB7-3218-4082-937F-5B08120A664F}"/>
    <dgm:cxn modelId="{C0177668-DC40-4FD5-A267-0F45007EE291}" type="presOf" srcId="{66CA4B64-6BAA-4A83-84C5-D0BF4A23E2FD}" destId="{D29EC14A-925F-4552-A049-300867C3235B}" srcOrd="0" destOrd="0" presId="urn:microsoft.com/office/officeart/2005/8/layout/hierarchy1"/>
    <dgm:cxn modelId="{2D4FC876-650F-4AEA-B238-36875C7F40C4}" type="presOf" srcId="{8A30633C-2CA6-4FB7-B895-917F7A6DEDD9}" destId="{A60D5292-B965-4B9C-8F73-3E9F272C2386}" srcOrd="0" destOrd="0" presId="urn:microsoft.com/office/officeart/2005/8/layout/hierarchy1"/>
    <dgm:cxn modelId="{EC2A750E-53A9-404B-BB06-063C9994CDCF}" srcId="{11AFA74F-FB23-4FEA-AA97-5E124D9E8341}" destId="{D969E829-0EDC-4B31-B399-65B58D80705B}" srcOrd="2" destOrd="0" parTransId="{C38FB9CA-B267-4D24-967B-E46C26C5DB61}" sibTransId="{9653ADEC-15B9-40C5-A0F2-F26240A3EC5E}"/>
    <dgm:cxn modelId="{980C2046-89B1-4E33-92E7-FBDDE2CCD48B}" type="presOf" srcId="{CD65040D-B519-4CA8-BFDE-CBF73FA05B5E}" destId="{BA1F75C9-841F-4BAC-8780-CCEA92125060}" srcOrd="0" destOrd="0" presId="urn:microsoft.com/office/officeart/2005/8/layout/hierarchy1"/>
    <dgm:cxn modelId="{6FC8D797-2459-4C54-8D50-1BE4D6395A43}" type="presOf" srcId="{4846B987-0DA8-47AB-A8EF-5A8A233502ED}" destId="{0108B35B-3684-4FF9-8551-8DFC196BA9B0}" srcOrd="0" destOrd="0" presId="urn:microsoft.com/office/officeart/2005/8/layout/hierarchy1"/>
    <dgm:cxn modelId="{55AC0EAD-E743-442C-8971-129315DBCCF5}" type="presOf" srcId="{C38FB9CA-B267-4D24-967B-E46C26C5DB61}" destId="{604E94B3-9557-495C-BBF0-6F417EBF4E61}" srcOrd="0" destOrd="0" presId="urn:microsoft.com/office/officeart/2005/8/layout/hierarchy1"/>
    <dgm:cxn modelId="{BCBD89BB-349E-4AEB-A0C0-E212EE89A6B3}" type="presOf" srcId="{C7AB2E1C-242D-4E15-87E3-DFB773A33A7C}" destId="{21AE661E-01A2-4572-8FBA-4D46206DB117}" srcOrd="0" destOrd="0" presId="urn:microsoft.com/office/officeart/2005/8/layout/hierarchy1"/>
    <dgm:cxn modelId="{310BE2A8-39D5-4D53-A410-1DE217C4B44D}" type="presOf" srcId="{9C3E03A6-33E7-40A6-8EAC-2C4D129457EA}" destId="{D7BF96B5-7442-4115-B2E6-3615A3D6FDD5}" srcOrd="0" destOrd="0" presId="urn:microsoft.com/office/officeart/2005/8/layout/hierarchy1"/>
    <dgm:cxn modelId="{ED05D449-1267-4BFF-B835-9F0319128944}" srcId="{C86FDFD7-18DB-441F-9AF6-8574DA26E2B0}" destId="{66CA4B64-6BAA-4A83-84C5-D0BF4A23E2FD}" srcOrd="1" destOrd="0" parTransId="{CD65040D-B519-4CA8-BFDE-CBF73FA05B5E}" sibTransId="{C64DC243-BBD2-4D81-BA7D-DBC1653DD1F5}"/>
    <dgm:cxn modelId="{3779D62A-F663-43AA-81A7-5CC6096EFC1E}" type="presOf" srcId="{C86FDFD7-18DB-441F-9AF6-8574DA26E2B0}" destId="{DC13623B-9B03-4495-8EA2-BD416471E393}" srcOrd="0" destOrd="0" presId="urn:microsoft.com/office/officeart/2005/8/layout/hierarchy1"/>
    <dgm:cxn modelId="{D6778FC8-7E6A-4CB7-942A-5F688B1232AA}" type="presOf" srcId="{11AFA74F-FB23-4FEA-AA97-5E124D9E8341}" destId="{18FFB6DF-BE86-45A4-BE6E-90422214653A}" srcOrd="0" destOrd="0" presId="urn:microsoft.com/office/officeart/2005/8/layout/hierarchy1"/>
    <dgm:cxn modelId="{FDCE6570-5E8F-4336-847E-D1C75F860D65}" srcId="{C86FDFD7-18DB-441F-9AF6-8574DA26E2B0}" destId="{9E28A74F-5122-4090-82DC-8BD39E5B3339}" srcOrd="0" destOrd="0" parTransId="{9C3E03A6-33E7-40A6-8EAC-2C4D129457EA}" sibTransId="{77C34A9C-4B6A-47C1-9AE5-E67D3ACC5FC7}"/>
    <dgm:cxn modelId="{0E0CA4CC-7F86-4D0F-BF14-6FBBF608B91E}" type="presOf" srcId="{E14930C4-B546-4EF3-9627-4FC4B30C5CEF}" destId="{D20C2AC5-540C-4C61-BF3A-4B056C6403A7}" srcOrd="0" destOrd="0" presId="urn:microsoft.com/office/officeart/2005/8/layout/hierarchy1"/>
    <dgm:cxn modelId="{06E3EEB4-A46F-4D27-A4D0-367056E7401C}" type="presOf" srcId="{D7CF36FA-AE14-4EA8-8C83-6C780D84C845}" destId="{18CAA5A7-3A0F-44F8-A7D9-5994591006E2}" srcOrd="0" destOrd="0" presId="urn:microsoft.com/office/officeart/2005/8/layout/hierarchy1"/>
    <dgm:cxn modelId="{E5DFA2BE-B710-4AE7-92A7-F26FBE0E616D}" srcId="{4846B987-0DA8-47AB-A8EF-5A8A233502ED}" destId="{11AFA74F-FB23-4FEA-AA97-5E124D9E8341}" srcOrd="0" destOrd="0" parTransId="{ABFB36BC-2109-41B1-AD0F-05437B3B5E42}" sibTransId="{5E395880-071E-45BB-9D56-74CC731BD04B}"/>
    <dgm:cxn modelId="{85BB85E6-33F2-47A6-B9D6-0B2D0FD0AB58}" type="presParOf" srcId="{0108B35B-3684-4FF9-8551-8DFC196BA9B0}" destId="{30A577EF-CE1C-45B1-BCB8-192E6B39853D}" srcOrd="0" destOrd="0" presId="urn:microsoft.com/office/officeart/2005/8/layout/hierarchy1"/>
    <dgm:cxn modelId="{DD587ACC-99C3-43CA-954A-899BFF12BCDD}" type="presParOf" srcId="{30A577EF-CE1C-45B1-BCB8-192E6B39853D}" destId="{C8C3EF66-21C4-465B-A4BF-4737B9957DD9}" srcOrd="0" destOrd="0" presId="urn:microsoft.com/office/officeart/2005/8/layout/hierarchy1"/>
    <dgm:cxn modelId="{D4BD555C-EA71-47B9-AEA1-09F1F9A1CD8E}" type="presParOf" srcId="{C8C3EF66-21C4-465B-A4BF-4737B9957DD9}" destId="{75ED72F2-E3E5-48AD-BEB3-22D69DBA8E7F}" srcOrd="0" destOrd="0" presId="urn:microsoft.com/office/officeart/2005/8/layout/hierarchy1"/>
    <dgm:cxn modelId="{A0399C21-CB45-4D77-AB4E-821A40C80657}" type="presParOf" srcId="{C8C3EF66-21C4-465B-A4BF-4737B9957DD9}" destId="{18FFB6DF-BE86-45A4-BE6E-90422214653A}" srcOrd="1" destOrd="0" presId="urn:microsoft.com/office/officeart/2005/8/layout/hierarchy1"/>
    <dgm:cxn modelId="{B486B4CA-7CFE-4284-A33B-317E895AA759}" type="presParOf" srcId="{30A577EF-CE1C-45B1-BCB8-192E6B39853D}" destId="{F7C79FB6-D94F-4C42-9417-D5E1E075ECB8}" srcOrd="1" destOrd="0" presId="urn:microsoft.com/office/officeart/2005/8/layout/hierarchy1"/>
    <dgm:cxn modelId="{B5D3434B-00DF-4D57-8C12-4640710EF561}" type="presParOf" srcId="{F7C79FB6-D94F-4C42-9417-D5E1E075ECB8}" destId="{21AE661E-01A2-4572-8FBA-4D46206DB117}" srcOrd="0" destOrd="0" presId="urn:microsoft.com/office/officeart/2005/8/layout/hierarchy1"/>
    <dgm:cxn modelId="{5DA71D97-8A34-4B18-A7B5-CE7FD6543264}" type="presParOf" srcId="{F7C79FB6-D94F-4C42-9417-D5E1E075ECB8}" destId="{AAFEE43C-433C-43E3-9CE6-D8F9FE920CB8}" srcOrd="1" destOrd="0" presId="urn:microsoft.com/office/officeart/2005/8/layout/hierarchy1"/>
    <dgm:cxn modelId="{EFA3026E-AE3E-4D18-BB2E-3D585EF44337}" type="presParOf" srcId="{AAFEE43C-433C-43E3-9CE6-D8F9FE920CB8}" destId="{725169CA-CE4E-4EBD-BA00-8FF0F0E517C7}" srcOrd="0" destOrd="0" presId="urn:microsoft.com/office/officeart/2005/8/layout/hierarchy1"/>
    <dgm:cxn modelId="{26FD86D5-80B6-4D6E-B6EE-46F6725CE0AB}" type="presParOf" srcId="{725169CA-CE4E-4EBD-BA00-8FF0F0E517C7}" destId="{7DF36A5B-63E5-469C-939C-8F8F606FDDD7}" srcOrd="0" destOrd="0" presId="urn:microsoft.com/office/officeart/2005/8/layout/hierarchy1"/>
    <dgm:cxn modelId="{E8F2372B-700D-4710-9520-521A69CB13D6}" type="presParOf" srcId="{725169CA-CE4E-4EBD-BA00-8FF0F0E517C7}" destId="{DC13623B-9B03-4495-8EA2-BD416471E393}" srcOrd="1" destOrd="0" presId="urn:microsoft.com/office/officeart/2005/8/layout/hierarchy1"/>
    <dgm:cxn modelId="{3736B04C-E911-4B5F-85EF-DEB12AF9EA9F}" type="presParOf" srcId="{AAFEE43C-433C-43E3-9CE6-D8F9FE920CB8}" destId="{7DB2A249-AB2B-4F02-8BD4-22A8E46C3065}" srcOrd="1" destOrd="0" presId="urn:microsoft.com/office/officeart/2005/8/layout/hierarchy1"/>
    <dgm:cxn modelId="{5E6A9964-E546-445C-9D0F-68D62F1948D7}" type="presParOf" srcId="{7DB2A249-AB2B-4F02-8BD4-22A8E46C3065}" destId="{D7BF96B5-7442-4115-B2E6-3615A3D6FDD5}" srcOrd="0" destOrd="0" presId="urn:microsoft.com/office/officeart/2005/8/layout/hierarchy1"/>
    <dgm:cxn modelId="{F05DCAB6-5887-4B69-8D7C-1798E025E8F1}" type="presParOf" srcId="{7DB2A249-AB2B-4F02-8BD4-22A8E46C3065}" destId="{7DF8CD35-6180-4C16-8A58-729E6A7EFEF8}" srcOrd="1" destOrd="0" presId="urn:microsoft.com/office/officeart/2005/8/layout/hierarchy1"/>
    <dgm:cxn modelId="{58CF26B2-3780-4535-AC2B-4F0304F102FD}" type="presParOf" srcId="{7DF8CD35-6180-4C16-8A58-729E6A7EFEF8}" destId="{A3C43DA7-68A5-428B-ABCD-C1B0E8769DC9}" srcOrd="0" destOrd="0" presId="urn:microsoft.com/office/officeart/2005/8/layout/hierarchy1"/>
    <dgm:cxn modelId="{157A1252-3916-43CC-897D-A5747E011032}" type="presParOf" srcId="{A3C43DA7-68A5-428B-ABCD-C1B0E8769DC9}" destId="{4A8C608F-3328-4484-96F4-E21B4E82F1F7}" srcOrd="0" destOrd="0" presId="urn:microsoft.com/office/officeart/2005/8/layout/hierarchy1"/>
    <dgm:cxn modelId="{DDE6C5B5-FE0E-4883-8422-FE37739D0A8C}" type="presParOf" srcId="{A3C43DA7-68A5-428B-ABCD-C1B0E8769DC9}" destId="{220F98F1-5DD5-4BC9-A942-B4BB3E845780}" srcOrd="1" destOrd="0" presId="urn:microsoft.com/office/officeart/2005/8/layout/hierarchy1"/>
    <dgm:cxn modelId="{76AFE1AE-20D1-45A1-83B7-60051E65B897}" type="presParOf" srcId="{7DF8CD35-6180-4C16-8A58-729E6A7EFEF8}" destId="{46F280C8-4EBD-4BA7-BFB5-CFC6534B3238}" srcOrd="1" destOrd="0" presId="urn:microsoft.com/office/officeart/2005/8/layout/hierarchy1"/>
    <dgm:cxn modelId="{B36CF71B-644B-4F7D-A39C-26FDCABEEB7C}" type="presParOf" srcId="{7DB2A249-AB2B-4F02-8BD4-22A8E46C3065}" destId="{BA1F75C9-841F-4BAC-8780-CCEA92125060}" srcOrd="2" destOrd="0" presId="urn:microsoft.com/office/officeart/2005/8/layout/hierarchy1"/>
    <dgm:cxn modelId="{AAB7A3EA-E644-480B-8196-0FA47ACD040B}" type="presParOf" srcId="{7DB2A249-AB2B-4F02-8BD4-22A8E46C3065}" destId="{36A6D579-616F-4531-97CE-FABBB818CBD0}" srcOrd="3" destOrd="0" presId="urn:microsoft.com/office/officeart/2005/8/layout/hierarchy1"/>
    <dgm:cxn modelId="{12475BAB-2A8D-4090-801C-977B9D50CB69}" type="presParOf" srcId="{36A6D579-616F-4531-97CE-FABBB818CBD0}" destId="{D8F5572A-8AFA-4EB4-A3FB-C5747C355E8B}" srcOrd="0" destOrd="0" presId="urn:microsoft.com/office/officeart/2005/8/layout/hierarchy1"/>
    <dgm:cxn modelId="{44E37299-B8E3-407B-86AC-2F88D8F2F48C}" type="presParOf" srcId="{D8F5572A-8AFA-4EB4-A3FB-C5747C355E8B}" destId="{4B5A68EF-51C6-4D9C-8DCF-DD2AA98B1692}" srcOrd="0" destOrd="0" presId="urn:microsoft.com/office/officeart/2005/8/layout/hierarchy1"/>
    <dgm:cxn modelId="{D3F22C39-D621-4B7C-AC34-AF446004BD33}" type="presParOf" srcId="{D8F5572A-8AFA-4EB4-A3FB-C5747C355E8B}" destId="{D29EC14A-925F-4552-A049-300867C3235B}" srcOrd="1" destOrd="0" presId="urn:microsoft.com/office/officeart/2005/8/layout/hierarchy1"/>
    <dgm:cxn modelId="{D2956CBF-58DE-45FF-A1F4-45B4F74A8418}" type="presParOf" srcId="{36A6D579-616F-4531-97CE-FABBB818CBD0}" destId="{33B9A414-739B-44A9-BD16-EEACC4C7D003}" srcOrd="1" destOrd="0" presId="urn:microsoft.com/office/officeart/2005/8/layout/hierarchy1"/>
    <dgm:cxn modelId="{C4F8BAFF-FC5F-4421-A50A-CBAA8FF59BC8}" type="presParOf" srcId="{F7C79FB6-D94F-4C42-9417-D5E1E075ECB8}" destId="{567D27D8-458B-4559-A5E6-142F71A32BEA}" srcOrd="2" destOrd="0" presId="urn:microsoft.com/office/officeart/2005/8/layout/hierarchy1"/>
    <dgm:cxn modelId="{7898AA99-5417-433D-8041-1B0FC1BDCBF9}" type="presParOf" srcId="{F7C79FB6-D94F-4C42-9417-D5E1E075ECB8}" destId="{EF0EAB67-3E02-4C02-B238-D02F3A58A23F}" srcOrd="3" destOrd="0" presId="urn:microsoft.com/office/officeart/2005/8/layout/hierarchy1"/>
    <dgm:cxn modelId="{E110E1A0-2360-4F42-9DB2-4BEDAF5E14A6}" type="presParOf" srcId="{EF0EAB67-3E02-4C02-B238-D02F3A58A23F}" destId="{89DADE9E-3952-482A-AFD4-1EEA85F2A878}" srcOrd="0" destOrd="0" presId="urn:microsoft.com/office/officeart/2005/8/layout/hierarchy1"/>
    <dgm:cxn modelId="{F013C6FB-997C-46D4-9861-F97410330883}" type="presParOf" srcId="{89DADE9E-3952-482A-AFD4-1EEA85F2A878}" destId="{50337512-2453-415E-8B94-554C672D47AF}" srcOrd="0" destOrd="0" presId="urn:microsoft.com/office/officeart/2005/8/layout/hierarchy1"/>
    <dgm:cxn modelId="{B93DC743-5869-4143-80F4-92C2FCEF710A}" type="presParOf" srcId="{89DADE9E-3952-482A-AFD4-1EEA85F2A878}" destId="{193DC221-A0F7-48DB-A6A5-3F1DCAF18C36}" srcOrd="1" destOrd="0" presId="urn:microsoft.com/office/officeart/2005/8/layout/hierarchy1"/>
    <dgm:cxn modelId="{1482250B-2796-4886-A9EC-794078FC4086}" type="presParOf" srcId="{EF0EAB67-3E02-4C02-B238-D02F3A58A23F}" destId="{6A5F5770-5B70-41AE-909C-516E0E91CD06}" srcOrd="1" destOrd="0" presId="urn:microsoft.com/office/officeart/2005/8/layout/hierarchy1"/>
    <dgm:cxn modelId="{59DA9574-F9C2-4ED4-831D-5943521BA768}" type="presParOf" srcId="{6A5F5770-5B70-41AE-909C-516E0E91CD06}" destId="{D20C2AC5-540C-4C61-BF3A-4B056C6403A7}" srcOrd="0" destOrd="0" presId="urn:microsoft.com/office/officeart/2005/8/layout/hierarchy1"/>
    <dgm:cxn modelId="{C84192FD-46A2-4E54-81F0-31D3C9D936CE}" type="presParOf" srcId="{6A5F5770-5B70-41AE-909C-516E0E91CD06}" destId="{DED7023F-1C2D-4FE8-80D9-13AED133B1F8}" srcOrd="1" destOrd="0" presId="urn:microsoft.com/office/officeart/2005/8/layout/hierarchy1"/>
    <dgm:cxn modelId="{3C0F688E-A745-405E-A606-B5CB8F3B1D45}" type="presParOf" srcId="{DED7023F-1C2D-4FE8-80D9-13AED133B1F8}" destId="{A764A278-8ED2-46A7-B397-CDBCC3316F55}" srcOrd="0" destOrd="0" presId="urn:microsoft.com/office/officeart/2005/8/layout/hierarchy1"/>
    <dgm:cxn modelId="{C8732644-424E-44D9-BC6A-C0916ACA6EE3}" type="presParOf" srcId="{A764A278-8ED2-46A7-B397-CDBCC3316F55}" destId="{46FD048D-AAAE-482D-83AD-BCC370A066EB}" srcOrd="0" destOrd="0" presId="urn:microsoft.com/office/officeart/2005/8/layout/hierarchy1"/>
    <dgm:cxn modelId="{936209D7-729B-493B-BC57-E87C44578E70}" type="presParOf" srcId="{A764A278-8ED2-46A7-B397-CDBCC3316F55}" destId="{3F15872F-1F2C-4CD1-8508-581E4DA47C67}" srcOrd="1" destOrd="0" presId="urn:microsoft.com/office/officeart/2005/8/layout/hierarchy1"/>
    <dgm:cxn modelId="{DD664818-92E0-4B93-9E58-59C33D5DCC28}" type="presParOf" srcId="{DED7023F-1C2D-4FE8-80D9-13AED133B1F8}" destId="{3E374A9E-0389-4468-A6D9-AD5B7B196397}" srcOrd="1" destOrd="0" presId="urn:microsoft.com/office/officeart/2005/8/layout/hierarchy1"/>
    <dgm:cxn modelId="{3B3F087D-D173-44CD-87C4-CA33DFC3DC30}" type="presParOf" srcId="{F7C79FB6-D94F-4C42-9417-D5E1E075ECB8}" destId="{604E94B3-9557-495C-BBF0-6F417EBF4E61}" srcOrd="4" destOrd="0" presId="urn:microsoft.com/office/officeart/2005/8/layout/hierarchy1"/>
    <dgm:cxn modelId="{8DB89141-A4C7-49AF-8957-B75B1C44E0C1}" type="presParOf" srcId="{F7C79FB6-D94F-4C42-9417-D5E1E075ECB8}" destId="{4451F6A6-A735-4FEB-8130-9C493227F6DC}" srcOrd="5" destOrd="0" presId="urn:microsoft.com/office/officeart/2005/8/layout/hierarchy1"/>
    <dgm:cxn modelId="{67A1A1EE-811F-4419-8894-80092D989685}" type="presParOf" srcId="{4451F6A6-A735-4FEB-8130-9C493227F6DC}" destId="{79E3C14E-B0FD-4A70-A933-B2610CF9EF49}" srcOrd="0" destOrd="0" presId="urn:microsoft.com/office/officeart/2005/8/layout/hierarchy1"/>
    <dgm:cxn modelId="{A5F97854-1C2B-4C89-BEAC-9AAE4CCB13AF}" type="presParOf" srcId="{79E3C14E-B0FD-4A70-A933-B2610CF9EF49}" destId="{AA4D11D0-AE66-4F97-852A-769CC0B4AE2B}" srcOrd="0" destOrd="0" presId="urn:microsoft.com/office/officeart/2005/8/layout/hierarchy1"/>
    <dgm:cxn modelId="{AC56547D-3AD2-4E10-99B2-CE687F7165CE}" type="presParOf" srcId="{79E3C14E-B0FD-4A70-A933-B2610CF9EF49}" destId="{36E59A98-1272-45EC-8B13-943D0D3F869A}" srcOrd="1" destOrd="0" presId="urn:microsoft.com/office/officeart/2005/8/layout/hierarchy1"/>
    <dgm:cxn modelId="{1E68B52F-6912-4CE8-A544-A2CA67D4F0F8}" type="presParOf" srcId="{4451F6A6-A735-4FEB-8130-9C493227F6DC}" destId="{FF7F8378-9251-4251-BE2F-F939D6048524}" srcOrd="1" destOrd="0" presId="urn:microsoft.com/office/officeart/2005/8/layout/hierarchy1"/>
    <dgm:cxn modelId="{FD39AD21-D892-403D-BC42-8B6339FBFDD1}" type="presParOf" srcId="{FF7F8378-9251-4251-BE2F-F939D6048524}" destId="{18CAA5A7-3A0F-44F8-A7D9-5994591006E2}" srcOrd="0" destOrd="0" presId="urn:microsoft.com/office/officeart/2005/8/layout/hierarchy1"/>
    <dgm:cxn modelId="{70223084-A9C6-4E81-9B17-CD6EB5A36EE9}" type="presParOf" srcId="{FF7F8378-9251-4251-BE2F-F939D6048524}" destId="{B1653CCD-B713-406F-85A1-FAD1EAA56379}" srcOrd="1" destOrd="0" presId="urn:microsoft.com/office/officeart/2005/8/layout/hierarchy1"/>
    <dgm:cxn modelId="{5B4AD317-BA2D-44E1-B246-F3B925149DA8}" type="presParOf" srcId="{B1653CCD-B713-406F-85A1-FAD1EAA56379}" destId="{2A765E1F-191A-4A7A-A64F-5786500F7A88}" srcOrd="0" destOrd="0" presId="urn:microsoft.com/office/officeart/2005/8/layout/hierarchy1"/>
    <dgm:cxn modelId="{B3E0D2EE-D145-4972-8913-67A016E0642B}" type="presParOf" srcId="{2A765E1F-191A-4A7A-A64F-5786500F7A88}" destId="{A835E4E8-4460-42BC-A2EA-D92F21EACA88}" srcOrd="0" destOrd="0" presId="urn:microsoft.com/office/officeart/2005/8/layout/hierarchy1"/>
    <dgm:cxn modelId="{4F063843-D188-4476-8D9D-B0A1D01BBB3B}" type="presParOf" srcId="{2A765E1F-191A-4A7A-A64F-5786500F7A88}" destId="{A60D5292-B965-4B9C-8F73-3E9F272C2386}" srcOrd="1" destOrd="0" presId="urn:microsoft.com/office/officeart/2005/8/layout/hierarchy1"/>
    <dgm:cxn modelId="{0BA50B19-1418-49C6-88B5-A205E6C1A473}" type="presParOf" srcId="{B1653CCD-B713-406F-85A1-FAD1EAA56379}" destId="{764C0752-858F-44C4-9AB1-F6F137A6CEE4}" srcOrd="1" destOrd="0" presId="urn:microsoft.com/office/officeart/2005/8/layout/hierarchy1"/>
    <dgm:cxn modelId="{F4CBD6C8-0351-4D40-82EE-53885647BD48}" type="presParOf" srcId="{0108B35B-3684-4FF9-8551-8DFC196BA9B0}" destId="{C5457405-4C58-480E-BA15-55C9D2BE5AD3}" srcOrd="1" destOrd="0" presId="urn:microsoft.com/office/officeart/2005/8/layout/hierarchy1"/>
    <dgm:cxn modelId="{CB2F1D33-F57D-4EE5-828A-554F306C6AF5}" type="presParOf" srcId="{C5457405-4C58-480E-BA15-55C9D2BE5AD3}" destId="{5BA392C9-38CF-40F4-B857-D7576C747E3B}" srcOrd="0" destOrd="0" presId="urn:microsoft.com/office/officeart/2005/8/layout/hierarchy1"/>
    <dgm:cxn modelId="{59F28B25-5D40-46CB-8BDB-3385D975227B}" type="presParOf" srcId="{5BA392C9-38CF-40F4-B857-D7576C747E3B}" destId="{E312B8ED-0A7A-4C2F-AED7-D9D60A5210D7}" srcOrd="0" destOrd="0" presId="urn:microsoft.com/office/officeart/2005/8/layout/hierarchy1"/>
    <dgm:cxn modelId="{2CC312F7-EF50-4F9C-B478-DF655632D7C6}" type="presParOf" srcId="{5BA392C9-38CF-40F4-B857-D7576C747E3B}" destId="{D84218A1-B792-4455-B21F-30235A41D7C9}" srcOrd="1" destOrd="0" presId="urn:microsoft.com/office/officeart/2005/8/layout/hierarchy1"/>
    <dgm:cxn modelId="{4167BE40-A22E-474A-8E22-A425ADD2B9FD}" type="presParOf" srcId="{C5457405-4C58-480E-BA15-55C9D2BE5AD3}" destId="{E250BD41-343E-415F-898D-3F238C74C9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0F6336-516C-450B-89CB-9B0F9BAD199D}" type="doc">
      <dgm:prSet loTypeId="urn:microsoft.com/office/officeart/2005/8/layout/hList7" loCatId="list" qsTypeId="urn:microsoft.com/office/officeart/2005/8/quickstyle/simple5" qsCatId="simple" csTypeId="urn:microsoft.com/office/officeart/2005/8/colors/colorful1" csCatId="colorful" phldr="1"/>
      <dgm:spPr/>
    </dgm:pt>
    <dgm:pt modelId="{2A865A9F-0FBF-4AE9-B784-5097FF3EF498}">
      <dgm:prSet phldrT="[Текст]"/>
      <dgm:spPr/>
      <dgm:t>
        <a:bodyPr/>
        <a:lstStyle/>
        <a:p>
          <a:r>
            <a:rPr lang="ru-RU" dirty="0" smtClean="0"/>
            <a:t>Хива</a:t>
          </a:r>
          <a:endParaRPr lang="ru-RU" dirty="0"/>
        </a:p>
      </dgm:t>
    </dgm:pt>
    <dgm:pt modelId="{DFCA2557-86FB-4E98-9A73-3A3ABF166207}" type="parTrans" cxnId="{36694168-A6BA-4B61-AD57-CCC5AA87FEEC}">
      <dgm:prSet/>
      <dgm:spPr/>
      <dgm:t>
        <a:bodyPr/>
        <a:lstStyle/>
        <a:p>
          <a:endParaRPr lang="ru-RU"/>
        </a:p>
      </dgm:t>
    </dgm:pt>
    <dgm:pt modelId="{62837D50-11D8-4476-831C-3856332D46C3}" type="sibTrans" cxnId="{36694168-A6BA-4B61-AD57-CCC5AA87FEEC}">
      <dgm:prSet/>
      <dgm:spPr/>
      <dgm:t>
        <a:bodyPr/>
        <a:lstStyle/>
        <a:p>
          <a:endParaRPr lang="ru-RU"/>
        </a:p>
      </dgm:t>
    </dgm:pt>
    <dgm:pt modelId="{95B607E1-080B-48CD-9499-58F7580C3B8A}">
      <dgm:prSet phldrT="[Текст]"/>
      <dgm:spPr/>
      <dgm:t>
        <a:bodyPr/>
        <a:lstStyle/>
        <a:p>
          <a:r>
            <a:rPr lang="ru-RU" dirty="0" smtClean="0"/>
            <a:t>Ургенч</a:t>
          </a:r>
          <a:endParaRPr lang="ru-RU" dirty="0"/>
        </a:p>
      </dgm:t>
    </dgm:pt>
    <dgm:pt modelId="{657F27DF-9923-46CE-BD45-EC234E8F1BCA}" type="parTrans" cxnId="{424553DF-BC72-4AC7-AD17-444DD046C6AD}">
      <dgm:prSet/>
      <dgm:spPr/>
      <dgm:t>
        <a:bodyPr/>
        <a:lstStyle/>
        <a:p>
          <a:endParaRPr lang="ru-RU"/>
        </a:p>
      </dgm:t>
    </dgm:pt>
    <dgm:pt modelId="{A77164BB-22CD-49D0-B26C-527FF0A1E0D6}" type="sibTrans" cxnId="{424553DF-BC72-4AC7-AD17-444DD046C6AD}">
      <dgm:prSet/>
      <dgm:spPr/>
      <dgm:t>
        <a:bodyPr/>
        <a:lstStyle/>
        <a:p>
          <a:endParaRPr lang="ru-RU"/>
        </a:p>
      </dgm:t>
    </dgm:pt>
    <dgm:pt modelId="{6412F6AD-2093-42ED-B885-05CA1159DA29}">
      <dgm:prSet phldrT="[Текст]"/>
      <dgm:spPr/>
      <dgm:t>
        <a:bodyPr/>
        <a:lstStyle/>
        <a:p>
          <a:r>
            <a:rPr lang="ru-RU" dirty="0" err="1" smtClean="0"/>
            <a:t>Кят</a:t>
          </a:r>
          <a:r>
            <a:rPr lang="ru-RU" dirty="0" smtClean="0"/>
            <a:t> </a:t>
          </a:r>
          <a:endParaRPr lang="ru-RU" dirty="0"/>
        </a:p>
      </dgm:t>
    </dgm:pt>
    <dgm:pt modelId="{B4CF365F-520B-4714-B197-CD4EAFE2E186}" type="parTrans" cxnId="{669024F2-DB2D-4441-9C26-C746B1E9E29B}">
      <dgm:prSet/>
      <dgm:spPr/>
      <dgm:t>
        <a:bodyPr/>
        <a:lstStyle/>
        <a:p>
          <a:endParaRPr lang="ru-RU"/>
        </a:p>
      </dgm:t>
    </dgm:pt>
    <dgm:pt modelId="{196CE42C-2CA5-487F-9566-D7C62C67128E}" type="sibTrans" cxnId="{669024F2-DB2D-4441-9C26-C746B1E9E29B}">
      <dgm:prSet/>
      <dgm:spPr/>
      <dgm:t>
        <a:bodyPr/>
        <a:lstStyle/>
        <a:p>
          <a:endParaRPr lang="ru-RU"/>
        </a:p>
      </dgm:t>
    </dgm:pt>
    <dgm:pt modelId="{FE2ED310-4295-47B9-8E3A-8FF687222051}">
      <dgm:prSet phldrT="[Текст]"/>
      <dgm:spPr/>
      <dgm:t>
        <a:bodyPr/>
        <a:lstStyle/>
        <a:p>
          <a:r>
            <a:rPr lang="ru-RU" dirty="0" smtClean="0"/>
            <a:t>Хазарасп</a:t>
          </a:r>
          <a:endParaRPr lang="ru-RU" dirty="0"/>
        </a:p>
      </dgm:t>
    </dgm:pt>
    <dgm:pt modelId="{42CFCC0F-BAA2-497A-A7D9-695E83A67ACA}" type="parTrans" cxnId="{A2AA7EC1-3B3F-44A5-85F5-E7CD579882EF}">
      <dgm:prSet/>
      <dgm:spPr/>
      <dgm:t>
        <a:bodyPr/>
        <a:lstStyle/>
        <a:p>
          <a:endParaRPr lang="ru-RU"/>
        </a:p>
      </dgm:t>
    </dgm:pt>
    <dgm:pt modelId="{E2BCC099-0F9B-48BB-A7C0-0606E0C9CF6A}" type="sibTrans" cxnId="{A2AA7EC1-3B3F-44A5-85F5-E7CD579882EF}">
      <dgm:prSet/>
      <dgm:spPr/>
      <dgm:t>
        <a:bodyPr/>
        <a:lstStyle/>
        <a:p>
          <a:endParaRPr lang="ru-RU"/>
        </a:p>
      </dgm:t>
    </dgm:pt>
    <dgm:pt modelId="{440E0332-06E6-4F75-94B0-0C187528780F}">
      <dgm:prSet phldrT="[Текст]"/>
      <dgm:spPr/>
      <dgm:t>
        <a:bodyPr/>
        <a:lstStyle/>
        <a:p>
          <a:r>
            <a:rPr lang="ru-RU" dirty="0" smtClean="0"/>
            <a:t>Кунград</a:t>
          </a:r>
          <a:endParaRPr lang="ru-RU" dirty="0"/>
        </a:p>
      </dgm:t>
    </dgm:pt>
    <dgm:pt modelId="{BD577F8E-296C-44D1-AF31-3347BD76761B}" type="parTrans" cxnId="{2BAD4E74-D547-4DC8-9182-70A52E941039}">
      <dgm:prSet/>
      <dgm:spPr/>
      <dgm:t>
        <a:bodyPr/>
        <a:lstStyle/>
        <a:p>
          <a:endParaRPr lang="ru-RU"/>
        </a:p>
      </dgm:t>
    </dgm:pt>
    <dgm:pt modelId="{B976D388-4AA6-4FE7-A948-C3FD3590BDCE}" type="sibTrans" cxnId="{2BAD4E74-D547-4DC8-9182-70A52E941039}">
      <dgm:prSet/>
      <dgm:spPr/>
      <dgm:t>
        <a:bodyPr/>
        <a:lstStyle/>
        <a:p>
          <a:endParaRPr lang="ru-RU"/>
        </a:p>
      </dgm:t>
    </dgm:pt>
    <dgm:pt modelId="{FE3A4F85-7BF4-49E1-B2F7-EC87AA519001}" type="pres">
      <dgm:prSet presAssocID="{C90F6336-516C-450B-89CB-9B0F9BAD199D}" presName="Name0" presStyleCnt="0">
        <dgm:presLayoutVars>
          <dgm:dir/>
          <dgm:resizeHandles val="exact"/>
        </dgm:presLayoutVars>
      </dgm:prSet>
      <dgm:spPr/>
    </dgm:pt>
    <dgm:pt modelId="{110B63E9-2D53-42F3-B22C-261BDAF642CB}" type="pres">
      <dgm:prSet presAssocID="{C90F6336-516C-450B-89CB-9B0F9BAD199D}" presName="fgShape" presStyleLbl="fgShp" presStyleIdx="0" presStyleCnt="1" custScaleY="147182" custLinFactNeighborY="-43076"/>
      <dgm:spPr/>
    </dgm:pt>
    <dgm:pt modelId="{C0199DE1-1962-42DC-B753-82315705848E}" type="pres">
      <dgm:prSet presAssocID="{C90F6336-516C-450B-89CB-9B0F9BAD199D}" presName="linComp" presStyleCnt="0"/>
      <dgm:spPr/>
    </dgm:pt>
    <dgm:pt modelId="{0CE280EB-6E7E-409F-B55C-24F96AA5A331}" type="pres">
      <dgm:prSet presAssocID="{2A865A9F-0FBF-4AE9-B784-5097FF3EF498}" presName="compNode" presStyleCnt="0"/>
      <dgm:spPr/>
    </dgm:pt>
    <dgm:pt modelId="{768D1ED6-FF88-4DE5-9E13-575F76E24828}" type="pres">
      <dgm:prSet presAssocID="{2A865A9F-0FBF-4AE9-B784-5097FF3EF498}" presName="bkgdShape" presStyleLbl="node1" presStyleIdx="0" presStyleCnt="5"/>
      <dgm:spPr/>
      <dgm:t>
        <a:bodyPr/>
        <a:lstStyle/>
        <a:p>
          <a:endParaRPr lang="ru-RU"/>
        </a:p>
      </dgm:t>
    </dgm:pt>
    <dgm:pt modelId="{E796FDAB-7E0F-4E95-B758-5EFF48B9804A}" type="pres">
      <dgm:prSet presAssocID="{2A865A9F-0FBF-4AE9-B784-5097FF3EF498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0D92B-7AFF-4A66-9803-51CC34E3CE37}" type="pres">
      <dgm:prSet presAssocID="{2A865A9F-0FBF-4AE9-B784-5097FF3EF498}" presName="invisiNode" presStyleLbl="node1" presStyleIdx="0" presStyleCnt="5"/>
      <dgm:spPr/>
    </dgm:pt>
    <dgm:pt modelId="{DF66F9F2-C2ED-453A-BAAE-A7B35624DA1B}" type="pres">
      <dgm:prSet presAssocID="{2A865A9F-0FBF-4AE9-B784-5097FF3EF498}" presName="imagNode" presStyleLbl="fgImgPlace1" presStyleIdx="0" presStyleCnt="5" custScaleX="133100" custScaleY="133100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91393A0-8064-4B47-8033-1F99AB174D74}" type="pres">
      <dgm:prSet presAssocID="{62837D50-11D8-4476-831C-3856332D46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7D3FAB6-484D-454A-98DC-F41660C597F4}" type="pres">
      <dgm:prSet presAssocID="{95B607E1-080B-48CD-9499-58F7580C3B8A}" presName="compNode" presStyleCnt="0"/>
      <dgm:spPr/>
    </dgm:pt>
    <dgm:pt modelId="{55243974-BD7B-47AA-B5C2-2D16E5DDF150}" type="pres">
      <dgm:prSet presAssocID="{95B607E1-080B-48CD-9499-58F7580C3B8A}" presName="bkgdShape" presStyleLbl="node1" presStyleIdx="1" presStyleCnt="5"/>
      <dgm:spPr/>
      <dgm:t>
        <a:bodyPr/>
        <a:lstStyle/>
        <a:p>
          <a:endParaRPr lang="ru-RU"/>
        </a:p>
      </dgm:t>
    </dgm:pt>
    <dgm:pt modelId="{3A6A2A54-5AB6-4695-B961-D02335AE184E}" type="pres">
      <dgm:prSet presAssocID="{95B607E1-080B-48CD-9499-58F7580C3B8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64694-51E4-4F36-AE1F-D866C32C64F6}" type="pres">
      <dgm:prSet presAssocID="{95B607E1-080B-48CD-9499-58F7580C3B8A}" presName="invisiNode" presStyleLbl="node1" presStyleIdx="1" presStyleCnt="5"/>
      <dgm:spPr/>
    </dgm:pt>
    <dgm:pt modelId="{7193DB78-FF03-44D0-8B42-7A7CD15E49BA}" type="pres">
      <dgm:prSet presAssocID="{95B607E1-080B-48CD-9499-58F7580C3B8A}" presName="imagNode" presStyleLbl="fgImgPlace1" presStyleIdx="1" presStyleCnt="5" custScaleX="133100" custScaleY="133100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44148952-072A-4868-B4A2-9ADDD1A27DF3}" type="pres">
      <dgm:prSet presAssocID="{A77164BB-22CD-49D0-B26C-527FF0A1E0D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63EFCB7-9033-4104-8DDB-122D57B98715}" type="pres">
      <dgm:prSet presAssocID="{6412F6AD-2093-42ED-B885-05CA1159DA29}" presName="compNode" presStyleCnt="0"/>
      <dgm:spPr/>
    </dgm:pt>
    <dgm:pt modelId="{F3C361D9-DB8E-46D0-BD3D-95AAB4626C51}" type="pres">
      <dgm:prSet presAssocID="{6412F6AD-2093-42ED-B885-05CA1159DA29}" presName="bkgdShape" presStyleLbl="node1" presStyleIdx="2" presStyleCnt="5"/>
      <dgm:spPr/>
      <dgm:t>
        <a:bodyPr/>
        <a:lstStyle/>
        <a:p>
          <a:endParaRPr lang="ru-RU"/>
        </a:p>
      </dgm:t>
    </dgm:pt>
    <dgm:pt modelId="{9DB32E88-274D-4101-AB48-1E5A35FC3CC6}" type="pres">
      <dgm:prSet presAssocID="{6412F6AD-2093-42ED-B885-05CA1159DA2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BA665-2346-4232-85DE-3DA18F3E2CDC}" type="pres">
      <dgm:prSet presAssocID="{6412F6AD-2093-42ED-B885-05CA1159DA29}" presName="invisiNode" presStyleLbl="node1" presStyleIdx="2" presStyleCnt="5"/>
      <dgm:spPr/>
    </dgm:pt>
    <dgm:pt modelId="{AD48D1CC-0863-493B-97B8-16111F585CA2}" type="pres">
      <dgm:prSet presAssocID="{6412F6AD-2093-42ED-B885-05CA1159DA29}" presName="imagNode" presStyleLbl="fgImgPlace1" presStyleIdx="2" presStyleCnt="5" custScaleX="133100" custScaleY="133100"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DE2D5568-8C4E-475B-8D89-BBF7953EDA66}" type="pres">
      <dgm:prSet presAssocID="{196CE42C-2CA5-487F-9566-D7C62C67128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E2FFC8-5F56-46C2-867D-B4D9D0666257}" type="pres">
      <dgm:prSet presAssocID="{FE2ED310-4295-47B9-8E3A-8FF687222051}" presName="compNode" presStyleCnt="0"/>
      <dgm:spPr/>
    </dgm:pt>
    <dgm:pt modelId="{5AF99C30-986C-450F-BBBB-021CD930BA86}" type="pres">
      <dgm:prSet presAssocID="{FE2ED310-4295-47B9-8E3A-8FF687222051}" presName="bkgdShape" presStyleLbl="node1" presStyleIdx="3" presStyleCnt="5"/>
      <dgm:spPr/>
      <dgm:t>
        <a:bodyPr/>
        <a:lstStyle/>
        <a:p>
          <a:endParaRPr lang="ru-RU"/>
        </a:p>
      </dgm:t>
    </dgm:pt>
    <dgm:pt modelId="{0743A68A-09ED-4FD8-9F73-F7B8B45A992D}" type="pres">
      <dgm:prSet presAssocID="{FE2ED310-4295-47B9-8E3A-8FF68722205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DACFA-FCD7-43DD-870F-BBA926EE1C84}" type="pres">
      <dgm:prSet presAssocID="{FE2ED310-4295-47B9-8E3A-8FF687222051}" presName="invisiNode" presStyleLbl="node1" presStyleIdx="3" presStyleCnt="5"/>
      <dgm:spPr/>
    </dgm:pt>
    <dgm:pt modelId="{65F152B9-1C60-44EF-8866-20C09DB1696A}" type="pres">
      <dgm:prSet presAssocID="{FE2ED310-4295-47B9-8E3A-8FF687222051}" presName="imagNode" presStyleLbl="fgImgPlace1" presStyleIdx="3" presStyleCnt="5" custScaleX="133100" custScaleY="133100"/>
      <dgm:spPr>
        <a:blipFill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7DE89EA7-9139-424C-90E4-0322B4DDE4B9}" type="pres">
      <dgm:prSet presAssocID="{E2BCC099-0F9B-48BB-A7C0-0606E0C9CF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C9C4F7F-8149-41A3-82B1-980131A8F26F}" type="pres">
      <dgm:prSet presAssocID="{440E0332-06E6-4F75-94B0-0C187528780F}" presName="compNode" presStyleCnt="0"/>
      <dgm:spPr/>
    </dgm:pt>
    <dgm:pt modelId="{E3FF8CF4-D213-4204-AF54-D6C78F14D3A7}" type="pres">
      <dgm:prSet presAssocID="{440E0332-06E6-4F75-94B0-0C187528780F}" presName="bkgdShape" presStyleLbl="node1" presStyleIdx="4" presStyleCnt="5"/>
      <dgm:spPr/>
      <dgm:t>
        <a:bodyPr/>
        <a:lstStyle/>
        <a:p>
          <a:endParaRPr lang="ru-RU"/>
        </a:p>
      </dgm:t>
    </dgm:pt>
    <dgm:pt modelId="{56CE2166-5B26-44DB-B20E-126141925279}" type="pres">
      <dgm:prSet presAssocID="{440E0332-06E6-4F75-94B0-0C187528780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71DA72-84C8-4BC2-8E47-69DFCC531DE3}" type="pres">
      <dgm:prSet presAssocID="{440E0332-06E6-4F75-94B0-0C187528780F}" presName="invisiNode" presStyleLbl="node1" presStyleIdx="4" presStyleCnt="5"/>
      <dgm:spPr/>
    </dgm:pt>
    <dgm:pt modelId="{F673C371-6324-4CD8-B685-B2DAACE1F8B2}" type="pres">
      <dgm:prSet presAssocID="{440E0332-06E6-4F75-94B0-0C187528780F}" presName="imagNode" presStyleLbl="fgImgPlace1" presStyleIdx="4" presStyleCnt="5" custScaleX="133100" custScaleY="133100"/>
      <dgm:spPr>
        <a:blipFill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7F8C409-68E0-40CE-83E8-AA086ED844CA}" type="presOf" srcId="{E2BCC099-0F9B-48BB-A7C0-0606E0C9CF6A}" destId="{7DE89EA7-9139-424C-90E4-0322B4DDE4B9}" srcOrd="0" destOrd="0" presId="urn:microsoft.com/office/officeart/2005/8/layout/hList7"/>
    <dgm:cxn modelId="{D95A700E-F629-426F-819C-1249EE11C9D3}" type="presOf" srcId="{95B607E1-080B-48CD-9499-58F7580C3B8A}" destId="{55243974-BD7B-47AA-B5C2-2D16E5DDF150}" srcOrd="0" destOrd="0" presId="urn:microsoft.com/office/officeart/2005/8/layout/hList7"/>
    <dgm:cxn modelId="{424553DF-BC72-4AC7-AD17-444DD046C6AD}" srcId="{C90F6336-516C-450B-89CB-9B0F9BAD199D}" destId="{95B607E1-080B-48CD-9499-58F7580C3B8A}" srcOrd="1" destOrd="0" parTransId="{657F27DF-9923-46CE-BD45-EC234E8F1BCA}" sibTransId="{A77164BB-22CD-49D0-B26C-527FF0A1E0D6}"/>
    <dgm:cxn modelId="{5F748556-BCFD-4CCC-BECB-8CFDFCFF6DA4}" type="presOf" srcId="{196CE42C-2CA5-487F-9566-D7C62C67128E}" destId="{DE2D5568-8C4E-475B-8D89-BBF7953EDA66}" srcOrd="0" destOrd="0" presId="urn:microsoft.com/office/officeart/2005/8/layout/hList7"/>
    <dgm:cxn modelId="{4CA03A5E-699E-49AD-AB9C-EE8D22CA5BE3}" type="presOf" srcId="{440E0332-06E6-4F75-94B0-0C187528780F}" destId="{56CE2166-5B26-44DB-B20E-126141925279}" srcOrd="1" destOrd="0" presId="urn:microsoft.com/office/officeart/2005/8/layout/hList7"/>
    <dgm:cxn modelId="{2BAD4E74-D547-4DC8-9182-70A52E941039}" srcId="{C90F6336-516C-450B-89CB-9B0F9BAD199D}" destId="{440E0332-06E6-4F75-94B0-0C187528780F}" srcOrd="4" destOrd="0" parTransId="{BD577F8E-296C-44D1-AF31-3347BD76761B}" sibTransId="{B976D388-4AA6-4FE7-A948-C3FD3590BDCE}"/>
    <dgm:cxn modelId="{BFE27A86-E606-4D84-A320-942894B04572}" type="presOf" srcId="{6412F6AD-2093-42ED-B885-05CA1159DA29}" destId="{F3C361D9-DB8E-46D0-BD3D-95AAB4626C51}" srcOrd="0" destOrd="0" presId="urn:microsoft.com/office/officeart/2005/8/layout/hList7"/>
    <dgm:cxn modelId="{8AE0D744-BEF7-4A83-BB86-7E310BD5E58B}" type="presOf" srcId="{C90F6336-516C-450B-89CB-9B0F9BAD199D}" destId="{FE3A4F85-7BF4-49E1-B2F7-EC87AA519001}" srcOrd="0" destOrd="0" presId="urn:microsoft.com/office/officeart/2005/8/layout/hList7"/>
    <dgm:cxn modelId="{36694168-A6BA-4B61-AD57-CCC5AA87FEEC}" srcId="{C90F6336-516C-450B-89CB-9B0F9BAD199D}" destId="{2A865A9F-0FBF-4AE9-B784-5097FF3EF498}" srcOrd="0" destOrd="0" parTransId="{DFCA2557-86FB-4E98-9A73-3A3ABF166207}" sibTransId="{62837D50-11D8-4476-831C-3856332D46C3}"/>
    <dgm:cxn modelId="{B603F249-EBCB-4E1D-A269-DAB48C7D4C08}" type="presOf" srcId="{FE2ED310-4295-47B9-8E3A-8FF687222051}" destId="{0743A68A-09ED-4FD8-9F73-F7B8B45A992D}" srcOrd="1" destOrd="0" presId="urn:microsoft.com/office/officeart/2005/8/layout/hList7"/>
    <dgm:cxn modelId="{C59E0BDF-591B-4BA2-A5B8-4DB87837CC72}" type="presOf" srcId="{A77164BB-22CD-49D0-B26C-527FF0A1E0D6}" destId="{44148952-072A-4868-B4A2-9ADDD1A27DF3}" srcOrd="0" destOrd="0" presId="urn:microsoft.com/office/officeart/2005/8/layout/hList7"/>
    <dgm:cxn modelId="{EF24E9FF-6011-458B-AA7C-9E95784497C6}" type="presOf" srcId="{2A865A9F-0FBF-4AE9-B784-5097FF3EF498}" destId="{E796FDAB-7E0F-4E95-B758-5EFF48B9804A}" srcOrd="1" destOrd="0" presId="urn:microsoft.com/office/officeart/2005/8/layout/hList7"/>
    <dgm:cxn modelId="{A2AA7EC1-3B3F-44A5-85F5-E7CD579882EF}" srcId="{C90F6336-516C-450B-89CB-9B0F9BAD199D}" destId="{FE2ED310-4295-47B9-8E3A-8FF687222051}" srcOrd="3" destOrd="0" parTransId="{42CFCC0F-BAA2-497A-A7D9-695E83A67ACA}" sibTransId="{E2BCC099-0F9B-48BB-A7C0-0606E0C9CF6A}"/>
    <dgm:cxn modelId="{669024F2-DB2D-4441-9C26-C746B1E9E29B}" srcId="{C90F6336-516C-450B-89CB-9B0F9BAD199D}" destId="{6412F6AD-2093-42ED-B885-05CA1159DA29}" srcOrd="2" destOrd="0" parTransId="{B4CF365F-520B-4714-B197-CD4EAFE2E186}" sibTransId="{196CE42C-2CA5-487F-9566-D7C62C67128E}"/>
    <dgm:cxn modelId="{93F249DC-1956-421B-A3F6-B4CF2DD83706}" type="presOf" srcId="{95B607E1-080B-48CD-9499-58F7580C3B8A}" destId="{3A6A2A54-5AB6-4695-B961-D02335AE184E}" srcOrd="1" destOrd="0" presId="urn:microsoft.com/office/officeart/2005/8/layout/hList7"/>
    <dgm:cxn modelId="{53974415-F022-472C-A923-1BB0CFC93895}" type="presOf" srcId="{FE2ED310-4295-47B9-8E3A-8FF687222051}" destId="{5AF99C30-986C-450F-BBBB-021CD930BA86}" srcOrd="0" destOrd="0" presId="urn:microsoft.com/office/officeart/2005/8/layout/hList7"/>
    <dgm:cxn modelId="{FEA25969-DAFE-4708-9E1D-9E0B463C0995}" type="presOf" srcId="{6412F6AD-2093-42ED-B885-05CA1159DA29}" destId="{9DB32E88-274D-4101-AB48-1E5A35FC3CC6}" srcOrd="1" destOrd="0" presId="urn:microsoft.com/office/officeart/2005/8/layout/hList7"/>
    <dgm:cxn modelId="{D3C6D738-43D6-4235-8E01-C1CD937B795E}" type="presOf" srcId="{440E0332-06E6-4F75-94B0-0C187528780F}" destId="{E3FF8CF4-D213-4204-AF54-D6C78F14D3A7}" srcOrd="0" destOrd="0" presId="urn:microsoft.com/office/officeart/2005/8/layout/hList7"/>
    <dgm:cxn modelId="{A2B54D9B-AFB2-4270-9AAD-BAB39D284CC4}" type="presOf" srcId="{2A865A9F-0FBF-4AE9-B784-5097FF3EF498}" destId="{768D1ED6-FF88-4DE5-9E13-575F76E24828}" srcOrd="0" destOrd="0" presId="urn:microsoft.com/office/officeart/2005/8/layout/hList7"/>
    <dgm:cxn modelId="{AD141284-EFCE-40F7-A25F-B2F0DC77808A}" type="presOf" srcId="{62837D50-11D8-4476-831C-3856332D46C3}" destId="{B91393A0-8064-4B47-8033-1F99AB174D74}" srcOrd="0" destOrd="0" presId="urn:microsoft.com/office/officeart/2005/8/layout/hList7"/>
    <dgm:cxn modelId="{429EB60C-D211-439B-AB50-CFEE50860D58}" type="presParOf" srcId="{FE3A4F85-7BF4-49E1-B2F7-EC87AA519001}" destId="{110B63E9-2D53-42F3-B22C-261BDAF642CB}" srcOrd="0" destOrd="0" presId="urn:microsoft.com/office/officeart/2005/8/layout/hList7"/>
    <dgm:cxn modelId="{BDA73600-0060-4B0D-9620-AAEF4EE2F275}" type="presParOf" srcId="{FE3A4F85-7BF4-49E1-B2F7-EC87AA519001}" destId="{C0199DE1-1962-42DC-B753-82315705848E}" srcOrd="1" destOrd="0" presId="urn:microsoft.com/office/officeart/2005/8/layout/hList7"/>
    <dgm:cxn modelId="{124D392B-39B4-4B24-977B-5FADDD1E3090}" type="presParOf" srcId="{C0199DE1-1962-42DC-B753-82315705848E}" destId="{0CE280EB-6E7E-409F-B55C-24F96AA5A331}" srcOrd="0" destOrd="0" presId="urn:microsoft.com/office/officeart/2005/8/layout/hList7"/>
    <dgm:cxn modelId="{9749BC63-9148-4751-8168-65BE07757985}" type="presParOf" srcId="{0CE280EB-6E7E-409F-B55C-24F96AA5A331}" destId="{768D1ED6-FF88-4DE5-9E13-575F76E24828}" srcOrd="0" destOrd="0" presId="urn:microsoft.com/office/officeart/2005/8/layout/hList7"/>
    <dgm:cxn modelId="{9392D631-83B6-4CAF-8F4E-D94E404AE1B3}" type="presParOf" srcId="{0CE280EB-6E7E-409F-B55C-24F96AA5A331}" destId="{E796FDAB-7E0F-4E95-B758-5EFF48B9804A}" srcOrd="1" destOrd="0" presId="urn:microsoft.com/office/officeart/2005/8/layout/hList7"/>
    <dgm:cxn modelId="{A4CB760E-A6DC-49AC-ADD7-3DB2D44A7DE9}" type="presParOf" srcId="{0CE280EB-6E7E-409F-B55C-24F96AA5A331}" destId="{3AE0D92B-7AFF-4A66-9803-51CC34E3CE37}" srcOrd="2" destOrd="0" presId="urn:microsoft.com/office/officeart/2005/8/layout/hList7"/>
    <dgm:cxn modelId="{8CAF8403-5432-4010-8F9B-8E5A9D92DAD7}" type="presParOf" srcId="{0CE280EB-6E7E-409F-B55C-24F96AA5A331}" destId="{DF66F9F2-C2ED-453A-BAAE-A7B35624DA1B}" srcOrd="3" destOrd="0" presId="urn:microsoft.com/office/officeart/2005/8/layout/hList7"/>
    <dgm:cxn modelId="{1046661F-AF10-48EA-A7C7-621B5BE60B48}" type="presParOf" srcId="{C0199DE1-1962-42DC-B753-82315705848E}" destId="{B91393A0-8064-4B47-8033-1F99AB174D74}" srcOrd="1" destOrd="0" presId="urn:microsoft.com/office/officeart/2005/8/layout/hList7"/>
    <dgm:cxn modelId="{6AC995C6-9715-4D0C-86ED-CB596AE751AF}" type="presParOf" srcId="{C0199DE1-1962-42DC-B753-82315705848E}" destId="{97D3FAB6-484D-454A-98DC-F41660C597F4}" srcOrd="2" destOrd="0" presId="urn:microsoft.com/office/officeart/2005/8/layout/hList7"/>
    <dgm:cxn modelId="{207C4B68-221A-4D60-9BB4-C619288BAD3F}" type="presParOf" srcId="{97D3FAB6-484D-454A-98DC-F41660C597F4}" destId="{55243974-BD7B-47AA-B5C2-2D16E5DDF150}" srcOrd="0" destOrd="0" presId="urn:microsoft.com/office/officeart/2005/8/layout/hList7"/>
    <dgm:cxn modelId="{A2E7F286-6ED6-4744-A559-90CA16D66BCA}" type="presParOf" srcId="{97D3FAB6-484D-454A-98DC-F41660C597F4}" destId="{3A6A2A54-5AB6-4695-B961-D02335AE184E}" srcOrd="1" destOrd="0" presId="urn:microsoft.com/office/officeart/2005/8/layout/hList7"/>
    <dgm:cxn modelId="{123BC234-0679-4649-858C-363ED6F99E52}" type="presParOf" srcId="{97D3FAB6-484D-454A-98DC-F41660C597F4}" destId="{D7564694-51E4-4F36-AE1F-D866C32C64F6}" srcOrd="2" destOrd="0" presId="urn:microsoft.com/office/officeart/2005/8/layout/hList7"/>
    <dgm:cxn modelId="{3F0A6738-AD8E-4BEF-9715-5EA7C86BF645}" type="presParOf" srcId="{97D3FAB6-484D-454A-98DC-F41660C597F4}" destId="{7193DB78-FF03-44D0-8B42-7A7CD15E49BA}" srcOrd="3" destOrd="0" presId="urn:microsoft.com/office/officeart/2005/8/layout/hList7"/>
    <dgm:cxn modelId="{87494415-F3DA-4583-994D-D3C0FBA713B1}" type="presParOf" srcId="{C0199DE1-1962-42DC-B753-82315705848E}" destId="{44148952-072A-4868-B4A2-9ADDD1A27DF3}" srcOrd="3" destOrd="0" presId="urn:microsoft.com/office/officeart/2005/8/layout/hList7"/>
    <dgm:cxn modelId="{48507AAC-225F-4ED3-AF3D-673FB59CB0EB}" type="presParOf" srcId="{C0199DE1-1962-42DC-B753-82315705848E}" destId="{963EFCB7-9033-4104-8DDB-122D57B98715}" srcOrd="4" destOrd="0" presId="urn:microsoft.com/office/officeart/2005/8/layout/hList7"/>
    <dgm:cxn modelId="{F2B2A894-8B23-4A7D-9442-43491F974D7A}" type="presParOf" srcId="{963EFCB7-9033-4104-8DDB-122D57B98715}" destId="{F3C361D9-DB8E-46D0-BD3D-95AAB4626C51}" srcOrd="0" destOrd="0" presId="urn:microsoft.com/office/officeart/2005/8/layout/hList7"/>
    <dgm:cxn modelId="{68388BB6-1609-47E7-A487-D888F8935ACB}" type="presParOf" srcId="{963EFCB7-9033-4104-8DDB-122D57B98715}" destId="{9DB32E88-274D-4101-AB48-1E5A35FC3CC6}" srcOrd="1" destOrd="0" presId="urn:microsoft.com/office/officeart/2005/8/layout/hList7"/>
    <dgm:cxn modelId="{0DCD6DBC-ED62-48F3-9B9F-4E83C2447A6F}" type="presParOf" srcId="{963EFCB7-9033-4104-8DDB-122D57B98715}" destId="{1D2BA665-2346-4232-85DE-3DA18F3E2CDC}" srcOrd="2" destOrd="0" presId="urn:microsoft.com/office/officeart/2005/8/layout/hList7"/>
    <dgm:cxn modelId="{2652CA50-0654-4949-AFDD-B9CCE06A3BC8}" type="presParOf" srcId="{963EFCB7-9033-4104-8DDB-122D57B98715}" destId="{AD48D1CC-0863-493B-97B8-16111F585CA2}" srcOrd="3" destOrd="0" presId="urn:microsoft.com/office/officeart/2005/8/layout/hList7"/>
    <dgm:cxn modelId="{ACD9BD5C-882B-4748-8FEA-8E4065B6F2D4}" type="presParOf" srcId="{C0199DE1-1962-42DC-B753-82315705848E}" destId="{DE2D5568-8C4E-475B-8D89-BBF7953EDA66}" srcOrd="5" destOrd="0" presId="urn:microsoft.com/office/officeart/2005/8/layout/hList7"/>
    <dgm:cxn modelId="{FCD3D10D-B05E-417F-A9B0-61F2038264ED}" type="presParOf" srcId="{C0199DE1-1962-42DC-B753-82315705848E}" destId="{00E2FFC8-5F56-46C2-867D-B4D9D0666257}" srcOrd="6" destOrd="0" presId="urn:microsoft.com/office/officeart/2005/8/layout/hList7"/>
    <dgm:cxn modelId="{04ED4CB6-8497-4FED-A3D5-3421AC9AFA33}" type="presParOf" srcId="{00E2FFC8-5F56-46C2-867D-B4D9D0666257}" destId="{5AF99C30-986C-450F-BBBB-021CD930BA86}" srcOrd="0" destOrd="0" presId="urn:microsoft.com/office/officeart/2005/8/layout/hList7"/>
    <dgm:cxn modelId="{00513C3B-8062-4773-BEAB-CF8C886E73A4}" type="presParOf" srcId="{00E2FFC8-5F56-46C2-867D-B4D9D0666257}" destId="{0743A68A-09ED-4FD8-9F73-F7B8B45A992D}" srcOrd="1" destOrd="0" presId="urn:microsoft.com/office/officeart/2005/8/layout/hList7"/>
    <dgm:cxn modelId="{2E34F58F-9A52-4B95-A7F1-59BF0FC1769F}" type="presParOf" srcId="{00E2FFC8-5F56-46C2-867D-B4D9D0666257}" destId="{8DADACFA-FCD7-43DD-870F-BBA926EE1C84}" srcOrd="2" destOrd="0" presId="urn:microsoft.com/office/officeart/2005/8/layout/hList7"/>
    <dgm:cxn modelId="{D96E54FA-5401-42B2-93C8-41A0B7752775}" type="presParOf" srcId="{00E2FFC8-5F56-46C2-867D-B4D9D0666257}" destId="{65F152B9-1C60-44EF-8866-20C09DB1696A}" srcOrd="3" destOrd="0" presId="urn:microsoft.com/office/officeart/2005/8/layout/hList7"/>
    <dgm:cxn modelId="{12AFD713-375C-43CE-8114-C0BCCEA04F53}" type="presParOf" srcId="{C0199DE1-1962-42DC-B753-82315705848E}" destId="{7DE89EA7-9139-424C-90E4-0322B4DDE4B9}" srcOrd="7" destOrd="0" presId="urn:microsoft.com/office/officeart/2005/8/layout/hList7"/>
    <dgm:cxn modelId="{583C1F2D-C96E-4CC3-969F-623C5A038A1C}" type="presParOf" srcId="{C0199DE1-1962-42DC-B753-82315705848E}" destId="{FC9C4F7F-8149-41A3-82B1-980131A8F26F}" srcOrd="8" destOrd="0" presId="urn:microsoft.com/office/officeart/2005/8/layout/hList7"/>
    <dgm:cxn modelId="{F5297A13-2CFD-42BA-A6C0-9B799DCAC574}" type="presParOf" srcId="{FC9C4F7F-8149-41A3-82B1-980131A8F26F}" destId="{E3FF8CF4-D213-4204-AF54-D6C78F14D3A7}" srcOrd="0" destOrd="0" presId="urn:microsoft.com/office/officeart/2005/8/layout/hList7"/>
    <dgm:cxn modelId="{652D08AC-F3D0-4F89-9323-02E38833B9F7}" type="presParOf" srcId="{FC9C4F7F-8149-41A3-82B1-980131A8F26F}" destId="{56CE2166-5B26-44DB-B20E-126141925279}" srcOrd="1" destOrd="0" presId="urn:microsoft.com/office/officeart/2005/8/layout/hList7"/>
    <dgm:cxn modelId="{D0EB00BC-467A-4099-964D-AAE206844177}" type="presParOf" srcId="{FC9C4F7F-8149-41A3-82B1-980131A8F26F}" destId="{7971DA72-84C8-4BC2-8E47-69DFCC531DE3}" srcOrd="2" destOrd="0" presId="urn:microsoft.com/office/officeart/2005/8/layout/hList7"/>
    <dgm:cxn modelId="{AEAF7D34-3832-4440-87CF-943C6CA3DBB1}" type="presParOf" srcId="{FC9C4F7F-8149-41A3-82B1-980131A8F26F}" destId="{F673C371-6324-4CD8-B685-B2DAACE1F8B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BD66BB-CDC2-4195-BFCB-7C294C3D80FC}" type="doc">
      <dgm:prSet loTypeId="urn:microsoft.com/office/officeart/2005/8/layout/vList6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2D0E6D9-D708-4B48-931A-2CF2374DA445}">
      <dgm:prSet phldrT="[Текст]"/>
      <dgm:spPr/>
      <dgm:t>
        <a:bodyPr/>
        <a:lstStyle/>
        <a:p>
          <a:r>
            <a:rPr lang="ru-RU" dirty="0" smtClean="0"/>
            <a:t>Год:</a:t>
          </a:r>
          <a:endParaRPr lang="ru-RU" dirty="0"/>
        </a:p>
      </dgm:t>
    </dgm:pt>
    <dgm:pt modelId="{C430CB45-904C-4F1B-AAD3-49A49E362067}" type="parTrans" cxnId="{D8E80C25-0866-41B4-9184-11F01D2A7BAE}">
      <dgm:prSet/>
      <dgm:spPr/>
      <dgm:t>
        <a:bodyPr/>
        <a:lstStyle/>
        <a:p>
          <a:endParaRPr lang="ru-RU"/>
        </a:p>
      </dgm:t>
    </dgm:pt>
    <dgm:pt modelId="{4384B6FC-B3BB-43F7-8134-4C854F11800F}" type="sibTrans" cxnId="{D8E80C25-0866-41B4-9184-11F01D2A7BAE}">
      <dgm:prSet/>
      <dgm:spPr/>
      <dgm:t>
        <a:bodyPr/>
        <a:lstStyle/>
        <a:p>
          <a:endParaRPr lang="ru-RU"/>
        </a:p>
      </dgm:t>
    </dgm:pt>
    <dgm:pt modelId="{C9B74809-64DA-4067-BBE7-15940968B1E2}">
      <dgm:prSet/>
      <dgm:spPr/>
      <dgm:t>
        <a:bodyPr/>
        <a:lstStyle/>
        <a:p>
          <a:r>
            <a:rPr lang="ru-RU" dirty="0" smtClean="0"/>
            <a:t>Место:</a:t>
          </a:r>
          <a:endParaRPr lang="ru-RU" dirty="0"/>
        </a:p>
      </dgm:t>
    </dgm:pt>
    <dgm:pt modelId="{D4B442ED-BAD8-44EE-93A0-FF4FD3A923A2}" type="parTrans" cxnId="{C1A14BAD-3AE6-41D9-8ABB-D8914B771E5C}">
      <dgm:prSet/>
      <dgm:spPr/>
      <dgm:t>
        <a:bodyPr/>
        <a:lstStyle/>
        <a:p>
          <a:endParaRPr lang="ru-RU"/>
        </a:p>
      </dgm:t>
    </dgm:pt>
    <dgm:pt modelId="{B62F099D-042A-41C4-889D-D7FD2410AC4F}" type="sibTrans" cxnId="{C1A14BAD-3AE6-41D9-8ABB-D8914B771E5C}">
      <dgm:prSet/>
      <dgm:spPr/>
      <dgm:t>
        <a:bodyPr/>
        <a:lstStyle/>
        <a:p>
          <a:endParaRPr lang="ru-RU"/>
        </a:p>
      </dgm:t>
    </dgm:pt>
    <dgm:pt modelId="{D2239974-BEDA-44CD-97AC-5C4BD2FFAD94}">
      <dgm:prSet/>
      <dgm:spPr/>
      <dgm:t>
        <a:bodyPr/>
        <a:lstStyle/>
        <a:p>
          <a:r>
            <a:rPr lang="ru-RU" dirty="0" smtClean="0"/>
            <a:t>Предводитель:</a:t>
          </a:r>
          <a:endParaRPr lang="ru-RU" dirty="0"/>
        </a:p>
      </dgm:t>
    </dgm:pt>
    <dgm:pt modelId="{6200AB20-BBD2-4782-A944-73DA432CAEF6}" type="parTrans" cxnId="{D285EECE-D1AD-461D-A004-CADFC755C9BB}">
      <dgm:prSet/>
      <dgm:spPr/>
      <dgm:t>
        <a:bodyPr/>
        <a:lstStyle/>
        <a:p>
          <a:endParaRPr lang="ru-RU"/>
        </a:p>
      </dgm:t>
    </dgm:pt>
    <dgm:pt modelId="{1DD4EB39-3922-408B-8CF7-CD4A3952A573}" type="sibTrans" cxnId="{D285EECE-D1AD-461D-A004-CADFC755C9BB}">
      <dgm:prSet/>
      <dgm:spPr/>
      <dgm:t>
        <a:bodyPr/>
        <a:lstStyle/>
        <a:p>
          <a:endParaRPr lang="ru-RU"/>
        </a:p>
      </dgm:t>
    </dgm:pt>
    <dgm:pt modelId="{E970CE9F-21DA-4DB2-A6DD-B2438EC63F24}">
      <dgm:prSet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ru-RU" sz="3200" b="0" i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Предводитель восстания Матъякуб-пишик </a:t>
          </a:r>
          <a:endParaRPr lang="ru-RU" sz="3200" b="0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A3C556-910B-4C9B-A3CF-73ACDBCA6DC3}" type="parTrans" cxnId="{654FD836-9638-4AE9-BCF7-4B76D739DEB7}">
      <dgm:prSet/>
      <dgm:spPr/>
      <dgm:t>
        <a:bodyPr/>
        <a:lstStyle/>
        <a:p>
          <a:endParaRPr lang="ru-RU"/>
        </a:p>
      </dgm:t>
    </dgm:pt>
    <dgm:pt modelId="{0D5C57FD-652E-43A8-A949-A67E41AB1938}" type="sibTrans" cxnId="{654FD836-9638-4AE9-BCF7-4B76D739DEB7}">
      <dgm:prSet/>
      <dgm:spPr/>
      <dgm:t>
        <a:bodyPr/>
        <a:lstStyle/>
        <a:p>
          <a:endParaRPr lang="ru-RU"/>
        </a:p>
      </dgm:t>
    </dgm:pt>
    <dgm:pt modelId="{8D255319-16E0-4149-96DC-41C2A9D1A8F0}">
      <dgm:prSet custT="1"/>
      <dgm:spPr/>
      <dgm:t>
        <a:bodyPr/>
        <a:lstStyle/>
        <a:p>
          <a:pPr marL="252000" indent="-252000">
            <a:lnSpc>
              <a:spcPct val="80000"/>
            </a:lnSpc>
            <a:spcAft>
              <a:spcPts val="0"/>
            </a:spcAft>
          </a:pPr>
          <a:r>
            <a:rPr lang="ru-RU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 призывает царское войска. Восстание подавили, зачинщики были арестованы и казнены.</a:t>
          </a:r>
          <a:endParaRPr lang="ru-RU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3A54A7-E746-49E1-92CF-8FAF1956F732}" type="parTrans" cxnId="{1EC1B430-83D4-49E5-8F16-7D0706F3D874}">
      <dgm:prSet/>
      <dgm:spPr/>
      <dgm:t>
        <a:bodyPr/>
        <a:lstStyle/>
        <a:p>
          <a:endParaRPr lang="ru-RU"/>
        </a:p>
      </dgm:t>
    </dgm:pt>
    <dgm:pt modelId="{EC383822-AE6F-47C1-91C9-36744D5EFD75}" type="sibTrans" cxnId="{1EC1B430-83D4-49E5-8F16-7D0706F3D874}">
      <dgm:prSet/>
      <dgm:spPr/>
      <dgm:t>
        <a:bodyPr/>
        <a:lstStyle/>
        <a:p>
          <a:endParaRPr lang="ru-RU"/>
        </a:p>
      </dgm:t>
    </dgm:pt>
    <dgm:pt modelId="{7DDB48D2-EB64-4DCA-A17E-CF8ABD9A6FC4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1902 году восстание крестьян против ханской власти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36EE2-1815-4603-8165-8940D5E8E143}" type="parTrans" cxnId="{26DF85C8-6D26-4DC4-9F61-1FE78E4D194B}">
      <dgm:prSet/>
      <dgm:spPr/>
      <dgm:t>
        <a:bodyPr/>
        <a:lstStyle/>
        <a:p>
          <a:endParaRPr lang="ru-RU"/>
        </a:p>
      </dgm:t>
    </dgm:pt>
    <dgm:pt modelId="{A526979C-070F-458E-8213-5345BFD74F72}" type="sibTrans" cxnId="{26DF85C8-6D26-4DC4-9F61-1FE78E4D194B}">
      <dgm:prSet/>
      <dgm:spPr/>
      <dgm:t>
        <a:bodyPr/>
        <a:lstStyle/>
        <a:p>
          <a:endParaRPr lang="ru-RU"/>
        </a:p>
      </dgm:t>
    </dgm:pt>
    <dgm:pt modelId="{F5CE1F4B-06B9-4820-A696-E9403FD483BF}">
      <dgm:prSet custT="1"/>
      <dgm:spPr/>
      <dgm:t>
        <a:bodyPr/>
        <a:lstStyle/>
        <a:p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Ханкинский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Хазараспский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Багатский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района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4A8BF8-8DF9-454E-BA24-07C51EE29A4A}" type="sibTrans" cxnId="{4C556307-A397-4B22-8509-60A72A5999A3}">
      <dgm:prSet/>
      <dgm:spPr/>
      <dgm:t>
        <a:bodyPr/>
        <a:lstStyle/>
        <a:p>
          <a:endParaRPr lang="ru-RU"/>
        </a:p>
      </dgm:t>
    </dgm:pt>
    <dgm:pt modelId="{85BEC863-5E37-4359-9F5D-8EFC1D4476E4}" type="parTrans" cxnId="{4C556307-A397-4B22-8509-60A72A5999A3}">
      <dgm:prSet/>
      <dgm:spPr/>
      <dgm:t>
        <a:bodyPr/>
        <a:lstStyle/>
        <a:p>
          <a:endParaRPr lang="ru-RU"/>
        </a:p>
      </dgm:t>
    </dgm:pt>
    <dgm:pt modelId="{E151A7DD-3B30-4840-BA8A-10A4310BC656}">
      <dgm:prSet/>
      <dgm:spPr/>
      <dgm:t>
        <a:bodyPr/>
        <a:lstStyle/>
        <a:p>
          <a:r>
            <a:rPr lang="ru-RU" dirty="0" smtClean="0"/>
            <a:t>Итоги восстания:</a:t>
          </a:r>
          <a:endParaRPr lang="ru-RU" dirty="0"/>
        </a:p>
      </dgm:t>
    </dgm:pt>
    <dgm:pt modelId="{F331D4D5-FD6A-408C-B09B-D169DDD25E33}" type="sibTrans" cxnId="{E98A072E-E4B2-47CD-B5A9-719D543C53A9}">
      <dgm:prSet/>
      <dgm:spPr/>
      <dgm:t>
        <a:bodyPr/>
        <a:lstStyle/>
        <a:p>
          <a:endParaRPr lang="ru-RU"/>
        </a:p>
      </dgm:t>
    </dgm:pt>
    <dgm:pt modelId="{FCB4C854-2778-44E2-86AE-EE0AFAB61354}" type="parTrans" cxnId="{E98A072E-E4B2-47CD-B5A9-719D543C53A9}">
      <dgm:prSet/>
      <dgm:spPr/>
      <dgm:t>
        <a:bodyPr/>
        <a:lstStyle/>
        <a:p>
          <a:endParaRPr lang="ru-RU"/>
        </a:p>
      </dgm:t>
    </dgm:pt>
    <dgm:pt modelId="{19545ED1-DD60-4EF7-AE55-A8F0D4B33AA8}" type="pres">
      <dgm:prSet presAssocID="{8FBD66BB-CDC2-4195-BFCB-7C294C3D80F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B119EA-0AE5-422E-967D-C2291E2D7A4E}" type="pres">
      <dgm:prSet presAssocID="{32D0E6D9-D708-4B48-931A-2CF2374DA445}" presName="linNode" presStyleCnt="0"/>
      <dgm:spPr/>
      <dgm:t>
        <a:bodyPr/>
        <a:lstStyle/>
        <a:p>
          <a:endParaRPr lang="ru-RU"/>
        </a:p>
      </dgm:t>
    </dgm:pt>
    <dgm:pt modelId="{78281191-9700-4D27-8DEB-C0ACB4382B24}" type="pres">
      <dgm:prSet presAssocID="{32D0E6D9-D708-4B48-931A-2CF2374DA445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774D2-6CE3-4868-B062-5311E8621797}" type="pres">
      <dgm:prSet presAssocID="{32D0E6D9-D708-4B48-931A-2CF2374DA445}" presName="childShp" presStyleLbl="bgAccFollowNode1" presStyleIdx="0" presStyleCnt="4" custScaleY="9073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76F6A-38B6-433B-803E-9BA68F2E73C9}" type="pres">
      <dgm:prSet presAssocID="{4384B6FC-B3BB-43F7-8134-4C854F11800F}" presName="spacing" presStyleCnt="0"/>
      <dgm:spPr/>
      <dgm:t>
        <a:bodyPr/>
        <a:lstStyle/>
        <a:p>
          <a:endParaRPr lang="ru-RU"/>
        </a:p>
      </dgm:t>
    </dgm:pt>
    <dgm:pt modelId="{6E03E490-829A-4670-9F06-57BFFAEF6E76}" type="pres">
      <dgm:prSet presAssocID="{C9B74809-64DA-4067-BBE7-15940968B1E2}" presName="linNode" presStyleCnt="0"/>
      <dgm:spPr/>
      <dgm:t>
        <a:bodyPr/>
        <a:lstStyle/>
        <a:p>
          <a:endParaRPr lang="ru-RU"/>
        </a:p>
      </dgm:t>
    </dgm:pt>
    <dgm:pt modelId="{7F65C75E-5D80-473A-AC62-00353BE58B58}" type="pres">
      <dgm:prSet presAssocID="{C9B74809-64DA-4067-BBE7-15940968B1E2}" presName="parentShp" presStyleLbl="node1" presStyleIdx="1" presStyleCnt="4" custLinFactNeighborX="-5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58AE5-0A75-4AF4-882B-CB211BD9A3B3}" type="pres">
      <dgm:prSet presAssocID="{C9B74809-64DA-4067-BBE7-15940968B1E2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AF253-1D8D-4424-B377-C44CC2336C2C}" type="pres">
      <dgm:prSet presAssocID="{B62F099D-042A-41C4-889D-D7FD2410AC4F}" presName="spacing" presStyleCnt="0"/>
      <dgm:spPr/>
      <dgm:t>
        <a:bodyPr/>
        <a:lstStyle/>
        <a:p>
          <a:endParaRPr lang="ru-RU"/>
        </a:p>
      </dgm:t>
    </dgm:pt>
    <dgm:pt modelId="{1B198698-012E-432F-82D9-0DC32EE09A23}" type="pres">
      <dgm:prSet presAssocID="{D2239974-BEDA-44CD-97AC-5C4BD2FFAD94}" presName="linNode" presStyleCnt="0"/>
      <dgm:spPr/>
      <dgm:t>
        <a:bodyPr/>
        <a:lstStyle/>
        <a:p>
          <a:endParaRPr lang="ru-RU"/>
        </a:p>
      </dgm:t>
    </dgm:pt>
    <dgm:pt modelId="{F9BF2C95-771B-44CD-86F0-55D86C087D91}" type="pres">
      <dgm:prSet presAssocID="{D2239974-BEDA-44CD-97AC-5C4BD2FFAD94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7699B-F124-456C-814B-6EE07FA7E007}" type="pres">
      <dgm:prSet presAssocID="{D2239974-BEDA-44CD-97AC-5C4BD2FFAD94}" presName="childShp" presStyleLbl="bgAccFollowNode1" presStyleIdx="2" presStyleCnt="4" custScaleY="106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733ED-03BB-4EFF-B67B-FBB5D7F7260A}" type="pres">
      <dgm:prSet presAssocID="{1DD4EB39-3922-408B-8CF7-CD4A3952A573}" presName="spacing" presStyleCnt="0"/>
      <dgm:spPr/>
      <dgm:t>
        <a:bodyPr/>
        <a:lstStyle/>
        <a:p>
          <a:endParaRPr lang="ru-RU"/>
        </a:p>
      </dgm:t>
    </dgm:pt>
    <dgm:pt modelId="{03C93F90-055C-4A98-8DA9-6BF0594C7B6D}" type="pres">
      <dgm:prSet presAssocID="{E151A7DD-3B30-4840-BA8A-10A4310BC656}" presName="linNode" presStyleCnt="0"/>
      <dgm:spPr/>
      <dgm:t>
        <a:bodyPr/>
        <a:lstStyle/>
        <a:p>
          <a:endParaRPr lang="ru-RU"/>
        </a:p>
      </dgm:t>
    </dgm:pt>
    <dgm:pt modelId="{959D46C0-3A01-45A9-9189-B167B8DF413C}" type="pres">
      <dgm:prSet presAssocID="{E151A7DD-3B30-4840-BA8A-10A4310BC656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61597-2207-4CF0-B805-99E076256C3B}" type="pres">
      <dgm:prSet presAssocID="{E151A7DD-3B30-4840-BA8A-10A4310BC656}" presName="childShp" presStyleLbl="bgAccFollowNode1" presStyleIdx="3" presStyleCnt="4" custScaleY="1329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85EECE-D1AD-461D-A004-CADFC755C9BB}" srcId="{8FBD66BB-CDC2-4195-BFCB-7C294C3D80FC}" destId="{D2239974-BEDA-44CD-97AC-5C4BD2FFAD94}" srcOrd="2" destOrd="0" parTransId="{6200AB20-BBD2-4782-A944-73DA432CAEF6}" sibTransId="{1DD4EB39-3922-408B-8CF7-CD4A3952A573}"/>
    <dgm:cxn modelId="{D0208701-D9C8-4414-8B24-D06C40CA833F}" type="presOf" srcId="{F5CE1F4B-06B9-4820-A696-E9403FD483BF}" destId="{5F058AE5-0A75-4AF4-882B-CB211BD9A3B3}" srcOrd="0" destOrd="0" presId="urn:microsoft.com/office/officeart/2005/8/layout/vList6"/>
    <dgm:cxn modelId="{12376C63-C2B1-4558-9B1A-7C9A33C9F603}" type="presOf" srcId="{32D0E6D9-D708-4B48-931A-2CF2374DA445}" destId="{78281191-9700-4D27-8DEB-C0ACB4382B24}" srcOrd="0" destOrd="0" presId="urn:microsoft.com/office/officeart/2005/8/layout/vList6"/>
    <dgm:cxn modelId="{1EC1B430-83D4-49E5-8F16-7D0706F3D874}" srcId="{E151A7DD-3B30-4840-BA8A-10A4310BC656}" destId="{8D255319-16E0-4149-96DC-41C2A9D1A8F0}" srcOrd="0" destOrd="0" parTransId="{B33A54A7-E746-49E1-92CF-8FAF1956F732}" sibTransId="{EC383822-AE6F-47C1-91C9-36744D5EFD75}"/>
    <dgm:cxn modelId="{26DF85C8-6D26-4DC4-9F61-1FE78E4D194B}" srcId="{32D0E6D9-D708-4B48-931A-2CF2374DA445}" destId="{7DDB48D2-EB64-4DCA-A17E-CF8ABD9A6FC4}" srcOrd="0" destOrd="0" parTransId="{52936EE2-1815-4603-8165-8940D5E8E143}" sibTransId="{A526979C-070F-458E-8213-5345BFD74F72}"/>
    <dgm:cxn modelId="{A228ADF1-F235-40CC-AD79-FE6D489615F9}" type="presOf" srcId="{E151A7DD-3B30-4840-BA8A-10A4310BC656}" destId="{959D46C0-3A01-45A9-9189-B167B8DF413C}" srcOrd="0" destOrd="0" presId="urn:microsoft.com/office/officeart/2005/8/layout/vList6"/>
    <dgm:cxn modelId="{B77F6608-26AD-4974-9B6C-A42CFF97AA39}" type="presOf" srcId="{C9B74809-64DA-4067-BBE7-15940968B1E2}" destId="{7F65C75E-5D80-473A-AC62-00353BE58B58}" srcOrd="0" destOrd="0" presId="urn:microsoft.com/office/officeart/2005/8/layout/vList6"/>
    <dgm:cxn modelId="{E98A072E-E4B2-47CD-B5A9-719D543C53A9}" srcId="{8FBD66BB-CDC2-4195-BFCB-7C294C3D80FC}" destId="{E151A7DD-3B30-4840-BA8A-10A4310BC656}" srcOrd="3" destOrd="0" parTransId="{FCB4C854-2778-44E2-86AE-EE0AFAB61354}" sibTransId="{F331D4D5-FD6A-408C-B09B-D169DDD25E33}"/>
    <dgm:cxn modelId="{4C556307-A397-4B22-8509-60A72A5999A3}" srcId="{C9B74809-64DA-4067-BBE7-15940968B1E2}" destId="{F5CE1F4B-06B9-4820-A696-E9403FD483BF}" srcOrd="0" destOrd="0" parTransId="{85BEC863-5E37-4359-9F5D-8EFC1D4476E4}" sibTransId="{714A8BF8-8DF9-454E-BA24-07C51EE29A4A}"/>
    <dgm:cxn modelId="{B0949DF2-9632-4E25-9153-927C3F0EFE1C}" type="presOf" srcId="{8FBD66BB-CDC2-4195-BFCB-7C294C3D80FC}" destId="{19545ED1-DD60-4EF7-AE55-A8F0D4B33AA8}" srcOrd="0" destOrd="0" presId="urn:microsoft.com/office/officeart/2005/8/layout/vList6"/>
    <dgm:cxn modelId="{306151AF-AA1B-4889-958A-7262B65859B3}" type="presOf" srcId="{7DDB48D2-EB64-4DCA-A17E-CF8ABD9A6FC4}" destId="{6AA774D2-6CE3-4868-B062-5311E8621797}" srcOrd="0" destOrd="0" presId="urn:microsoft.com/office/officeart/2005/8/layout/vList6"/>
    <dgm:cxn modelId="{F6706846-B14B-4AA5-B47F-C81D95BB5AA5}" type="presOf" srcId="{D2239974-BEDA-44CD-97AC-5C4BD2FFAD94}" destId="{F9BF2C95-771B-44CD-86F0-55D86C087D91}" srcOrd="0" destOrd="0" presId="urn:microsoft.com/office/officeart/2005/8/layout/vList6"/>
    <dgm:cxn modelId="{C1A14BAD-3AE6-41D9-8ABB-D8914B771E5C}" srcId="{8FBD66BB-CDC2-4195-BFCB-7C294C3D80FC}" destId="{C9B74809-64DA-4067-BBE7-15940968B1E2}" srcOrd="1" destOrd="0" parTransId="{D4B442ED-BAD8-44EE-93A0-FF4FD3A923A2}" sibTransId="{B62F099D-042A-41C4-889D-D7FD2410AC4F}"/>
    <dgm:cxn modelId="{4314125A-3C09-412A-9623-3DDC40B24A39}" type="presOf" srcId="{E970CE9F-21DA-4DB2-A6DD-B2438EC63F24}" destId="{8157699B-F124-456C-814B-6EE07FA7E007}" srcOrd="0" destOrd="0" presId="urn:microsoft.com/office/officeart/2005/8/layout/vList6"/>
    <dgm:cxn modelId="{D8E80C25-0866-41B4-9184-11F01D2A7BAE}" srcId="{8FBD66BB-CDC2-4195-BFCB-7C294C3D80FC}" destId="{32D0E6D9-D708-4B48-931A-2CF2374DA445}" srcOrd="0" destOrd="0" parTransId="{C430CB45-904C-4F1B-AAD3-49A49E362067}" sibTransId="{4384B6FC-B3BB-43F7-8134-4C854F11800F}"/>
    <dgm:cxn modelId="{654FD836-9638-4AE9-BCF7-4B76D739DEB7}" srcId="{D2239974-BEDA-44CD-97AC-5C4BD2FFAD94}" destId="{E970CE9F-21DA-4DB2-A6DD-B2438EC63F24}" srcOrd="0" destOrd="0" parTransId="{B6A3C556-910B-4C9B-A3CF-73ACDBCA6DC3}" sibTransId="{0D5C57FD-652E-43A8-A949-A67E41AB1938}"/>
    <dgm:cxn modelId="{69B2B308-107C-447B-BA78-FA82DB9FEBCF}" type="presOf" srcId="{8D255319-16E0-4149-96DC-41C2A9D1A8F0}" destId="{15661597-2207-4CF0-B805-99E076256C3B}" srcOrd="0" destOrd="0" presId="urn:microsoft.com/office/officeart/2005/8/layout/vList6"/>
    <dgm:cxn modelId="{D7621020-86F2-4125-8469-67009FE817B6}" type="presParOf" srcId="{19545ED1-DD60-4EF7-AE55-A8F0D4B33AA8}" destId="{46B119EA-0AE5-422E-967D-C2291E2D7A4E}" srcOrd="0" destOrd="0" presId="urn:microsoft.com/office/officeart/2005/8/layout/vList6"/>
    <dgm:cxn modelId="{1F224443-5661-49B8-8E3D-BC8DAD0C0034}" type="presParOf" srcId="{46B119EA-0AE5-422E-967D-C2291E2D7A4E}" destId="{78281191-9700-4D27-8DEB-C0ACB4382B24}" srcOrd="0" destOrd="0" presId="urn:microsoft.com/office/officeart/2005/8/layout/vList6"/>
    <dgm:cxn modelId="{9767F815-43B9-4DD0-990F-6EA57810B184}" type="presParOf" srcId="{46B119EA-0AE5-422E-967D-C2291E2D7A4E}" destId="{6AA774D2-6CE3-4868-B062-5311E8621797}" srcOrd="1" destOrd="0" presId="urn:microsoft.com/office/officeart/2005/8/layout/vList6"/>
    <dgm:cxn modelId="{78186660-065E-4039-A48C-CB7F7202B22E}" type="presParOf" srcId="{19545ED1-DD60-4EF7-AE55-A8F0D4B33AA8}" destId="{4F476F6A-38B6-433B-803E-9BA68F2E73C9}" srcOrd="1" destOrd="0" presId="urn:microsoft.com/office/officeart/2005/8/layout/vList6"/>
    <dgm:cxn modelId="{07BDC9E7-A524-4111-BE5B-53D7C0A87717}" type="presParOf" srcId="{19545ED1-DD60-4EF7-AE55-A8F0D4B33AA8}" destId="{6E03E490-829A-4670-9F06-57BFFAEF6E76}" srcOrd="2" destOrd="0" presId="urn:microsoft.com/office/officeart/2005/8/layout/vList6"/>
    <dgm:cxn modelId="{E5955E3E-7C6B-49E9-B3CC-0722DE22988A}" type="presParOf" srcId="{6E03E490-829A-4670-9F06-57BFFAEF6E76}" destId="{7F65C75E-5D80-473A-AC62-00353BE58B58}" srcOrd="0" destOrd="0" presId="urn:microsoft.com/office/officeart/2005/8/layout/vList6"/>
    <dgm:cxn modelId="{208D3F16-0C19-42DA-99DA-37C5B10D2162}" type="presParOf" srcId="{6E03E490-829A-4670-9F06-57BFFAEF6E76}" destId="{5F058AE5-0A75-4AF4-882B-CB211BD9A3B3}" srcOrd="1" destOrd="0" presId="urn:microsoft.com/office/officeart/2005/8/layout/vList6"/>
    <dgm:cxn modelId="{C9002B71-CE27-444E-8185-7F64F1F14A0C}" type="presParOf" srcId="{19545ED1-DD60-4EF7-AE55-A8F0D4B33AA8}" destId="{0B2AF253-1D8D-4424-B377-C44CC2336C2C}" srcOrd="3" destOrd="0" presId="urn:microsoft.com/office/officeart/2005/8/layout/vList6"/>
    <dgm:cxn modelId="{FECF25AE-07ED-476E-832C-957DFE412EFB}" type="presParOf" srcId="{19545ED1-DD60-4EF7-AE55-A8F0D4B33AA8}" destId="{1B198698-012E-432F-82D9-0DC32EE09A23}" srcOrd="4" destOrd="0" presId="urn:microsoft.com/office/officeart/2005/8/layout/vList6"/>
    <dgm:cxn modelId="{6F8A63DE-7A3C-4BAB-A80D-A9D4B700FC42}" type="presParOf" srcId="{1B198698-012E-432F-82D9-0DC32EE09A23}" destId="{F9BF2C95-771B-44CD-86F0-55D86C087D91}" srcOrd="0" destOrd="0" presId="urn:microsoft.com/office/officeart/2005/8/layout/vList6"/>
    <dgm:cxn modelId="{DC502A18-D48A-4180-A321-7C804CC05026}" type="presParOf" srcId="{1B198698-012E-432F-82D9-0DC32EE09A23}" destId="{8157699B-F124-456C-814B-6EE07FA7E007}" srcOrd="1" destOrd="0" presId="urn:microsoft.com/office/officeart/2005/8/layout/vList6"/>
    <dgm:cxn modelId="{6A30C3FF-AB00-4DFB-BD21-05FE2C21AC87}" type="presParOf" srcId="{19545ED1-DD60-4EF7-AE55-A8F0D4B33AA8}" destId="{2C1733ED-03BB-4EFF-B67B-FBB5D7F7260A}" srcOrd="5" destOrd="0" presId="urn:microsoft.com/office/officeart/2005/8/layout/vList6"/>
    <dgm:cxn modelId="{195F651E-10C3-416A-B552-5EE90763637E}" type="presParOf" srcId="{19545ED1-DD60-4EF7-AE55-A8F0D4B33AA8}" destId="{03C93F90-055C-4A98-8DA9-6BF0594C7B6D}" srcOrd="6" destOrd="0" presId="urn:microsoft.com/office/officeart/2005/8/layout/vList6"/>
    <dgm:cxn modelId="{25876906-F782-471E-8E2F-D3AC0251EBF0}" type="presParOf" srcId="{03C93F90-055C-4A98-8DA9-6BF0594C7B6D}" destId="{959D46C0-3A01-45A9-9189-B167B8DF413C}" srcOrd="0" destOrd="0" presId="urn:microsoft.com/office/officeart/2005/8/layout/vList6"/>
    <dgm:cxn modelId="{1E18A698-1402-4038-9A17-1CE9B88E101B}" type="presParOf" srcId="{03C93F90-055C-4A98-8DA9-6BF0594C7B6D}" destId="{15661597-2207-4CF0-B805-99E076256C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 35-36-37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pPr algn="ctr"/>
          <a:r>
            <a:rPr lang="ru-RU" sz="3200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Переписать новые термины в конце параграфа </a:t>
          </a:r>
          <a:endParaRPr lang="ru-RU" sz="3200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829895"/>
          <a:ext cx="12082818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74980"/>
          <a:ext cx="10244803" cy="105011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5402" y="126242"/>
        <a:ext cx="10142279" cy="947590"/>
      </dsp:txXfrm>
    </dsp:sp>
    <dsp:sp modelId="{14F0545D-A0B2-4548-B64C-6B605C7D449E}">
      <dsp:nvSpPr>
        <dsp:cNvPr id="0" name=""/>
        <dsp:cNvSpPr/>
      </dsp:nvSpPr>
      <dsp:spPr>
        <a:xfrm>
          <a:off x="0" y="2259221"/>
          <a:ext cx="12082818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441895"/>
          <a:ext cx="10232201" cy="109685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684" y="1495439"/>
        <a:ext cx="10125113" cy="989763"/>
      </dsp:txXfrm>
    </dsp:sp>
    <dsp:sp modelId="{88755AD0-CBFE-4F61-B5FC-401477CAB302}">
      <dsp:nvSpPr>
        <dsp:cNvPr id="0" name=""/>
        <dsp:cNvSpPr/>
      </dsp:nvSpPr>
      <dsp:spPr>
        <a:xfrm>
          <a:off x="0" y="3599715"/>
          <a:ext cx="12082818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2906739"/>
          <a:ext cx="10232201" cy="103936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5673" y="2957477"/>
        <a:ext cx="10130725" cy="937893"/>
      </dsp:txXfrm>
    </dsp:sp>
    <dsp:sp modelId="{F7DAA6CC-D960-4E36-8A6E-0E594F099088}">
      <dsp:nvSpPr>
        <dsp:cNvPr id="0" name=""/>
        <dsp:cNvSpPr/>
      </dsp:nvSpPr>
      <dsp:spPr>
        <a:xfrm>
          <a:off x="0" y="4923885"/>
          <a:ext cx="12082818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A7E90-EEBC-4C1A-B41E-55C5749CF983}">
      <dsp:nvSpPr>
        <dsp:cNvPr id="0" name=""/>
        <dsp:cNvSpPr/>
      </dsp:nvSpPr>
      <dsp:spPr>
        <a:xfrm>
          <a:off x="683392" y="4234239"/>
          <a:ext cx="10223997" cy="10073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732568" y="4283415"/>
        <a:ext cx="10125645" cy="9090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AA5A7-3A0F-44F8-A7D9-5994591006E2}">
      <dsp:nvSpPr>
        <dsp:cNvPr id="0" name=""/>
        <dsp:cNvSpPr/>
      </dsp:nvSpPr>
      <dsp:spPr>
        <a:xfrm>
          <a:off x="10011332" y="3806917"/>
          <a:ext cx="91440" cy="6204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4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E94B3-9557-495C-BBF0-6F417EBF4E61}">
      <dsp:nvSpPr>
        <dsp:cNvPr id="0" name=""/>
        <dsp:cNvSpPr/>
      </dsp:nvSpPr>
      <dsp:spPr>
        <a:xfrm>
          <a:off x="5004572" y="635625"/>
          <a:ext cx="5052480" cy="1816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281"/>
              </a:lnTo>
              <a:lnTo>
                <a:pt x="5052480" y="1619281"/>
              </a:lnTo>
              <a:lnTo>
                <a:pt x="5052480" y="18169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C2AC5-540C-4C61-BF3A-4B056C6403A7}">
      <dsp:nvSpPr>
        <dsp:cNvPr id="0" name=""/>
        <dsp:cNvSpPr/>
      </dsp:nvSpPr>
      <dsp:spPr>
        <a:xfrm>
          <a:off x="6588373" y="3491296"/>
          <a:ext cx="91440" cy="6204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04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D27D8-458B-4559-A5E6-142F71A32BEA}">
      <dsp:nvSpPr>
        <dsp:cNvPr id="0" name=""/>
        <dsp:cNvSpPr/>
      </dsp:nvSpPr>
      <dsp:spPr>
        <a:xfrm>
          <a:off x="5004572" y="635625"/>
          <a:ext cx="1629521" cy="1816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9281"/>
              </a:lnTo>
              <a:lnTo>
                <a:pt x="1629521" y="1619281"/>
              </a:lnTo>
              <a:lnTo>
                <a:pt x="1629521" y="18169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1F75C9-841F-4BAC-8780-CCEA92125060}">
      <dsp:nvSpPr>
        <dsp:cNvPr id="0" name=""/>
        <dsp:cNvSpPr/>
      </dsp:nvSpPr>
      <dsp:spPr>
        <a:xfrm>
          <a:off x="2472942" y="3492529"/>
          <a:ext cx="1303691" cy="620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10"/>
              </a:lnTo>
              <a:lnTo>
                <a:pt x="1303691" y="422810"/>
              </a:lnTo>
              <a:lnTo>
                <a:pt x="1303691" y="6204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BF96B5-7442-4115-B2E6-3615A3D6FDD5}">
      <dsp:nvSpPr>
        <dsp:cNvPr id="0" name=""/>
        <dsp:cNvSpPr/>
      </dsp:nvSpPr>
      <dsp:spPr>
        <a:xfrm>
          <a:off x="1073551" y="3492529"/>
          <a:ext cx="1399391" cy="620438"/>
        </a:xfrm>
        <a:custGeom>
          <a:avLst/>
          <a:gdLst/>
          <a:ahLst/>
          <a:cxnLst/>
          <a:rect l="0" t="0" r="0" b="0"/>
          <a:pathLst>
            <a:path>
              <a:moveTo>
                <a:pt x="1399391" y="0"/>
              </a:moveTo>
              <a:lnTo>
                <a:pt x="1399391" y="422810"/>
              </a:lnTo>
              <a:lnTo>
                <a:pt x="0" y="422810"/>
              </a:lnTo>
              <a:lnTo>
                <a:pt x="0" y="620438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E661E-01A2-4572-8FBA-4D46206DB117}">
      <dsp:nvSpPr>
        <dsp:cNvPr id="0" name=""/>
        <dsp:cNvSpPr/>
      </dsp:nvSpPr>
      <dsp:spPr>
        <a:xfrm>
          <a:off x="2472942" y="635625"/>
          <a:ext cx="2531629" cy="1816909"/>
        </a:xfrm>
        <a:custGeom>
          <a:avLst/>
          <a:gdLst/>
          <a:ahLst/>
          <a:cxnLst/>
          <a:rect l="0" t="0" r="0" b="0"/>
          <a:pathLst>
            <a:path>
              <a:moveTo>
                <a:pt x="2531629" y="0"/>
              </a:moveTo>
              <a:lnTo>
                <a:pt x="2531629" y="1619281"/>
              </a:lnTo>
              <a:lnTo>
                <a:pt x="0" y="1619281"/>
              </a:lnTo>
              <a:lnTo>
                <a:pt x="0" y="181690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D72F2-E3E5-48AD-BEB3-22D69DBA8E7F}">
      <dsp:nvSpPr>
        <dsp:cNvPr id="0" name=""/>
        <dsp:cNvSpPr/>
      </dsp:nvSpPr>
      <dsp:spPr>
        <a:xfrm>
          <a:off x="4019493" y="-171355"/>
          <a:ext cx="1970157" cy="806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FFB6DF-BE86-45A4-BE6E-90422214653A}">
      <dsp:nvSpPr>
        <dsp:cNvPr id="0" name=""/>
        <dsp:cNvSpPr/>
      </dsp:nvSpPr>
      <dsp:spPr>
        <a:xfrm>
          <a:off x="4256528" y="53827"/>
          <a:ext cx="1970157" cy="806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b="1" kern="1200" dirty="0"/>
        </a:p>
      </dsp:txBody>
      <dsp:txXfrm>
        <a:off x="4280164" y="77463"/>
        <a:ext cx="1922885" cy="759708"/>
      </dsp:txXfrm>
    </dsp:sp>
    <dsp:sp modelId="{7DF36A5B-63E5-469C-939C-8F8F606FDDD7}">
      <dsp:nvSpPr>
        <dsp:cNvPr id="0" name=""/>
        <dsp:cNvSpPr/>
      </dsp:nvSpPr>
      <dsp:spPr>
        <a:xfrm>
          <a:off x="1406286" y="2452534"/>
          <a:ext cx="2133312" cy="10399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13623B-9B03-4495-8EA2-BD416471E393}">
      <dsp:nvSpPr>
        <dsp:cNvPr id="0" name=""/>
        <dsp:cNvSpPr/>
      </dsp:nvSpPr>
      <dsp:spPr>
        <a:xfrm>
          <a:off x="1643320" y="2677717"/>
          <a:ext cx="2133312" cy="10399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B050"/>
              </a:solidFill>
              <a:effectLst/>
            </a:rPr>
            <a:t>Кушбеги</a:t>
          </a:r>
          <a:r>
            <a:rPr lang="ru-RU" sz="2400" b="1" kern="1200" dirty="0" smtClean="0">
              <a:solidFill>
                <a:srgbClr val="00B050"/>
              </a:solidFill>
              <a:effectLst/>
            </a:rPr>
            <a:t>- </a:t>
          </a:r>
          <a:r>
            <a:rPr lang="ru-RU" sz="2400" b="0" kern="1200" dirty="0" smtClean="0">
              <a:solidFill>
                <a:srgbClr val="00B050"/>
              </a:solidFill>
              <a:effectLst/>
            </a:rPr>
            <a:t>визирь</a:t>
          </a:r>
          <a:endParaRPr lang="ru-RU" sz="2400" kern="1200" dirty="0">
            <a:solidFill>
              <a:srgbClr val="00B050"/>
            </a:solidFill>
          </a:endParaRPr>
        </a:p>
      </dsp:txBody>
      <dsp:txXfrm>
        <a:off x="1673780" y="2708177"/>
        <a:ext cx="2072392" cy="979074"/>
      </dsp:txXfrm>
    </dsp:sp>
    <dsp:sp modelId="{4A8C608F-3328-4484-96F4-E21B4E82F1F7}">
      <dsp:nvSpPr>
        <dsp:cNvPr id="0" name=""/>
        <dsp:cNvSpPr/>
      </dsp:nvSpPr>
      <dsp:spPr>
        <a:xfrm>
          <a:off x="6894" y="4112967"/>
          <a:ext cx="2133312" cy="911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20F98F1-5DD5-4BC9-A942-B4BB3E845780}">
      <dsp:nvSpPr>
        <dsp:cNvPr id="0" name=""/>
        <dsp:cNvSpPr/>
      </dsp:nvSpPr>
      <dsp:spPr>
        <a:xfrm>
          <a:off x="243929" y="4338150"/>
          <a:ext cx="2133312" cy="911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CC6600"/>
              </a:solidFill>
            </a:rPr>
            <a:t>Миршаббоши</a:t>
          </a:r>
          <a:r>
            <a:rPr lang="ru-RU" sz="1800" kern="1200" dirty="0" smtClean="0">
              <a:solidFill>
                <a:srgbClr val="CC6600"/>
              </a:solidFill>
            </a:rPr>
            <a:t>-отвечал за общественный порядок</a:t>
          </a:r>
          <a:endParaRPr lang="ru-RU" sz="1800" kern="1200" dirty="0">
            <a:solidFill>
              <a:srgbClr val="CC6600"/>
            </a:solidFill>
          </a:endParaRPr>
        </a:p>
      </dsp:txBody>
      <dsp:txXfrm>
        <a:off x="270636" y="4364857"/>
        <a:ext cx="2079898" cy="858444"/>
      </dsp:txXfrm>
    </dsp:sp>
    <dsp:sp modelId="{4B5A68EF-51C6-4D9C-8DCF-DD2AA98B1692}">
      <dsp:nvSpPr>
        <dsp:cNvPr id="0" name=""/>
        <dsp:cNvSpPr/>
      </dsp:nvSpPr>
      <dsp:spPr>
        <a:xfrm>
          <a:off x="2614276" y="4112967"/>
          <a:ext cx="2324713" cy="911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9EC14A-925F-4552-A049-300867C3235B}">
      <dsp:nvSpPr>
        <dsp:cNvPr id="0" name=""/>
        <dsp:cNvSpPr/>
      </dsp:nvSpPr>
      <dsp:spPr>
        <a:xfrm>
          <a:off x="2851311" y="4338150"/>
          <a:ext cx="2324713" cy="911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err="1" smtClean="0">
              <a:solidFill>
                <a:srgbClr val="CC6600"/>
              </a:solidFill>
            </a:rPr>
            <a:t>Есаулбаши</a:t>
          </a:r>
          <a:r>
            <a:rPr lang="ru-RU" sz="2000" kern="1200" dirty="0" smtClean="0">
              <a:solidFill>
                <a:srgbClr val="CC6600"/>
              </a:solidFill>
            </a:rPr>
            <a:t>- </a:t>
          </a:r>
          <a:r>
            <a:rPr lang="ru-RU" sz="2000" kern="1200" dirty="0" err="1" smtClean="0">
              <a:solidFill>
                <a:srgbClr val="CC6600"/>
              </a:solidFill>
            </a:rPr>
            <a:t>главнокоманду-ющий</a:t>
          </a:r>
          <a:r>
            <a:rPr lang="ru-RU" sz="2000" kern="1200" dirty="0" smtClean="0">
              <a:solidFill>
                <a:srgbClr val="CC6600"/>
              </a:solidFill>
            </a:rPr>
            <a:t> войсками</a:t>
          </a:r>
          <a:endParaRPr lang="ru-RU" sz="2000" kern="1200" dirty="0">
            <a:solidFill>
              <a:srgbClr val="CC6600"/>
            </a:solidFill>
          </a:endParaRPr>
        </a:p>
      </dsp:txBody>
      <dsp:txXfrm>
        <a:off x="2878018" y="4364857"/>
        <a:ext cx="2271299" cy="858444"/>
      </dsp:txXfrm>
    </dsp:sp>
    <dsp:sp modelId="{50337512-2453-415E-8B94-554C672D47AF}">
      <dsp:nvSpPr>
        <dsp:cNvPr id="0" name=""/>
        <dsp:cNvSpPr/>
      </dsp:nvSpPr>
      <dsp:spPr>
        <a:xfrm>
          <a:off x="5195590" y="2452534"/>
          <a:ext cx="2877007" cy="10387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3DC221-A0F7-48DB-A6A5-3F1DCAF18C36}">
      <dsp:nvSpPr>
        <dsp:cNvPr id="0" name=""/>
        <dsp:cNvSpPr/>
      </dsp:nvSpPr>
      <dsp:spPr>
        <a:xfrm>
          <a:off x="5432624" y="2677717"/>
          <a:ext cx="2877007" cy="103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7030A0"/>
              </a:solidFill>
            </a:rPr>
            <a:t>Мехтар</a:t>
          </a:r>
          <a:r>
            <a:rPr lang="ru-RU" sz="2400" kern="1200" dirty="0" smtClean="0">
              <a:solidFill>
                <a:srgbClr val="7030A0"/>
              </a:solidFill>
            </a:rPr>
            <a:t> – верховный визирь</a:t>
          </a:r>
          <a:endParaRPr lang="ru-RU" sz="2400" kern="1200" dirty="0">
            <a:solidFill>
              <a:srgbClr val="7030A0"/>
            </a:solidFill>
          </a:endParaRPr>
        </a:p>
      </dsp:txBody>
      <dsp:txXfrm>
        <a:off x="5463048" y="2708141"/>
        <a:ext cx="2816159" cy="977913"/>
      </dsp:txXfrm>
    </dsp:sp>
    <dsp:sp modelId="{46FD048D-AAAE-482D-83AD-BCC370A066EB}">
      <dsp:nvSpPr>
        <dsp:cNvPr id="0" name=""/>
        <dsp:cNvSpPr/>
      </dsp:nvSpPr>
      <dsp:spPr>
        <a:xfrm>
          <a:off x="5413060" y="4111735"/>
          <a:ext cx="2442067" cy="91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15872F-1F2C-4CD1-8508-581E4DA47C67}">
      <dsp:nvSpPr>
        <dsp:cNvPr id="0" name=""/>
        <dsp:cNvSpPr/>
      </dsp:nvSpPr>
      <dsp:spPr>
        <a:xfrm>
          <a:off x="5650094" y="4336918"/>
          <a:ext cx="2442067" cy="91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rgbClr val="CC6600"/>
              </a:solidFill>
            </a:rPr>
            <a:t>Мираббаши</a:t>
          </a:r>
          <a:r>
            <a:rPr lang="ru-RU" sz="1800" b="1" kern="1200" dirty="0" smtClean="0">
              <a:solidFill>
                <a:srgbClr val="CC6600"/>
              </a:solidFill>
            </a:rPr>
            <a:t>-</a:t>
          </a:r>
          <a:r>
            <a:rPr lang="ru-RU" sz="1800" kern="1200" dirty="0" smtClean="0">
              <a:solidFill>
                <a:srgbClr val="CC6600"/>
              </a:solidFill>
            </a:rPr>
            <a:t> водораспределитель </a:t>
          </a:r>
          <a:endParaRPr lang="ru-RU" sz="1800" kern="1200" dirty="0">
            <a:solidFill>
              <a:srgbClr val="CC6600"/>
            </a:solidFill>
          </a:endParaRPr>
        </a:p>
      </dsp:txBody>
      <dsp:txXfrm>
        <a:off x="5676837" y="4363661"/>
        <a:ext cx="2388581" cy="859604"/>
      </dsp:txXfrm>
    </dsp:sp>
    <dsp:sp modelId="{AA4D11D0-AE66-4F97-852A-769CC0B4AE2B}">
      <dsp:nvSpPr>
        <dsp:cNvPr id="0" name=""/>
        <dsp:cNvSpPr/>
      </dsp:nvSpPr>
      <dsp:spPr>
        <a:xfrm>
          <a:off x="8546666" y="2452534"/>
          <a:ext cx="3020770" cy="13543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E59A98-1272-45EC-8B13-943D0D3F869A}">
      <dsp:nvSpPr>
        <dsp:cNvPr id="0" name=""/>
        <dsp:cNvSpPr/>
      </dsp:nvSpPr>
      <dsp:spPr>
        <a:xfrm>
          <a:off x="8783701" y="2677717"/>
          <a:ext cx="3020770" cy="1354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00B050"/>
              </a:solidFill>
            </a:rPr>
            <a:t>Аталык</a:t>
          </a:r>
          <a:r>
            <a:rPr lang="ru-RU" sz="2400" kern="1200" dirty="0" smtClean="0">
              <a:solidFill>
                <a:srgbClr val="00B050"/>
              </a:solidFill>
            </a:rPr>
            <a:t>- наставник и воспитатель наследников престола </a:t>
          </a:r>
          <a:r>
            <a:rPr lang="ru-RU" sz="2400" kern="1200" baseline="0" dirty="0" smtClean="0">
              <a:solidFill>
                <a:srgbClr val="00B050"/>
              </a:solidFill>
            </a:rPr>
            <a:t> </a:t>
          </a:r>
          <a:endParaRPr lang="ru-RU" sz="2400" kern="1200" dirty="0">
            <a:solidFill>
              <a:srgbClr val="00B050"/>
            </a:solidFill>
          </a:endParaRPr>
        </a:p>
      </dsp:txBody>
      <dsp:txXfrm>
        <a:off x="8823369" y="2717385"/>
        <a:ext cx="2941434" cy="1275046"/>
      </dsp:txXfrm>
    </dsp:sp>
    <dsp:sp modelId="{A835E4E8-4460-42BC-A2EA-D92F21EACA88}">
      <dsp:nvSpPr>
        <dsp:cNvPr id="0" name=""/>
        <dsp:cNvSpPr/>
      </dsp:nvSpPr>
      <dsp:spPr>
        <a:xfrm>
          <a:off x="8875634" y="4427355"/>
          <a:ext cx="2362835" cy="10079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0D5292-B965-4B9C-8F73-3E9F272C2386}">
      <dsp:nvSpPr>
        <dsp:cNvPr id="0" name=""/>
        <dsp:cNvSpPr/>
      </dsp:nvSpPr>
      <dsp:spPr>
        <a:xfrm>
          <a:off x="9112668" y="4652538"/>
          <a:ext cx="2362835" cy="10079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CC6600"/>
              </a:solidFill>
            </a:rPr>
            <a:t>Шейх-</a:t>
          </a:r>
          <a:r>
            <a:rPr lang="ru-RU" sz="1800" b="1" kern="1200" dirty="0" err="1" smtClean="0">
              <a:solidFill>
                <a:srgbClr val="CC6600"/>
              </a:solidFill>
            </a:rPr>
            <a:t>уль</a:t>
          </a:r>
          <a:r>
            <a:rPr lang="ru-RU" sz="1800" b="1" kern="1200" dirty="0" smtClean="0">
              <a:solidFill>
                <a:srgbClr val="CC6600"/>
              </a:solidFill>
            </a:rPr>
            <a:t>-ислам- </a:t>
          </a:r>
          <a:r>
            <a:rPr lang="ru-RU" sz="1800" b="0" kern="1200" dirty="0" smtClean="0">
              <a:solidFill>
                <a:srgbClr val="CC6600"/>
              </a:solidFill>
            </a:rPr>
            <a:t>контролировал соблюдение канонов шариата</a:t>
          </a:r>
          <a:endParaRPr lang="ru-RU" sz="1800" b="0" kern="1200" dirty="0">
            <a:solidFill>
              <a:srgbClr val="CC6600"/>
            </a:solidFill>
          </a:endParaRPr>
        </a:p>
      </dsp:txBody>
      <dsp:txXfrm>
        <a:off x="9142191" y="4682061"/>
        <a:ext cx="2303789" cy="948951"/>
      </dsp:txXfrm>
    </dsp:sp>
    <dsp:sp modelId="{E312B8ED-0A7A-4C2F-AED7-D9D60A5210D7}">
      <dsp:nvSpPr>
        <dsp:cNvPr id="0" name=""/>
        <dsp:cNvSpPr/>
      </dsp:nvSpPr>
      <dsp:spPr>
        <a:xfrm>
          <a:off x="3367301" y="879435"/>
          <a:ext cx="3366303" cy="1065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4218A1-B792-4455-B21F-30235A41D7C9}">
      <dsp:nvSpPr>
        <dsp:cNvPr id="0" name=""/>
        <dsp:cNvSpPr/>
      </dsp:nvSpPr>
      <dsp:spPr>
        <a:xfrm>
          <a:off x="3604336" y="1104618"/>
          <a:ext cx="3366303" cy="1065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0" kern="1200" dirty="0"/>
        </a:p>
      </dsp:txBody>
      <dsp:txXfrm>
        <a:off x="3635542" y="1135824"/>
        <a:ext cx="3303891" cy="1003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D1ED6-FF88-4DE5-9E13-575F76E24828}">
      <dsp:nvSpPr>
        <dsp:cNvPr id="0" name=""/>
        <dsp:cNvSpPr/>
      </dsp:nvSpPr>
      <dsp:spPr>
        <a:xfrm>
          <a:off x="0" y="0"/>
          <a:ext cx="2262377" cy="457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Хива</a:t>
          </a:r>
          <a:endParaRPr lang="ru-RU" sz="3200" kern="1200" dirty="0"/>
        </a:p>
      </dsp:txBody>
      <dsp:txXfrm>
        <a:off x="0" y="1828954"/>
        <a:ext cx="2262377" cy="1828954"/>
      </dsp:txXfrm>
    </dsp:sp>
    <dsp:sp modelId="{DF66F9F2-C2ED-453A-BAAE-A7B35624DA1B}">
      <dsp:nvSpPr>
        <dsp:cNvPr id="0" name=""/>
        <dsp:cNvSpPr/>
      </dsp:nvSpPr>
      <dsp:spPr>
        <a:xfrm>
          <a:off x="117895" y="22352"/>
          <a:ext cx="2026586" cy="202658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5243974-BD7B-47AA-B5C2-2D16E5DDF150}">
      <dsp:nvSpPr>
        <dsp:cNvPr id="0" name=""/>
        <dsp:cNvSpPr/>
      </dsp:nvSpPr>
      <dsp:spPr>
        <a:xfrm>
          <a:off x="2330249" y="0"/>
          <a:ext cx="2262377" cy="457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Ургенч</a:t>
          </a:r>
          <a:endParaRPr lang="ru-RU" sz="3200" kern="1200" dirty="0"/>
        </a:p>
      </dsp:txBody>
      <dsp:txXfrm>
        <a:off x="2330249" y="1828954"/>
        <a:ext cx="2262377" cy="1828954"/>
      </dsp:txXfrm>
    </dsp:sp>
    <dsp:sp modelId="{7193DB78-FF03-44D0-8B42-7A7CD15E49BA}">
      <dsp:nvSpPr>
        <dsp:cNvPr id="0" name=""/>
        <dsp:cNvSpPr/>
      </dsp:nvSpPr>
      <dsp:spPr>
        <a:xfrm>
          <a:off x="2448144" y="22352"/>
          <a:ext cx="2026586" cy="20265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C361D9-DB8E-46D0-BD3D-95AAB4626C51}">
      <dsp:nvSpPr>
        <dsp:cNvPr id="0" name=""/>
        <dsp:cNvSpPr/>
      </dsp:nvSpPr>
      <dsp:spPr>
        <a:xfrm>
          <a:off x="4660498" y="0"/>
          <a:ext cx="2262377" cy="457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Кят</a:t>
          </a:r>
          <a:r>
            <a:rPr lang="ru-RU" sz="3200" kern="1200" dirty="0" smtClean="0"/>
            <a:t> </a:t>
          </a:r>
          <a:endParaRPr lang="ru-RU" sz="3200" kern="1200" dirty="0"/>
        </a:p>
      </dsp:txBody>
      <dsp:txXfrm>
        <a:off x="4660498" y="1828954"/>
        <a:ext cx="2262377" cy="1828954"/>
      </dsp:txXfrm>
    </dsp:sp>
    <dsp:sp modelId="{AD48D1CC-0863-493B-97B8-16111F585CA2}">
      <dsp:nvSpPr>
        <dsp:cNvPr id="0" name=""/>
        <dsp:cNvSpPr/>
      </dsp:nvSpPr>
      <dsp:spPr>
        <a:xfrm>
          <a:off x="4778393" y="22352"/>
          <a:ext cx="2026586" cy="202658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F99C30-986C-450F-BBBB-021CD930BA86}">
      <dsp:nvSpPr>
        <dsp:cNvPr id="0" name=""/>
        <dsp:cNvSpPr/>
      </dsp:nvSpPr>
      <dsp:spPr>
        <a:xfrm>
          <a:off x="6990747" y="0"/>
          <a:ext cx="2262377" cy="457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Хазарасп</a:t>
          </a:r>
          <a:endParaRPr lang="ru-RU" sz="3200" kern="1200" dirty="0"/>
        </a:p>
      </dsp:txBody>
      <dsp:txXfrm>
        <a:off x="6990747" y="1828954"/>
        <a:ext cx="2262377" cy="1828954"/>
      </dsp:txXfrm>
    </dsp:sp>
    <dsp:sp modelId="{65F152B9-1C60-44EF-8866-20C09DB1696A}">
      <dsp:nvSpPr>
        <dsp:cNvPr id="0" name=""/>
        <dsp:cNvSpPr/>
      </dsp:nvSpPr>
      <dsp:spPr>
        <a:xfrm>
          <a:off x="7108642" y="22352"/>
          <a:ext cx="2026586" cy="202658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3FF8CF4-D213-4204-AF54-D6C78F14D3A7}">
      <dsp:nvSpPr>
        <dsp:cNvPr id="0" name=""/>
        <dsp:cNvSpPr/>
      </dsp:nvSpPr>
      <dsp:spPr>
        <a:xfrm>
          <a:off x="9320996" y="0"/>
          <a:ext cx="2262377" cy="45723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Кунград</a:t>
          </a:r>
          <a:endParaRPr lang="ru-RU" sz="3200" kern="1200" dirty="0"/>
        </a:p>
      </dsp:txBody>
      <dsp:txXfrm>
        <a:off x="9320996" y="1828954"/>
        <a:ext cx="2262377" cy="1828954"/>
      </dsp:txXfrm>
    </dsp:sp>
    <dsp:sp modelId="{F673C371-6324-4CD8-B685-B2DAACE1F8B2}">
      <dsp:nvSpPr>
        <dsp:cNvPr id="0" name=""/>
        <dsp:cNvSpPr/>
      </dsp:nvSpPr>
      <dsp:spPr>
        <a:xfrm>
          <a:off x="9438892" y="22352"/>
          <a:ext cx="2026586" cy="202658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0B63E9-2D53-42F3-B22C-261BDAF642CB}">
      <dsp:nvSpPr>
        <dsp:cNvPr id="0" name=""/>
        <dsp:cNvSpPr/>
      </dsp:nvSpPr>
      <dsp:spPr>
        <a:xfrm>
          <a:off x="463334" y="3200667"/>
          <a:ext cx="10656704" cy="1009459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774D2-6CE3-4868-B062-5311E8621797}">
      <dsp:nvSpPr>
        <dsp:cNvPr id="0" name=""/>
        <dsp:cNvSpPr/>
      </dsp:nvSpPr>
      <dsp:spPr>
        <a:xfrm>
          <a:off x="4686952" y="55500"/>
          <a:ext cx="7030428" cy="107999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1902 году восстание крестьян против ханской власти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6952" y="190500"/>
        <a:ext cx="6625429" cy="809997"/>
      </dsp:txXfrm>
    </dsp:sp>
    <dsp:sp modelId="{78281191-9700-4D27-8DEB-C0ACB4382B24}">
      <dsp:nvSpPr>
        <dsp:cNvPr id="0" name=""/>
        <dsp:cNvSpPr/>
      </dsp:nvSpPr>
      <dsp:spPr>
        <a:xfrm>
          <a:off x="0" y="373"/>
          <a:ext cx="4686952" cy="11902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Год:</a:t>
          </a:r>
          <a:endParaRPr lang="ru-RU" sz="4600" kern="1200" dirty="0"/>
        </a:p>
      </dsp:txBody>
      <dsp:txXfrm>
        <a:off x="58103" y="58476"/>
        <a:ext cx="4570746" cy="1074044"/>
      </dsp:txXfrm>
    </dsp:sp>
    <dsp:sp modelId="{5F058AE5-0A75-4AF4-882B-CB211BD9A3B3}">
      <dsp:nvSpPr>
        <dsp:cNvPr id="0" name=""/>
        <dsp:cNvSpPr/>
      </dsp:nvSpPr>
      <dsp:spPr>
        <a:xfrm>
          <a:off x="4686952" y="1309649"/>
          <a:ext cx="7030428" cy="1190250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Ханкинский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Хазараспский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Багатский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района</a:t>
          </a:r>
          <a:endParaRPr lang="ru-RU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6952" y="1458430"/>
        <a:ext cx="6584084" cy="892688"/>
      </dsp:txXfrm>
    </dsp:sp>
    <dsp:sp modelId="{7F65C75E-5D80-473A-AC62-00353BE58B58}">
      <dsp:nvSpPr>
        <dsp:cNvPr id="0" name=""/>
        <dsp:cNvSpPr/>
      </dsp:nvSpPr>
      <dsp:spPr>
        <a:xfrm>
          <a:off x="0" y="1309649"/>
          <a:ext cx="4686952" cy="11902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Место:</a:t>
          </a:r>
          <a:endParaRPr lang="ru-RU" sz="4600" kern="1200" dirty="0"/>
        </a:p>
      </dsp:txBody>
      <dsp:txXfrm>
        <a:off x="58103" y="1367752"/>
        <a:ext cx="4570746" cy="1074044"/>
      </dsp:txXfrm>
    </dsp:sp>
    <dsp:sp modelId="{8157699B-F124-456C-814B-6EE07FA7E007}">
      <dsp:nvSpPr>
        <dsp:cNvPr id="0" name=""/>
        <dsp:cNvSpPr/>
      </dsp:nvSpPr>
      <dsp:spPr>
        <a:xfrm>
          <a:off x="4688096" y="2618924"/>
          <a:ext cx="7023562" cy="1270390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3200" b="0" i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Предводитель восстания Матъякуб-пишик </a:t>
          </a:r>
          <a:endParaRPr lang="ru-RU" sz="3200" b="0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8096" y="2777723"/>
        <a:ext cx="6547166" cy="952792"/>
      </dsp:txXfrm>
    </dsp:sp>
    <dsp:sp modelId="{F9BF2C95-771B-44CD-86F0-55D86C087D91}">
      <dsp:nvSpPr>
        <dsp:cNvPr id="0" name=""/>
        <dsp:cNvSpPr/>
      </dsp:nvSpPr>
      <dsp:spPr>
        <a:xfrm>
          <a:off x="5721" y="2658994"/>
          <a:ext cx="4682375" cy="11902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Предводитель:</a:t>
          </a:r>
          <a:endParaRPr lang="ru-RU" sz="4600" kern="1200" dirty="0"/>
        </a:p>
      </dsp:txBody>
      <dsp:txXfrm>
        <a:off x="63824" y="2717097"/>
        <a:ext cx="4566169" cy="1074044"/>
      </dsp:txXfrm>
    </dsp:sp>
    <dsp:sp modelId="{15661597-2207-4CF0-B805-99E076256C3B}">
      <dsp:nvSpPr>
        <dsp:cNvPr id="0" name=""/>
        <dsp:cNvSpPr/>
      </dsp:nvSpPr>
      <dsp:spPr>
        <a:xfrm>
          <a:off x="4688096" y="4008340"/>
          <a:ext cx="7023562" cy="1582188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52000" lvl="1" indent="-252000" algn="l" defTabSz="1422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3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 призывает царское войска. Восстание подавили, зачинщики были арестованы и казнены.</a:t>
          </a:r>
          <a:endParaRPr lang="ru-RU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8096" y="4206114"/>
        <a:ext cx="6430242" cy="1186641"/>
      </dsp:txXfrm>
    </dsp:sp>
    <dsp:sp modelId="{959D46C0-3A01-45A9-9189-B167B8DF413C}">
      <dsp:nvSpPr>
        <dsp:cNvPr id="0" name=""/>
        <dsp:cNvSpPr/>
      </dsp:nvSpPr>
      <dsp:spPr>
        <a:xfrm>
          <a:off x="5721" y="4204309"/>
          <a:ext cx="4682375" cy="11902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Итоги восстания:</a:t>
          </a:r>
          <a:endParaRPr lang="ru-RU" sz="4600" kern="1200" dirty="0"/>
        </a:p>
      </dsp:txBody>
      <dsp:txXfrm>
        <a:off x="63824" y="4262412"/>
        <a:ext cx="4566169" cy="10740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302685" y="2345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 35-36-37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2345"/>
        <a:ext cx="7264141" cy="1511313"/>
      </dsp:txXfrm>
    </dsp:sp>
    <dsp:sp modelId="{0695C490-E4F3-44F9-95D3-DCB4ADA8C6F8}">
      <dsp:nvSpPr>
        <dsp:cNvPr id="0" name=""/>
        <dsp:cNvSpPr/>
      </dsp:nvSpPr>
      <dsp:spPr>
        <a:xfrm>
          <a:off x="1547028" y="2345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302685" y="1964796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Написать опорный конспект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1964796"/>
        <a:ext cx="7264141" cy="1511313"/>
      </dsp:txXfrm>
    </dsp:sp>
    <dsp:sp modelId="{0A426044-E8F7-487B-91EF-34DFC983F853}">
      <dsp:nvSpPr>
        <dsp:cNvPr id="0" name=""/>
        <dsp:cNvSpPr/>
      </dsp:nvSpPr>
      <dsp:spPr>
        <a:xfrm>
          <a:off x="1547028" y="1964796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302685" y="3927248"/>
          <a:ext cx="7641969" cy="15113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47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i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Переписать новые термины в конце параграфа </a:t>
          </a:r>
          <a:endParaRPr lang="ru-RU" sz="3200" i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80513" y="3927248"/>
        <a:ext cx="7264141" cy="1511313"/>
      </dsp:txXfrm>
    </dsp:sp>
    <dsp:sp modelId="{0CB44D7F-0C66-4497-B9EB-5134FE96849A}">
      <dsp:nvSpPr>
        <dsp:cNvPr id="0" name=""/>
        <dsp:cNvSpPr/>
      </dsp:nvSpPr>
      <dsp:spPr>
        <a:xfrm>
          <a:off x="1547028" y="3927248"/>
          <a:ext cx="1511313" cy="15113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405"/>
            <a:ext cx="9144001" cy="2387601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56530" indent="0" algn="ctr">
              <a:buNone/>
              <a:defRPr sz="1900"/>
            </a:lvl2pPr>
            <a:lvl3pPr marL="913032" indent="0" algn="ctr">
              <a:buNone/>
              <a:defRPr sz="1900"/>
            </a:lvl3pPr>
            <a:lvl4pPr marL="1369556" indent="0" algn="ctr">
              <a:buNone/>
              <a:defRPr sz="1700"/>
            </a:lvl4pPr>
            <a:lvl5pPr marL="1826088" indent="0" algn="ctr">
              <a:buNone/>
              <a:defRPr sz="1700"/>
            </a:lvl5pPr>
            <a:lvl6pPr marL="2282577" indent="0" algn="ctr">
              <a:buNone/>
              <a:defRPr sz="1700"/>
            </a:lvl6pPr>
            <a:lvl7pPr marL="2739111" indent="0" algn="ctr">
              <a:buNone/>
              <a:defRPr sz="1700"/>
            </a:lvl7pPr>
            <a:lvl8pPr marL="3195643" indent="0" algn="ctr">
              <a:buNone/>
              <a:defRPr sz="1700"/>
            </a:lvl8pPr>
            <a:lvl9pPr marL="3652158" indent="0" algn="ctr">
              <a:buNone/>
              <a:defRPr sz="17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54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973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5620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7620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76150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60360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5466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9918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311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37888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525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715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45" y="365129"/>
            <a:ext cx="2628899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9" y="365129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3175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0923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195887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325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8174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343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2582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242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86387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26592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1793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8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5" indent="-152155">
              <a:buFont typeface="Arial" panose="020B0604020202020204" pitchFamily="34" charset="0"/>
              <a:buChar char="•"/>
              <a:defRPr sz="1500"/>
            </a:lvl2pPr>
            <a:lvl3pPr marL="304312" indent="-152155">
              <a:defRPr sz="1500"/>
            </a:lvl3pPr>
            <a:lvl4pPr marL="532524" indent="-228214">
              <a:defRPr sz="1500"/>
            </a:lvl4pPr>
            <a:lvl5pPr marL="760744" indent="-22821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1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5" indent="-152155">
              <a:buFont typeface="Arial" panose="020B0604020202020204" pitchFamily="34" charset="0"/>
              <a:buChar char="•"/>
              <a:defRPr sz="1500"/>
            </a:lvl2pPr>
            <a:lvl3pPr marL="304312" indent="-152155">
              <a:defRPr sz="1500"/>
            </a:lvl3pPr>
            <a:lvl4pPr marL="532524" indent="-228214">
              <a:defRPr sz="1500"/>
            </a:lvl4pPr>
            <a:lvl5pPr marL="760744" indent="-22821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13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5" indent="-152155">
              <a:buFont typeface="Arial" panose="020B0604020202020204" pitchFamily="34" charset="0"/>
              <a:buChar char="•"/>
              <a:defRPr sz="1500"/>
            </a:lvl2pPr>
            <a:lvl3pPr marL="304312" indent="-152155">
              <a:defRPr sz="1500"/>
            </a:lvl3pPr>
            <a:lvl4pPr marL="532524" indent="-228214">
              <a:defRPr sz="1500"/>
            </a:lvl4pPr>
            <a:lvl5pPr marL="760744" indent="-228214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8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82397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3407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74706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376526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437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8883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25584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29746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041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71215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887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0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5004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0349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536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926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76625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605517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74974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43562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90564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999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75"/>
            <a:ext cx="9144001" cy="2387601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56974" indent="0" algn="ctr">
              <a:buNone/>
              <a:defRPr sz="1900"/>
            </a:lvl2pPr>
            <a:lvl3pPr marL="913944" indent="0" algn="ctr">
              <a:buNone/>
              <a:defRPr sz="1900"/>
            </a:lvl3pPr>
            <a:lvl4pPr marL="1370919" indent="0" algn="ctr">
              <a:buNone/>
              <a:defRPr sz="1700"/>
            </a:lvl4pPr>
            <a:lvl5pPr marL="1827895" indent="0" algn="ctr">
              <a:buNone/>
              <a:defRPr sz="1700"/>
            </a:lvl5pPr>
            <a:lvl6pPr marL="2284859" indent="0" algn="ctr">
              <a:buNone/>
              <a:defRPr sz="1700"/>
            </a:lvl6pPr>
            <a:lvl7pPr marL="2741838" indent="0" algn="ctr">
              <a:buNone/>
              <a:defRPr sz="1700"/>
            </a:lvl7pPr>
            <a:lvl8pPr marL="3198814" indent="0" algn="ctr">
              <a:buNone/>
              <a:defRPr sz="1700"/>
            </a:lvl8pPr>
            <a:lvl9pPr marL="3655786" indent="0" algn="ctr">
              <a:buNone/>
              <a:defRPr sz="17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954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45056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0065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4022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7513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94300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86585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91167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14487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0455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092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27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6617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57820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1794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16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418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952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47321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757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057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6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76"/>
            <a:ext cx="10515601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2848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1988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6557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549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75160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510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413054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9195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42830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1887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139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2226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608622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7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609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814762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813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6181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5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730795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139879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00520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7089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37648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91707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803" y="1681164"/>
            <a:ext cx="51577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974" indent="0">
              <a:buNone/>
              <a:defRPr sz="1900" b="1"/>
            </a:lvl2pPr>
            <a:lvl3pPr marL="913944" indent="0">
              <a:buNone/>
              <a:defRPr sz="19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59" indent="0">
              <a:buNone/>
              <a:defRPr sz="1700" b="1"/>
            </a:lvl6pPr>
            <a:lvl7pPr marL="2741838" indent="0">
              <a:buNone/>
              <a:defRPr sz="1700" b="1"/>
            </a:lvl7pPr>
            <a:lvl8pPr marL="3198814" indent="0">
              <a:buNone/>
              <a:defRPr sz="1700" b="1"/>
            </a:lvl8pPr>
            <a:lvl9pPr marL="365578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803" y="2505075"/>
            <a:ext cx="51577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974" indent="0">
              <a:buNone/>
              <a:defRPr sz="1900" b="1"/>
            </a:lvl2pPr>
            <a:lvl3pPr marL="913944" indent="0">
              <a:buNone/>
              <a:defRPr sz="19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59" indent="0">
              <a:buNone/>
              <a:defRPr sz="1700" b="1"/>
            </a:lvl6pPr>
            <a:lvl7pPr marL="2741838" indent="0">
              <a:buNone/>
              <a:defRPr sz="1700" b="1"/>
            </a:lvl7pPr>
            <a:lvl8pPr marL="3198814" indent="0">
              <a:buNone/>
              <a:defRPr sz="1700" b="1"/>
            </a:lvl8pPr>
            <a:lvl9pPr marL="3655786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99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24016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0493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471677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9979165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0211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97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54737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44954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43388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1187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745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7281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8815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130082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14373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468051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39243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6434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8492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730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51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67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14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7" y="987433"/>
            <a:ext cx="6172201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6974" indent="0">
              <a:buNone/>
              <a:defRPr sz="1500"/>
            </a:lvl2pPr>
            <a:lvl3pPr marL="913944" indent="0">
              <a:buNone/>
              <a:defRPr sz="1300"/>
            </a:lvl3pPr>
            <a:lvl4pPr marL="1370919" indent="0">
              <a:buNone/>
              <a:defRPr sz="1100"/>
            </a:lvl4pPr>
            <a:lvl5pPr marL="1827895" indent="0">
              <a:buNone/>
              <a:defRPr sz="1100"/>
            </a:lvl5pPr>
            <a:lvl6pPr marL="2284859" indent="0">
              <a:buNone/>
              <a:defRPr sz="1100"/>
            </a:lvl6pPr>
            <a:lvl7pPr marL="2741838" indent="0">
              <a:buNone/>
              <a:defRPr sz="1100"/>
            </a:lvl7pPr>
            <a:lvl8pPr marL="3198814" indent="0">
              <a:buNone/>
              <a:defRPr sz="1100"/>
            </a:lvl8pPr>
            <a:lvl9pPr marL="365578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30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14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7" y="987433"/>
            <a:ext cx="6172201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4" indent="0">
              <a:buNone/>
              <a:defRPr sz="2300"/>
            </a:lvl3pPr>
            <a:lvl4pPr marL="1370919" indent="0">
              <a:buNone/>
              <a:defRPr sz="1900"/>
            </a:lvl4pPr>
            <a:lvl5pPr marL="1827895" indent="0">
              <a:buNone/>
              <a:defRPr sz="1900"/>
            </a:lvl5pPr>
            <a:lvl6pPr marL="2284859" indent="0">
              <a:buNone/>
              <a:defRPr sz="1900"/>
            </a:lvl6pPr>
            <a:lvl7pPr marL="2741838" indent="0">
              <a:buNone/>
              <a:defRPr sz="1900"/>
            </a:lvl7pPr>
            <a:lvl8pPr marL="3198814" indent="0">
              <a:buNone/>
              <a:defRPr sz="1900"/>
            </a:lvl8pPr>
            <a:lvl9pPr marL="3655786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6974" indent="0">
              <a:buNone/>
              <a:defRPr sz="1500"/>
            </a:lvl2pPr>
            <a:lvl3pPr marL="913944" indent="0">
              <a:buNone/>
              <a:defRPr sz="1300"/>
            </a:lvl3pPr>
            <a:lvl4pPr marL="1370919" indent="0">
              <a:buNone/>
              <a:defRPr sz="1100"/>
            </a:lvl4pPr>
            <a:lvl5pPr marL="1827895" indent="0">
              <a:buNone/>
              <a:defRPr sz="1100"/>
            </a:lvl5pPr>
            <a:lvl6pPr marL="2284859" indent="0">
              <a:buNone/>
              <a:defRPr sz="1100"/>
            </a:lvl6pPr>
            <a:lvl7pPr marL="2741838" indent="0">
              <a:buNone/>
              <a:defRPr sz="1100"/>
            </a:lvl7pPr>
            <a:lvl8pPr marL="3198814" indent="0">
              <a:buNone/>
              <a:defRPr sz="1100"/>
            </a:lvl8pPr>
            <a:lvl9pPr marL="365578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26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8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15" y="365129"/>
            <a:ext cx="2628899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9" y="365129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8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9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8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03" indent="-152303">
              <a:buFont typeface="Arial" panose="020B0604020202020204" pitchFamily="34" charset="0"/>
              <a:buChar char="•"/>
              <a:defRPr sz="1500"/>
            </a:lvl2pPr>
            <a:lvl3pPr marL="304608" indent="-152303">
              <a:defRPr sz="1500"/>
            </a:lvl3pPr>
            <a:lvl4pPr marL="533057" indent="-228449">
              <a:defRPr sz="1500"/>
            </a:lvl4pPr>
            <a:lvl5pPr marL="761506" indent="-228449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8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03" indent="-152303">
              <a:buFont typeface="Arial" panose="020B0604020202020204" pitchFamily="34" charset="0"/>
              <a:buChar char="•"/>
              <a:defRPr sz="1500"/>
            </a:lvl2pPr>
            <a:lvl3pPr marL="304608" indent="-152303">
              <a:defRPr sz="1500"/>
            </a:lvl3pPr>
            <a:lvl4pPr marL="533057" indent="-228449">
              <a:defRPr sz="1500"/>
            </a:lvl4pPr>
            <a:lvl5pPr marL="761506" indent="-228449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8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03" indent="-152303">
              <a:buFont typeface="Arial" panose="020B0604020202020204" pitchFamily="34" charset="0"/>
              <a:buChar char="•"/>
              <a:defRPr sz="1500"/>
            </a:lvl2pPr>
            <a:lvl3pPr marL="304608" indent="-152303">
              <a:defRPr sz="1500"/>
            </a:lvl3pPr>
            <a:lvl4pPr marL="533057" indent="-228449">
              <a:defRPr sz="1500"/>
            </a:lvl4pPr>
            <a:lvl5pPr marL="761506" indent="-228449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19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994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559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13944"/>
            <a:endParaRPr sz="23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403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944"/>
            <a:endParaRPr sz="23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4"/>
            <a:ext cx="385766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4" y="1577351"/>
            <a:ext cx="5303521" cy="387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7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817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65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1" cy="2852736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06"/>
            <a:ext cx="10515601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6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0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8260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2825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7391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195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6521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29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5520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05" indent="-24762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124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56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2580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482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351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957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8915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8878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297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61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599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20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8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486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296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84154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49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6678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018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44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99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365129"/>
            <a:ext cx="10515601" cy="1325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833" y="1681164"/>
            <a:ext cx="51577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530" indent="0">
              <a:buNone/>
              <a:defRPr sz="1900" b="1"/>
            </a:lvl2pPr>
            <a:lvl3pPr marL="913032" indent="0">
              <a:buNone/>
              <a:defRPr sz="1900" b="1"/>
            </a:lvl3pPr>
            <a:lvl4pPr marL="1369556" indent="0">
              <a:buNone/>
              <a:defRPr sz="1700" b="1"/>
            </a:lvl4pPr>
            <a:lvl5pPr marL="1826088" indent="0">
              <a:buNone/>
              <a:defRPr sz="1700" b="1"/>
            </a:lvl5pPr>
            <a:lvl6pPr marL="2282577" indent="0">
              <a:buNone/>
              <a:defRPr sz="1700" b="1"/>
            </a:lvl6pPr>
            <a:lvl7pPr marL="2739111" indent="0">
              <a:buNone/>
              <a:defRPr sz="1700" b="1"/>
            </a:lvl7pPr>
            <a:lvl8pPr marL="3195643" indent="0">
              <a:buNone/>
              <a:defRPr sz="1700" b="1"/>
            </a:lvl8pPr>
            <a:lvl9pPr marL="365215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833" y="2505075"/>
            <a:ext cx="51577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7" cy="823911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530" indent="0">
              <a:buNone/>
              <a:defRPr sz="1900" b="1"/>
            </a:lvl2pPr>
            <a:lvl3pPr marL="913032" indent="0">
              <a:buNone/>
              <a:defRPr sz="1900" b="1"/>
            </a:lvl3pPr>
            <a:lvl4pPr marL="1369556" indent="0">
              <a:buNone/>
              <a:defRPr sz="1700" b="1"/>
            </a:lvl4pPr>
            <a:lvl5pPr marL="1826088" indent="0">
              <a:buNone/>
              <a:defRPr sz="1700" b="1"/>
            </a:lvl5pPr>
            <a:lvl6pPr marL="2282577" indent="0">
              <a:buNone/>
              <a:defRPr sz="1700" b="1"/>
            </a:lvl6pPr>
            <a:lvl7pPr marL="2739111" indent="0">
              <a:buNone/>
              <a:defRPr sz="1700" b="1"/>
            </a:lvl7pPr>
            <a:lvl8pPr marL="3195643" indent="0">
              <a:buNone/>
              <a:defRPr sz="1700" b="1"/>
            </a:lvl8pPr>
            <a:lvl9pPr marL="3652158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7" cy="36845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93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17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85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287156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471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5937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99770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9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5859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8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76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142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4843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8231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03602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25632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96751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1088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02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98431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563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76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000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099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3953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56907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000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2534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07165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5002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65504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58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44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7" y="987433"/>
            <a:ext cx="6172201" cy="4873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6530" indent="0">
              <a:buNone/>
              <a:defRPr sz="1500"/>
            </a:lvl2pPr>
            <a:lvl3pPr marL="913032" indent="0">
              <a:buNone/>
              <a:defRPr sz="1300"/>
            </a:lvl3pPr>
            <a:lvl4pPr marL="1369556" indent="0">
              <a:buNone/>
              <a:defRPr sz="1100"/>
            </a:lvl4pPr>
            <a:lvl5pPr marL="1826088" indent="0">
              <a:buNone/>
              <a:defRPr sz="1100"/>
            </a:lvl5pPr>
            <a:lvl6pPr marL="2282577" indent="0">
              <a:buNone/>
              <a:defRPr sz="1100"/>
            </a:lvl6pPr>
            <a:lvl7pPr marL="2739111" indent="0">
              <a:buNone/>
              <a:defRPr sz="1100"/>
            </a:lvl7pPr>
            <a:lvl8pPr marL="3195643" indent="0">
              <a:buNone/>
              <a:defRPr sz="1100"/>
            </a:lvl8pPr>
            <a:lvl9pPr marL="365215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5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382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727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0406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6676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9589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3821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75309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48681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8079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646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44"/>
            <a:ext cx="3932236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7" y="987433"/>
            <a:ext cx="6172201" cy="4873626"/>
          </a:xfrm>
        </p:spPr>
        <p:txBody>
          <a:bodyPr/>
          <a:lstStyle>
            <a:lvl1pPr marL="0" indent="0">
              <a:buNone/>
              <a:defRPr sz="3200"/>
            </a:lvl1pPr>
            <a:lvl2pPr marL="456530" indent="0">
              <a:buNone/>
              <a:defRPr sz="2800"/>
            </a:lvl2pPr>
            <a:lvl3pPr marL="913032" indent="0">
              <a:buNone/>
              <a:defRPr sz="2300"/>
            </a:lvl3pPr>
            <a:lvl4pPr marL="1369556" indent="0">
              <a:buNone/>
              <a:defRPr sz="1900"/>
            </a:lvl4pPr>
            <a:lvl5pPr marL="1826088" indent="0">
              <a:buNone/>
              <a:defRPr sz="1900"/>
            </a:lvl5pPr>
            <a:lvl6pPr marL="2282577" indent="0">
              <a:buNone/>
              <a:defRPr sz="1900"/>
            </a:lvl6pPr>
            <a:lvl7pPr marL="2739111" indent="0">
              <a:buNone/>
              <a:defRPr sz="1900"/>
            </a:lvl7pPr>
            <a:lvl8pPr marL="3195643" indent="0">
              <a:buNone/>
              <a:defRPr sz="1900"/>
            </a:lvl8pPr>
            <a:lvl9pPr marL="3652158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6" cy="3811588"/>
          </a:xfrm>
        </p:spPr>
        <p:txBody>
          <a:bodyPr/>
          <a:lstStyle>
            <a:lvl1pPr marL="0" indent="0">
              <a:buNone/>
              <a:defRPr sz="1700"/>
            </a:lvl1pPr>
            <a:lvl2pPr marL="456530" indent="0">
              <a:buNone/>
              <a:defRPr sz="1500"/>
            </a:lvl2pPr>
            <a:lvl3pPr marL="913032" indent="0">
              <a:buNone/>
              <a:defRPr sz="1300"/>
            </a:lvl3pPr>
            <a:lvl4pPr marL="1369556" indent="0">
              <a:buNone/>
              <a:defRPr sz="1100"/>
            </a:lvl4pPr>
            <a:lvl5pPr marL="1826088" indent="0">
              <a:buNone/>
              <a:defRPr sz="1100"/>
            </a:lvl5pPr>
            <a:lvl6pPr marL="2282577" indent="0">
              <a:buNone/>
              <a:defRPr sz="1100"/>
            </a:lvl6pPr>
            <a:lvl7pPr marL="2739111" indent="0">
              <a:buNone/>
              <a:defRPr sz="1100"/>
            </a:lvl7pPr>
            <a:lvl8pPr marL="3195643" indent="0">
              <a:buNone/>
              <a:defRPr sz="1100"/>
            </a:lvl8pPr>
            <a:lvl9pPr marL="365215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69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70257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405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2478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383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0919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92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86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381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4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33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59" Type="http://schemas.openxmlformats.org/officeDocument/2006/relationships/hyperlink" Target="https://www.facebook.com" TargetMode="Externa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26.xml"/><Relationship Id="rId47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34.xml"/><Relationship Id="rId55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41" Type="http://schemas.openxmlformats.org/officeDocument/2006/relationships/slideLayout" Target="../slideLayouts/slideLayout125.xml"/><Relationship Id="rId54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16.xml"/><Relationship Id="rId37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24.xml"/><Relationship Id="rId45" Type="http://schemas.openxmlformats.org/officeDocument/2006/relationships/slideLayout" Target="../slideLayouts/slideLayout129.xml"/><Relationship Id="rId53" Type="http://schemas.openxmlformats.org/officeDocument/2006/relationships/slideLayout" Target="../slideLayouts/slideLayout137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36" Type="http://schemas.openxmlformats.org/officeDocument/2006/relationships/slideLayout" Target="../slideLayouts/slideLayout120.xml"/><Relationship Id="rId49" Type="http://schemas.openxmlformats.org/officeDocument/2006/relationships/slideLayout" Target="../slideLayouts/slideLayout133.xml"/><Relationship Id="rId57" Type="http://schemas.openxmlformats.org/officeDocument/2006/relationships/slideLayout" Target="../slideLayouts/slideLayout141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28.xml"/><Relationship Id="rId52" Type="http://schemas.openxmlformats.org/officeDocument/2006/relationships/slideLayout" Target="../slideLayouts/slideLayout13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Relationship Id="rId35" Type="http://schemas.openxmlformats.org/officeDocument/2006/relationships/slideLayout" Target="../slideLayouts/slideLayout119.xml"/><Relationship Id="rId43" Type="http://schemas.openxmlformats.org/officeDocument/2006/relationships/slideLayout" Target="../slideLayouts/slideLayout127.xml"/><Relationship Id="rId48" Type="http://schemas.openxmlformats.org/officeDocument/2006/relationships/slideLayout" Target="../slideLayouts/slideLayout132.xml"/><Relationship Id="rId56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92.xml"/><Relationship Id="rId51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33" Type="http://schemas.openxmlformats.org/officeDocument/2006/relationships/slideLayout" Target="../slideLayouts/slideLayout117.xml"/><Relationship Id="rId38" Type="http://schemas.openxmlformats.org/officeDocument/2006/relationships/slideLayout" Target="../slideLayouts/slideLayout122.xml"/><Relationship Id="rId46" Type="http://schemas.openxmlformats.org/officeDocument/2006/relationships/slideLayout" Target="../slideLayouts/slideLayout130.xml"/><Relationship Id="rId59" Type="http://schemas.openxmlformats.org/officeDocument/2006/relationships/hyperlink" Target="https://www.facebook.com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1" cy="1325562"/>
          </a:xfrm>
          <a:prstGeom prst="rect">
            <a:avLst/>
          </a:prstGeom>
        </p:spPr>
        <p:txBody>
          <a:bodyPr vert="horz" lIns="91306" tIns="45653" rIns="91306" bIns="456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1" cy="4351338"/>
          </a:xfrm>
          <a:prstGeom prst="rect">
            <a:avLst/>
          </a:prstGeom>
        </p:spPr>
        <p:txBody>
          <a:bodyPr vert="horz" lIns="91306" tIns="45653" rIns="91306" bIns="456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199" cy="365126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2EA2B-3CF6-4309-9753-79ECD7C4F716}" type="datetimeFigureOut">
              <a:rPr lang="ru-RU" smtClean="0"/>
              <a:t>22.02.2021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799" cy="365126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199" cy="365126"/>
          </a:xfrm>
          <a:prstGeom prst="rect">
            <a:avLst/>
          </a:prstGeom>
        </p:spPr>
        <p:txBody>
          <a:bodyPr vert="horz" lIns="91306" tIns="45653" rIns="91306" bIns="4565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B7803-AADD-4235-8E3B-8BDE13097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9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30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0" indent="-228250" algn="l" defTabSz="9130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78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0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19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34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66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78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89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21" indent="-228250" algn="l" defTabSz="9130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0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32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56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8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77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11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43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58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1" cy="1325562"/>
          </a:xfrm>
          <a:prstGeom prst="rect">
            <a:avLst/>
          </a:prstGeom>
        </p:spPr>
        <p:txBody>
          <a:bodyPr vert="horz" lIns="91395" tIns="45697" rIns="91395" bIns="4569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1" cy="4351338"/>
          </a:xfrm>
          <a:prstGeom prst="rect">
            <a:avLst/>
          </a:prstGeom>
        </p:spPr>
        <p:txBody>
          <a:bodyPr vert="horz" lIns="91395" tIns="45697" rIns="91395" bIns="456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199" cy="365126"/>
          </a:xfrm>
          <a:prstGeom prst="rect">
            <a:avLst/>
          </a:prstGeom>
        </p:spPr>
        <p:txBody>
          <a:bodyPr vert="horz" lIns="91395" tIns="45697" rIns="91395" bIns="456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4"/>
            <a:fld id="{87B2EA2B-3CF6-4309-9753-79ECD7C4F71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944"/>
              <a:t>22.02.2021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799" cy="365126"/>
          </a:xfrm>
          <a:prstGeom prst="rect">
            <a:avLst/>
          </a:prstGeom>
        </p:spPr>
        <p:txBody>
          <a:bodyPr vert="horz" lIns="91395" tIns="45697" rIns="91395" bIns="456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199" cy="365126"/>
          </a:xfrm>
          <a:prstGeom prst="rect">
            <a:avLst/>
          </a:prstGeom>
        </p:spPr>
        <p:txBody>
          <a:bodyPr vert="horz" lIns="91395" tIns="45697" rIns="91395" bIns="456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4"/>
            <a:fld id="{61BB7803-AADD-4235-8E3B-8BDE130978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94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4500" r:id="rId12"/>
    <p:sldLayoutId id="2147484501" r:id="rId13"/>
    <p:sldLayoutId id="2147484502" r:id="rId14"/>
  </p:sldLayoutIdLst>
  <p:timing>
    <p:tnLst>
      <p:par>
        <p:cTn id="1" dur="indefinite" restart="never" nodeType="tmRoot"/>
      </p:par>
    </p:tnLst>
  </p:timing>
  <p:txStyles>
    <p:titleStyle>
      <a:lvl1pPr algn="l" defTabSz="9139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5" indent="-228485" algn="l" defTabSz="91394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9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6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2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8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5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3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7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4" indent="-228485" algn="l" defTabSz="91394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4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9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4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86" algn="l" defTabSz="9139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32"/>
            <a:ext cx="2161276" cy="307806"/>
          </a:xfrm>
          <a:prstGeom prst="rect">
            <a:avLst/>
          </a:prstGeom>
        </p:spPr>
        <p:txBody>
          <a:bodyPr vert="horz" wrap="square" lIns="121911" tIns="60955" rIns="121911" bIns="609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11" tIns="60955" rIns="121911" bIns="609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  <p:sldLayoutId id="2147484519" r:id="rId16"/>
    <p:sldLayoutId id="2147484520" r:id="rId17"/>
    <p:sldLayoutId id="2147484521" r:id="rId18"/>
    <p:sldLayoutId id="2147484522" r:id="rId19"/>
    <p:sldLayoutId id="2147484523" r:id="rId20"/>
    <p:sldLayoutId id="2147484524" r:id="rId21"/>
    <p:sldLayoutId id="2147484525" r:id="rId22"/>
    <p:sldLayoutId id="2147484526" r:id="rId23"/>
    <p:sldLayoutId id="2147484527" r:id="rId24"/>
    <p:sldLayoutId id="2147484528" r:id="rId25"/>
    <p:sldLayoutId id="2147484529" r:id="rId26"/>
    <p:sldLayoutId id="2147484530" r:id="rId27"/>
    <p:sldLayoutId id="2147484531" r:id="rId28"/>
    <p:sldLayoutId id="2147484532" r:id="rId29"/>
    <p:sldLayoutId id="2147484533" r:id="rId30"/>
    <p:sldLayoutId id="2147484534" r:id="rId31"/>
    <p:sldLayoutId id="2147484535" r:id="rId32"/>
    <p:sldLayoutId id="2147484536" r:id="rId33"/>
    <p:sldLayoutId id="2147484537" r:id="rId34"/>
    <p:sldLayoutId id="2147484538" r:id="rId35"/>
    <p:sldLayoutId id="2147484539" r:id="rId36"/>
    <p:sldLayoutId id="2147484540" r:id="rId37"/>
    <p:sldLayoutId id="2147484541" r:id="rId38"/>
    <p:sldLayoutId id="2147484542" r:id="rId39"/>
    <p:sldLayoutId id="2147484543" r:id="rId40"/>
    <p:sldLayoutId id="2147484544" r:id="rId41"/>
    <p:sldLayoutId id="2147484545" r:id="rId42"/>
    <p:sldLayoutId id="2147484546" r:id="rId43"/>
    <p:sldLayoutId id="2147484547" r:id="rId44"/>
    <p:sldLayoutId id="2147484548" r:id="rId45"/>
    <p:sldLayoutId id="2147484549" r:id="rId46"/>
    <p:sldLayoutId id="2147484550" r:id="rId47"/>
    <p:sldLayoutId id="2147484551" r:id="rId48"/>
    <p:sldLayoutId id="2147484552" r:id="rId49"/>
    <p:sldLayoutId id="2147484553" r:id="rId50"/>
    <p:sldLayoutId id="2147484554" r:id="rId51"/>
    <p:sldLayoutId id="2147484555" r:id="rId52"/>
    <p:sldLayoutId id="2147484556" r:id="rId53"/>
    <p:sldLayoutId id="2147484557" r:id="rId54"/>
    <p:sldLayoutId id="2147484558" r:id="rId55"/>
    <p:sldLayoutId id="2147484559" r:id="rId56"/>
    <p:sldLayoutId id="2147484560" r:id="rId57"/>
  </p:sldLayoutIdLst>
  <p:txStyles>
    <p:titleStyle>
      <a:lvl1pPr algn="ctr" defTabSz="121908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73" indent="-230695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51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29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0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478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0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0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2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4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65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07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49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1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3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  <p:sldLayoutId id="2147484573" r:id="rId12"/>
    <p:sldLayoutId id="2147484574" r:id="rId13"/>
    <p:sldLayoutId id="2147484575" r:id="rId14"/>
    <p:sldLayoutId id="2147484576" r:id="rId15"/>
    <p:sldLayoutId id="2147484577" r:id="rId16"/>
    <p:sldLayoutId id="2147484578" r:id="rId17"/>
    <p:sldLayoutId id="2147484579" r:id="rId18"/>
    <p:sldLayoutId id="2147484580" r:id="rId19"/>
    <p:sldLayoutId id="2147484581" r:id="rId20"/>
    <p:sldLayoutId id="2147484582" r:id="rId21"/>
    <p:sldLayoutId id="2147484583" r:id="rId22"/>
    <p:sldLayoutId id="2147484584" r:id="rId23"/>
    <p:sldLayoutId id="2147484585" r:id="rId24"/>
    <p:sldLayoutId id="2147484586" r:id="rId25"/>
    <p:sldLayoutId id="2147484587" r:id="rId26"/>
    <p:sldLayoutId id="2147484588" r:id="rId27"/>
    <p:sldLayoutId id="2147484589" r:id="rId28"/>
    <p:sldLayoutId id="2147484590" r:id="rId29"/>
    <p:sldLayoutId id="2147484591" r:id="rId30"/>
    <p:sldLayoutId id="2147484592" r:id="rId31"/>
    <p:sldLayoutId id="2147484593" r:id="rId32"/>
    <p:sldLayoutId id="2147484594" r:id="rId33"/>
    <p:sldLayoutId id="2147484595" r:id="rId34"/>
    <p:sldLayoutId id="2147484596" r:id="rId35"/>
    <p:sldLayoutId id="2147484597" r:id="rId36"/>
    <p:sldLayoutId id="2147484598" r:id="rId37"/>
    <p:sldLayoutId id="2147484599" r:id="rId38"/>
    <p:sldLayoutId id="2147484600" r:id="rId39"/>
    <p:sldLayoutId id="2147484601" r:id="rId40"/>
    <p:sldLayoutId id="2147484602" r:id="rId41"/>
    <p:sldLayoutId id="2147484603" r:id="rId42"/>
    <p:sldLayoutId id="2147484604" r:id="rId43"/>
    <p:sldLayoutId id="2147484605" r:id="rId44"/>
    <p:sldLayoutId id="2147484606" r:id="rId45"/>
    <p:sldLayoutId id="2147484607" r:id="rId46"/>
    <p:sldLayoutId id="2147484608" r:id="rId47"/>
    <p:sldLayoutId id="2147484609" r:id="rId48"/>
    <p:sldLayoutId id="2147484610" r:id="rId49"/>
    <p:sldLayoutId id="2147484611" r:id="rId50"/>
    <p:sldLayoutId id="2147484612" r:id="rId51"/>
    <p:sldLayoutId id="2147484613" r:id="rId52"/>
    <p:sldLayoutId id="2147484614" r:id="rId53"/>
    <p:sldLayoutId id="2147484615" r:id="rId54"/>
    <p:sldLayoutId id="2147484616" r:id="rId55"/>
    <p:sldLayoutId id="2147484617" r:id="rId56"/>
    <p:sldLayoutId id="2147484618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43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  <p:sldLayoutId id="2147484631" r:id="rId12"/>
    <p:sldLayoutId id="2147484632" r:id="rId13"/>
    <p:sldLayoutId id="2147484633" r:id="rId14"/>
    <p:sldLayoutId id="2147484634" r:id="rId15"/>
    <p:sldLayoutId id="2147484635" r:id="rId16"/>
    <p:sldLayoutId id="2147484636" r:id="rId17"/>
    <p:sldLayoutId id="2147484637" r:id="rId18"/>
    <p:sldLayoutId id="2147484638" r:id="rId19"/>
    <p:sldLayoutId id="2147484639" r:id="rId20"/>
    <p:sldLayoutId id="2147484640" r:id="rId21"/>
    <p:sldLayoutId id="2147484641" r:id="rId22"/>
    <p:sldLayoutId id="2147484642" r:id="rId23"/>
    <p:sldLayoutId id="2147484643" r:id="rId24"/>
    <p:sldLayoutId id="2147484644" r:id="rId25"/>
    <p:sldLayoutId id="2147484645" r:id="rId26"/>
    <p:sldLayoutId id="2147484646" r:id="rId27"/>
    <p:sldLayoutId id="2147484647" r:id="rId28"/>
    <p:sldLayoutId id="2147484648" r:id="rId29"/>
    <p:sldLayoutId id="2147484649" r:id="rId30"/>
    <p:sldLayoutId id="2147484650" r:id="rId31"/>
    <p:sldLayoutId id="2147484651" r:id="rId32"/>
    <p:sldLayoutId id="2147484652" r:id="rId33"/>
    <p:sldLayoutId id="2147484653" r:id="rId34"/>
    <p:sldLayoutId id="2147484654" r:id="rId35"/>
    <p:sldLayoutId id="2147484655" r:id="rId36"/>
    <p:sldLayoutId id="2147484656" r:id="rId37"/>
    <p:sldLayoutId id="2147484657" r:id="rId38"/>
    <p:sldLayoutId id="2147484658" r:id="rId39"/>
    <p:sldLayoutId id="2147484659" r:id="rId40"/>
    <p:sldLayoutId id="2147484660" r:id="rId41"/>
    <p:sldLayoutId id="2147484661" r:id="rId42"/>
    <p:sldLayoutId id="2147484662" r:id="rId43"/>
    <p:sldLayoutId id="2147484663" r:id="rId44"/>
    <p:sldLayoutId id="2147484664" r:id="rId45"/>
    <p:sldLayoutId id="2147484665" r:id="rId46"/>
    <p:sldLayoutId id="2147484666" r:id="rId47"/>
    <p:sldLayoutId id="2147484667" r:id="rId48"/>
    <p:sldLayoutId id="2147484668" r:id="rId49"/>
    <p:sldLayoutId id="2147484669" r:id="rId50"/>
    <p:sldLayoutId id="2147484670" r:id="rId51"/>
    <p:sldLayoutId id="2147484671" r:id="rId52"/>
    <p:sldLayoutId id="2147484672" r:id="rId53"/>
    <p:sldLayoutId id="2147484673" r:id="rId54"/>
    <p:sldLayoutId id="2147484674" r:id="rId55"/>
    <p:sldLayoutId id="2147484675" r:id="rId56"/>
    <p:sldLayoutId id="2147484676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15.wdp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61" y="3940165"/>
            <a:ext cx="4272088" cy="2917836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90" y="3290"/>
            <a:ext cx="12173958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6321" y="785791"/>
            <a:ext cx="8326113" cy="780309"/>
          </a:xfrm>
          <a:prstGeom prst="rect">
            <a:avLst/>
          </a:prstGeom>
        </p:spPr>
        <p:txBody>
          <a:bodyPr vert="horz" wrap="square" lIns="0" tIns="30823" rIns="0" bIns="0" rtlCol="0" anchor="ctr">
            <a:spAutoFit/>
          </a:bodyPr>
          <a:lstStyle/>
          <a:p>
            <a:pPr marL="26797">
              <a:lnSpc>
                <a:spcPct val="100000"/>
              </a:lnSpc>
              <a:spcBef>
                <a:spcPts val="241"/>
              </a:spcBef>
            </a:pPr>
            <a:r>
              <a:rPr lang="ru-RU" sz="4900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lang="ru-RU" sz="4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093516" y="2338127"/>
            <a:ext cx="10033108" cy="3354782"/>
          </a:xfrm>
          <a:prstGeom prst="rect">
            <a:avLst/>
          </a:prstGeom>
        </p:spPr>
        <p:txBody>
          <a:bodyPr vert="horz" wrap="square" lIns="0" tIns="29481" rIns="0" bIns="0" rtlCol="0">
            <a:spAutoFit/>
          </a:bodyPr>
          <a:lstStyle/>
          <a:p>
            <a:pPr marL="38869">
              <a:lnSpc>
                <a:spcPct val="80000"/>
              </a:lnSpc>
              <a:spcBef>
                <a:spcPts val="233"/>
              </a:spcBef>
            </a:pPr>
            <a:r>
              <a:rPr lang="ru-RU" sz="4800" b="1" dirty="0">
                <a:solidFill>
                  <a:srgbClr val="2365C7"/>
                </a:solidFill>
                <a:latin typeface="Arial"/>
                <a:cs typeface="Arial"/>
              </a:rPr>
              <a:t>Тема: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Г</a:t>
            </a:r>
            <a:r>
              <a:rPr lang="ru-RU" sz="4400" b="1" dirty="0" smtClean="0">
                <a:solidFill>
                  <a:srgbClr val="2365C7"/>
                </a:solidFill>
                <a:latin typeface="Arial"/>
                <a:cs typeface="Arial"/>
              </a:rPr>
              <a:t>осударственное устройство и социально-экономическое положение Хивинского ханства в конце XIX – начале XX вв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. </a:t>
            </a:r>
            <a:r>
              <a:rPr lang="ru-RU" sz="4400" b="1" dirty="0" smtClean="0">
                <a:solidFill>
                  <a:srgbClr val="2365C7"/>
                </a:solidFill>
                <a:latin typeface="Arial"/>
                <a:cs typeface="Arial"/>
              </a:rPr>
              <a:t>Ликвидация Хивинского </a:t>
            </a:r>
          </a:p>
          <a:p>
            <a:pPr marL="38869">
              <a:lnSpc>
                <a:spcPct val="80000"/>
              </a:lnSpc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/>
                <a:cs typeface="Arial"/>
              </a:rPr>
              <a:t>ханства</a:t>
            </a:r>
            <a:endParaRPr lang="ru-RU" sz="44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91084" y="2334728"/>
            <a:ext cx="635357" cy="151086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709" y="482146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709" y="482146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8"/>
            <a:ext cx="366388" cy="765747"/>
          </a:xfrm>
          <a:prstGeom prst="rect">
            <a:avLst/>
          </a:prstGeom>
        </p:spPr>
        <p:txBody>
          <a:bodyPr vert="horz" wrap="square" lIns="0" tIns="33507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00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615" y="1145407"/>
            <a:ext cx="1038407" cy="456633"/>
          </a:xfrm>
          <a:prstGeom prst="rect">
            <a:avLst/>
          </a:prstGeom>
        </p:spPr>
        <p:txBody>
          <a:bodyPr vert="horz" wrap="square" lIns="0" tIns="25455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800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8" y="657526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2530"/>
            <a:endParaRPr sz="3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79052" y="3961236"/>
            <a:ext cx="635357" cy="1910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sz="2300"/>
          </a:p>
        </p:txBody>
      </p:sp>
    </p:spTree>
    <p:extLst>
      <p:ext uri="{BB962C8B-B14F-4D97-AF65-F5344CB8AC3E}">
        <p14:creationId xmlns:p14="http://schemas.microsoft.com/office/powerpoint/2010/main" val="33450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1591" y="1042587"/>
            <a:ext cx="7526429" cy="5691499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3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торговых отношений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Хивин-ского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ханства с Россией, казахскими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джузами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Кавказом и Ираном оживили внутреннюю торговлю. К XX в. такие города, как Хива, Янги Ургенч, Кунград, Ташауз, Гурлен, Бухара, Термез,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Чар-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джоу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стали превращаться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 -экономические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культурные центры ханства. Помимо них возникли новые города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Багат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Муйнак и Тахта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3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Российские товары и продукция быстро проникали на местные рынки, что в итоге привело к разорению местных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ремесленников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чьи изделия не выдерживали конкуренции.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ремесленного производства и торговые отношения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1" r="39858" b="3887"/>
          <a:stretch/>
        </p:blipFill>
        <p:spPr>
          <a:xfrm>
            <a:off x="7712663" y="1042587"/>
            <a:ext cx="4341591" cy="56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7356" y="989282"/>
            <a:ext cx="11875872" cy="3992914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Строительство Закаспийской железной дороги в 1885 году и создание 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1887 года Амударьинской флотилии усилили зависимость Хивы от России. Если ранее торговля в основном осуществлялась по караванным путям, то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теперь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большая часть грузов переправлялась железными дорогами и пароходами по нижнему течению Амударьи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ремесленном деле продолжали функционировать цеховые объединения, характерные для средних веков. Ремесленники были закреплены за цеховыми объединениями по своей профессиональной специализации. В такое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объединение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вхо-дили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усто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(мастер),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халфа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(подмастерье) и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шагирд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(ученик).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2" y="0"/>
            <a:ext cx="12190508" cy="922946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ремесленного производства и торговые отношения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" t="73644" r="3378" b="2680"/>
          <a:stretch/>
        </p:blipFill>
        <p:spPr>
          <a:xfrm>
            <a:off x="167356" y="5065624"/>
            <a:ext cx="9537106" cy="1623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5" r="68269" b="72087"/>
          <a:stretch/>
        </p:blipFill>
        <p:spPr>
          <a:xfrm>
            <a:off x="8994204" y="5065624"/>
            <a:ext cx="3049024" cy="16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93" y="-8"/>
            <a:ext cx="12190508" cy="862158"/>
          </a:xfrm>
          <a:prstGeom prst="rect">
            <a:avLst/>
          </a:prstGeom>
          <a:solidFill>
            <a:srgbClr val="0070C0"/>
          </a:solidFill>
        </p:spPr>
        <p:txBody>
          <a:bodyPr vert="horz" lIns="91319" tIns="45661" rIns="91319" bIns="45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Краткая характеристика восстания в Хиве</a:t>
            </a:r>
            <a:endParaRPr lang="ru-RU" sz="3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46069758"/>
              </p:ext>
            </p:extLst>
          </p:nvPr>
        </p:nvGraphicFramePr>
        <p:xfrm>
          <a:off x="222070" y="1005846"/>
          <a:ext cx="11717381" cy="5590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078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281191-9700-4D27-8DEB-C0ACB4382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78281191-9700-4D27-8DEB-C0ACB4382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78281191-9700-4D27-8DEB-C0ACB4382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65C75E-5D80-473A-AC62-00353BE58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7F65C75E-5D80-473A-AC62-00353BE58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7F65C75E-5D80-473A-AC62-00353BE58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BF2C95-771B-44CD-86F0-55D86C08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F9BF2C95-771B-44CD-86F0-55D86C08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F9BF2C95-771B-44CD-86F0-55D86C087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9D46C0-3A01-45A9-9189-B167B8DF4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959D46C0-3A01-45A9-9189-B167B8DF4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959D46C0-3A01-45A9-9189-B167B8DF4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A774D2-6CE3-4868-B062-5311E8621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6AA774D2-6CE3-4868-B062-5311E8621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6AA774D2-6CE3-4868-B062-5311E8621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058AE5-0A75-4AF4-882B-CB211BD9A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5F058AE5-0A75-4AF4-882B-CB211BD9A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5F058AE5-0A75-4AF4-882B-CB211BD9A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57699B-F124-456C-814B-6EE07FA7E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8157699B-F124-456C-814B-6EE07FA7E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graphicEl>
                                              <a:dgm id="{8157699B-F124-456C-814B-6EE07FA7E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661597-2207-4CF0-B805-99E07625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15661597-2207-4CF0-B805-99E07625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15661597-2207-4CF0-B805-99E076256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AtOnc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1591" y="1042587"/>
            <a:ext cx="7526429" cy="5691499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3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1910–1911 годы в Хивинском ханстве выдались засушливыми и неурожай-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ными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Население голодало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Чиновники отбирали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народа последние крохи.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результате,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1912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году вспыхивает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вос-стания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Хазараспе 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Ханке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крестьяне захватывали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земли ханских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чиновни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-ков. Из-за постоянных восстаний народ хорошо изучил военное дело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воору-жился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огнестрельным оружием.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Асфандиярхан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направляет войско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1000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человек. Однако неожиданно между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Алиели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Ташаузом этот отряд разбивается восставшими. Поспешив-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шие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помощь хану царские войска с трудом справляются с восставшими.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Причины восстания в Хивинском ханстве</a:t>
            </a:r>
            <a:endParaRPr lang="ru-RU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92" y="1042586"/>
            <a:ext cx="4347762" cy="56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0628" y="890338"/>
            <a:ext cx="7581614" cy="588928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1910 году </a:t>
            </a:r>
            <a:r>
              <a:rPr lang="ru-RU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младохивинцы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-вили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хану «Проект реформ»,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кото-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рый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предусматривал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реформирова-ние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системы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управления. Согласно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проекту: </a:t>
            </a:r>
          </a:p>
          <a:p>
            <a:pPr algn="just">
              <a:lnSpc>
                <a:spcPct val="80000"/>
              </a:lnSpc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Сохранялась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ханская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канцелярия</a:t>
            </a:r>
          </a:p>
          <a:p>
            <a:pPr algn="just">
              <a:lnSpc>
                <a:spcPct val="80000"/>
              </a:lnSpc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Чиновники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переводились на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-дарственное обеспечение</a:t>
            </a:r>
          </a:p>
          <a:p>
            <a:pPr algn="just">
              <a:lnSpc>
                <a:spcPct val="70000"/>
              </a:lnSpc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новометодных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школ</a:t>
            </a:r>
          </a:p>
          <a:p>
            <a:pPr algn="just">
              <a:lnSpc>
                <a:spcPct val="70000"/>
              </a:lnSpc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Несмотря на то, что предложения были в общих чертах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ограничен-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ными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они были направлены на восстановление основ Хивинской государственности путем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углублен-</a:t>
            </a:r>
            <a:r>
              <a:rPr lang="ru-RU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ных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реформ</a:t>
            </a: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48" y="2"/>
            <a:ext cx="12190508" cy="78377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Младохивинцы</a:t>
            </a:r>
            <a:endParaRPr lang="ru-RU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7846183" y="890338"/>
            <a:ext cx="4194842" cy="5889286"/>
            <a:chOff x="5758" y="55"/>
            <a:chExt cx="2920" cy="395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" y="64"/>
              <a:ext cx="2897" cy="3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5767" y="64"/>
              <a:ext cx="2900" cy="3936"/>
            </a:xfrm>
            <a:custGeom>
              <a:avLst/>
              <a:gdLst>
                <a:gd name="T0" fmla="+- 0 6008 5768"/>
                <a:gd name="T1" fmla="*/ T0 w 2900"/>
                <a:gd name="T2" fmla="+- 0 65 65"/>
                <a:gd name="T3" fmla="*/ 65 h 3936"/>
                <a:gd name="T4" fmla="+- 0 5869 5768"/>
                <a:gd name="T5" fmla="*/ T4 w 2900"/>
                <a:gd name="T6" fmla="+- 0 69 65"/>
                <a:gd name="T7" fmla="*/ 69 h 3936"/>
                <a:gd name="T8" fmla="+- 0 5798 5768"/>
                <a:gd name="T9" fmla="*/ T8 w 2900"/>
                <a:gd name="T10" fmla="+- 0 95 65"/>
                <a:gd name="T11" fmla="*/ 95 h 3936"/>
                <a:gd name="T12" fmla="+- 0 5772 5768"/>
                <a:gd name="T13" fmla="*/ T12 w 2900"/>
                <a:gd name="T14" fmla="+- 0 166 65"/>
                <a:gd name="T15" fmla="*/ 166 h 3936"/>
                <a:gd name="T16" fmla="+- 0 5768 5768"/>
                <a:gd name="T17" fmla="*/ T16 w 2900"/>
                <a:gd name="T18" fmla="+- 0 305 65"/>
                <a:gd name="T19" fmla="*/ 305 h 3936"/>
                <a:gd name="T20" fmla="+- 0 5768 5768"/>
                <a:gd name="T21" fmla="*/ T20 w 2900"/>
                <a:gd name="T22" fmla="+- 0 3760 65"/>
                <a:gd name="T23" fmla="*/ 3760 h 3936"/>
                <a:gd name="T24" fmla="+- 0 5772 5768"/>
                <a:gd name="T25" fmla="*/ T24 w 2900"/>
                <a:gd name="T26" fmla="+- 0 3899 65"/>
                <a:gd name="T27" fmla="*/ 3899 h 3936"/>
                <a:gd name="T28" fmla="+- 0 5798 5768"/>
                <a:gd name="T29" fmla="*/ T28 w 2900"/>
                <a:gd name="T30" fmla="+- 0 3970 65"/>
                <a:gd name="T31" fmla="*/ 3970 h 3936"/>
                <a:gd name="T32" fmla="+- 0 5869 5768"/>
                <a:gd name="T33" fmla="*/ T32 w 2900"/>
                <a:gd name="T34" fmla="+- 0 3997 65"/>
                <a:gd name="T35" fmla="*/ 3997 h 3936"/>
                <a:gd name="T36" fmla="+- 0 6008 5768"/>
                <a:gd name="T37" fmla="*/ T36 w 2900"/>
                <a:gd name="T38" fmla="+- 0 4000 65"/>
                <a:gd name="T39" fmla="*/ 4000 h 3936"/>
                <a:gd name="T40" fmla="+- 0 8427 5768"/>
                <a:gd name="T41" fmla="*/ T40 w 2900"/>
                <a:gd name="T42" fmla="+- 0 4000 65"/>
                <a:gd name="T43" fmla="*/ 4000 h 3936"/>
                <a:gd name="T44" fmla="+- 0 8566 5768"/>
                <a:gd name="T45" fmla="*/ T44 w 2900"/>
                <a:gd name="T46" fmla="+- 0 3997 65"/>
                <a:gd name="T47" fmla="*/ 3997 h 3936"/>
                <a:gd name="T48" fmla="+- 0 8637 5768"/>
                <a:gd name="T49" fmla="*/ T48 w 2900"/>
                <a:gd name="T50" fmla="+- 0 3970 65"/>
                <a:gd name="T51" fmla="*/ 3970 h 3936"/>
                <a:gd name="T52" fmla="+- 0 8664 5768"/>
                <a:gd name="T53" fmla="*/ T52 w 2900"/>
                <a:gd name="T54" fmla="+- 0 3899 65"/>
                <a:gd name="T55" fmla="*/ 3899 h 3936"/>
                <a:gd name="T56" fmla="+- 0 8667 5768"/>
                <a:gd name="T57" fmla="*/ T56 w 2900"/>
                <a:gd name="T58" fmla="+- 0 3760 65"/>
                <a:gd name="T59" fmla="*/ 3760 h 3936"/>
                <a:gd name="T60" fmla="+- 0 8667 5768"/>
                <a:gd name="T61" fmla="*/ T60 w 2900"/>
                <a:gd name="T62" fmla="+- 0 305 65"/>
                <a:gd name="T63" fmla="*/ 305 h 3936"/>
                <a:gd name="T64" fmla="+- 0 8664 5768"/>
                <a:gd name="T65" fmla="*/ T64 w 2900"/>
                <a:gd name="T66" fmla="+- 0 166 65"/>
                <a:gd name="T67" fmla="*/ 166 h 3936"/>
                <a:gd name="T68" fmla="+- 0 8637 5768"/>
                <a:gd name="T69" fmla="*/ T68 w 2900"/>
                <a:gd name="T70" fmla="+- 0 95 65"/>
                <a:gd name="T71" fmla="*/ 95 h 3936"/>
                <a:gd name="T72" fmla="+- 0 8566 5768"/>
                <a:gd name="T73" fmla="*/ T72 w 2900"/>
                <a:gd name="T74" fmla="+- 0 69 65"/>
                <a:gd name="T75" fmla="*/ 69 h 3936"/>
                <a:gd name="T76" fmla="+- 0 8427 5768"/>
                <a:gd name="T77" fmla="*/ T76 w 2900"/>
                <a:gd name="T78" fmla="+- 0 65 65"/>
                <a:gd name="T79" fmla="*/ 65 h 3936"/>
                <a:gd name="T80" fmla="+- 0 6008 5768"/>
                <a:gd name="T81" fmla="*/ T80 w 2900"/>
                <a:gd name="T82" fmla="+- 0 65 65"/>
                <a:gd name="T83" fmla="*/ 65 h 39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900" h="3936">
                  <a:moveTo>
                    <a:pt x="240" y="0"/>
                  </a:moveTo>
                  <a:lnTo>
                    <a:pt x="101" y="4"/>
                  </a:lnTo>
                  <a:lnTo>
                    <a:pt x="30" y="30"/>
                  </a:lnTo>
                  <a:lnTo>
                    <a:pt x="4" y="101"/>
                  </a:lnTo>
                  <a:lnTo>
                    <a:pt x="0" y="240"/>
                  </a:lnTo>
                  <a:lnTo>
                    <a:pt x="0" y="3695"/>
                  </a:lnTo>
                  <a:lnTo>
                    <a:pt x="4" y="3834"/>
                  </a:lnTo>
                  <a:lnTo>
                    <a:pt x="30" y="3905"/>
                  </a:lnTo>
                  <a:lnTo>
                    <a:pt x="101" y="3932"/>
                  </a:lnTo>
                  <a:lnTo>
                    <a:pt x="240" y="3935"/>
                  </a:lnTo>
                  <a:lnTo>
                    <a:pt x="2659" y="3935"/>
                  </a:lnTo>
                  <a:lnTo>
                    <a:pt x="2798" y="3932"/>
                  </a:lnTo>
                  <a:lnTo>
                    <a:pt x="2869" y="3905"/>
                  </a:lnTo>
                  <a:lnTo>
                    <a:pt x="2896" y="3834"/>
                  </a:lnTo>
                  <a:lnTo>
                    <a:pt x="2899" y="3695"/>
                  </a:lnTo>
                  <a:lnTo>
                    <a:pt x="2899" y="240"/>
                  </a:lnTo>
                  <a:lnTo>
                    <a:pt x="2896" y="101"/>
                  </a:lnTo>
                  <a:lnTo>
                    <a:pt x="2869" y="30"/>
                  </a:lnTo>
                  <a:lnTo>
                    <a:pt x="2798" y="4"/>
                  </a:lnTo>
                  <a:lnTo>
                    <a:pt x="2659" y="0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12700">
              <a:solidFill>
                <a:srgbClr val="A742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579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30" y="4432986"/>
            <a:ext cx="4259101" cy="22218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6914" y="1229430"/>
            <a:ext cx="5819817" cy="3436251"/>
          </a:xfrm>
          <a:prstGeom prst="rect">
            <a:avLst/>
          </a:prstGeom>
          <a:noFill/>
        </p:spPr>
        <p:txBody>
          <a:bodyPr wrap="square" lIns="193466" tIns="96737" rIns="193466" bIns="96737" rtlCol="0">
            <a:spAutoFit/>
          </a:bodyPr>
          <a:lstStyle/>
          <a:p>
            <a:pPr algn="ctr" defTabSz="1218563">
              <a:lnSpc>
                <a:spcPct val="90000"/>
              </a:lnSpc>
              <a:defRPr/>
            </a:pPr>
            <a:r>
              <a:rPr lang="ru-RU" sz="3800" b="1" kern="0" cap="all" spc="-99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Приход к власти</a:t>
            </a:r>
          </a:p>
          <a:p>
            <a:pPr algn="just" defTabSz="1218563">
              <a:lnSpc>
                <a:spcPct val="90000"/>
              </a:lnSpc>
              <a:defRPr/>
            </a:pP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смерти Мухаммада </a:t>
            </a:r>
            <a:r>
              <a:rPr lang="ru-RU" sz="28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Рахим</a:t>
            </a: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-хана </a:t>
            </a: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II, на трон при </a:t>
            </a: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помощи </a:t>
            </a:r>
            <a:r>
              <a:rPr lang="ru-RU" sz="28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цар-ского</a:t>
            </a: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правительства садится его сын </a:t>
            </a:r>
            <a:r>
              <a:rPr lang="ru-RU" sz="28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Асфандиярхан</a:t>
            </a: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(1910–1918</a:t>
            </a:r>
            <a:r>
              <a:rPr lang="ru-RU" sz="28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Новый хан начинает своё правление с усиления гнёта над народом и придворными.</a:t>
            </a:r>
            <a:endParaRPr lang="ru-RU" sz="28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8886" y="1222349"/>
            <a:ext cx="4880873" cy="1721935"/>
          </a:xfrm>
          <a:prstGeom prst="rect">
            <a:avLst/>
          </a:prstGeom>
          <a:noFill/>
        </p:spPr>
        <p:txBody>
          <a:bodyPr wrap="square" lIns="193466" tIns="96737" rIns="193466" bIns="96737" rtlCol="0">
            <a:spAutoFit/>
          </a:bodyPr>
          <a:lstStyle/>
          <a:p>
            <a:pPr defTabSz="1218563">
              <a:lnSpc>
                <a:spcPct val="80000"/>
              </a:lnSpc>
              <a:spcAft>
                <a:spcPts val="199"/>
              </a:spcAft>
              <a:defRPr/>
            </a:pPr>
            <a:r>
              <a:rPr lang="ru-RU" sz="2800" b="1" kern="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1913 году он обвиняет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верховного визиря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государства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Исламходжу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присвоении государственных средств, после чего казнит его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1741" y="2715076"/>
            <a:ext cx="4871861" cy="1426470"/>
          </a:xfrm>
          <a:prstGeom prst="rect">
            <a:avLst/>
          </a:prstGeom>
          <a:noFill/>
        </p:spPr>
        <p:txBody>
          <a:bodyPr wrap="square" lIns="193466" tIns="96737" rIns="193466" bIns="96737" rtlCol="0">
            <a:spAutoFit/>
          </a:bodyPr>
          <a:lstStyle/>
          <a:p>
            <a:pPr defTabSz="1218563">
              <a:lnSpc>
                <a:spcPct val="80000"/>
              </a:lnSpc>
              <a:spcAft>
                <a:spcPts val="199"/>
              </a:spcAft>
              <a:defRPr/>
            </a:pPr>
            <a:r>
              <a:rPr lang="ru-RU" sz="2800" b="1" kern="0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</a:t>
            </a:r>
            <a:r>
              <a:rPr lang="ru-RU" sz="2800" b="1" kern="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обмер </a:t>
            </a:r>
            <a:r>
              <a:rPr lang="ru-RU" sz="2800" b="1" kern="0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земли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самом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деле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введение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новых налогов. На что народ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поднимает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восстание в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Мангыте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 Ходжейли</a:t>
            </a:r>
            <a:endParaRPr lang="en-US" sz="24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94512" y="5314235"/>
            <a:ext cx="4934519" cy="1426470"/>
          </a:xfrm>
          <a:prstGeom prst="rect">
            <a:avLst/>
          </a:prstGeom>
          <a:noFill/>
        </p:spPr>
        <p:txBody>
          <a:bodyPr wrap="square" lIns="193466" tIns="96737" rIns="193466" bIns="96737" rtlCol="0">
            <a:spAutoFit/>
          </a:bodyPr>
          <a:lstStyle/>
          <a:p>
            <a:pPr defTabSz="1218563">
              <a:lnSpc>
                <a:spcPct val="80000"/>
              </a:lnSpc>
              <a:spcAft>
                <a:spcPts val="199"/>
              </a:spcAft>
              <a:defRPr/>
            </a:pPr>
            <a:r>
              <a:rPr lang="ru-RU" sz="2800" b="1" kern="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апреля 1917 </a:t>
            </a:r>
            <a:r>
              <a:rPr lang="ru-RU" sz="2800" b="1" kern="0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г.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4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ладохивинцы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потребовали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400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Асфандиярхана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подписать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манифест о </a:t>
            </a:r>
            <a:r>
              <a:rPr lang="ru-RU" sz="24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проведе-нии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реформ (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Меджлис)</a:t>
            </a:r>
            <a:endParaRPr lang="en-US" sz="24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2580" y="3974554"/>
            <a:ext cx="4821021" cy="1475714"/>
          </a:xfrm>
          <a:prstGeom prst="rect">
            <a:avLst/>
          </a:prstGeom>
          <a:noFill/>
        </p:spPr>
        <p:txBody>
          <a:bodyPr wrap="square" lIns="193466" tIns="96737" rIns="193466" bIns="96737" rtlCol="0">
            <a:spAutoFit/>
          </a:bodyPr>
          <a:lstStyle/>
          <a:p>
            <a:pPr defTabSz="1218563">
              <a:lnSpc>
                <a:spcPct val="80000"/>
              </a:lnSpc>
              <a:spcAft>
                <a:spcPts val="199"/>
              </a:spcAft>
              <a:defRPr/>
            </a:pPr>
            <a:r>
              <a:rPr lang="ru-RU" sz="2800" b="1" kern="0" dirty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 февральских событий </a:t>
            </a:r>
            <a:r>
              <a:rPr lang="ru-RU" sz="2800" b="1" kern="0" dirty="0" smtClean="0">
                <a:solidFill>
                  <a:srgbClr val="5756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1917 г.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Асфандиярхан</a:t>
            </a:r>
            <a:r>
              <a:rPr lang="ru-RU" sz="24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лишается </a:t>
            </a:r>
            <a:r>
              <a:rPr lang="ru-RU" sz="24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своих покровителей и некоторое время остается в одиночестве</a:t>
            </a:r>
            <a:endParaRPr lang="en-US" sz="2400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6049795" y="1583235"/>
            <a:ext cx="0" cy="4401749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6420051" y="1355903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466" tIns="96737" rIns="193466" bIns="96737" rtlCol="0" anchor="ctr"/>
          <a:lstStyle/>
          <a:p>
            <a:pPr algn="ctr" defTabSz="1218563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420051" y="2826377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466" tIns="96737" rIns="193466" bIns="96737" rtlCol="0" anchor="ctr"/>
          <a:lstStyle/>
          <a:p>
            <a:pPr algn="ctr" defTabSz="1218563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6420051" y="4033552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466" tIns="96737" rIns="193466" bIns="96737" rtlCol="0" anchor="ctr"/>
          <a:lstStyle/>
          <a:p>
            <a:pPr algn="ctr" defTabSz="1218563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6423071" y="5333732"/>
            <a:ext cx="90009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lIns="193466" tIns="96737" rIns="193466" bIns="96737" rtlCol="0" anchor="ctr"/>
          <a:lstStyle/>
          <a:p>
            <a:pPr algn="ctr" defTabSz="1218563">
              <a:defRPr/>
            </a:pPr>
            <a:r>
              <a:rPr lang="en-US" sz="3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5979" y="205634"/>
            <a:ext cx="10741505" cy="841481"/>
          </a:xfrm>
          <a:prstGeom prst="rect">
            <a:avLst/>
          </a:prstGeom>
        </p:spPr>
        <p:txBody>
          <a:bodyPr wrap="none" lIns="91401" tIns="45700" rIns="91401" bIns="45700">
            <a:spAutoFit/>
          </a:bodyPr>
          <a:lstStyle/>
          <a:p>
            <a:pPr algn="ctr" defTabSz="913944"/>
            <a:r>
              <a:rPr lang="ru-RU" sz="4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Изменения в сельском хозяйстве 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-6263" y="3"/>
            <a:ext cx="12190508" cy="104137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Правление </a:t>
            </a:r>
            <a:r>
              <a:rPr lang="ru-RU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Асфандиярхана</a:t>
            </a:r>
            <a:endParaRPr lang="ru-RU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-11"/>
            <a:ext cx="12190508" cy="658037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Ликвидация </a:t>
            </a:r>
            <a:r>
              <a:rPr lang="ru-RU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Хивинского ханства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6253" y="726730"/>
            <a:ext cx="11991703" cy="292667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75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первой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сессии Меджлиса 26 апреля 1917 г. принимали участие  30  хивинских  депутатов  и  7 представителей от туркмен.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Они избрали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назиров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Однако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через два месяца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консервативные силы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осуществляют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переворот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скают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Меджлис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Многие его члены арестованы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казнены. Однако в эти события вмешивается новая сила-предводитель туркменских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племен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Джунаидхан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 полностью занял Хиву, оставил марионеткой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Асфандиярхана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в последствии казнил его посадив 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престол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Саида Абдуллу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" t="4526" r="3089" b="4106"/>
          <a:stretch/>
        </p:blipFill>
        <p:spPr>
          <a:xfrm>
            <a:off x="96253" y="3722106"/>
            <a:ext cx="4211051" cy="3078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5"/>
          <a:stretch/>
        </p:blipFill>
        <p:spPr>
          <a:xfrm>
            <a:off x="7614303" y="3731402"/>
            <a:ext cx="4473654" cy="3078470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4379191" y="3722104"/>
            <a:ext cx="3141108" cy="3078471"/>
            <a:chOff x="1077" y="-2226"/>
            <a:chExt cx="2699" cy="31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" y="-2221"/>
              <a:ext cx="2688" cy="3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1082" y="-2221"/>
              <a:ext cx="2688" cy="3091"/>
            </a:xfrm>
            <a:custGeom>
              <a:avLst/>
              <a:gdLst>
                <a:gd name="T0" fmla="+- 0 3648 1083"/>
                <a:gd name="T1" fmla="*/ T0 w 2688"/>
                <a:gd name="T2" fmla="+- 0 -2220 -2220"/>
                <a:gd name="T3" fmla="*/ -2220 h 3091"/>
                <a:gd name="T4" fmla="+- 0 3719 1083"/>
                <a:gd name="T5" fmla="*/ T4 w 2688"/>
                <a:gd name="T6" fmla="+- 0 -2218 -2220"/>
                <a:gd name="T7" fmla="*/ -2218 h 3091"/>
                <a:gd name="T8" fmla="+- 0 3755 1083"/>
                <a:gd name="T9" fmla="*/ T8 w 2688"/>
                <a:gd name="T10" fmla="+- 0 -2205 -2220"/>
                <a:gd name="T11" fmla="*/ -2205 h 3091"/>
                <a:gd name="T12" fmla="+- 0 3768 1083"/>
                <a:gd name="T13" fmla="*/ T12 w 2688"/>
                <a:gd name="T14" fmla="+- 0 -2169 -2220"/>
                <a:gd name="T15" fmla="*/ -2169 h 3091"/>
                <a:gd name="T16" fmla="+- 0 3770 1083"/>
                <a:gd name="T17" fmla="*/ T16 w 2688"/>
                <a:gd name="T18" fmla="+- 0 -2098 -2220"/>
                <a:gd name="T19" fmla="*/ -2098 h 3091"/>
                <a:gd name="T20" fmla="+- 0 3770 1083"/>
                <a:gd name="T21" fmla="*/ T20 w 2688"/>
                <a:gd name="T22" fmla="+- 0 748 -2220"/>
                <a:gd name="T23" fmla="*/ 748 h 3091"/>
                <a:gd name="T24" fmla="+- 0 3768 1083"/>
                <a:gd name="T25" fmla="*/ T24 w 2688"/>
                <a:gd name="T26" fmla="+- 0 819 -2220"/>
                <a:gd name="T27" fmla="*/ 819 h 3091"/>
                <a:gd name="T28" fmla="+- 0 3755 1083"/>
                <a:gd name="T29" fmla="*/ T28 w 2688"/>
                <a:gd name="T30" fmla="+- 0 855 -2220"/>
                <a:gd name="T31" fmla="*/ 855 h 3091"/>
                <a:gd name="T32" fmla="+- 0 3719 1083"/>
                <a:gd name="T33" fmla="*/ T32 w 2688"/>
                <a:gd name="T34" fmla="+- 0 868 -2220"/>
                <a:gd name="T35" fmla="*/ 868 h 3091"/>
                <a:gd name="T36" fmla="+- 0 3648 1083"/>
                <a:gd name="T37" fmla="*/ T36 w 2688"/>
                <a:gd name="T38" fmla="+- 0 870 -2220"/>
                <a:gd name="T39" fmla="*/ 870 h 3091"/>
                <a:gd name="T40" fmla="+- 0 1205 1083"/>
                <a:gd name="T41" fmla="*/ T40 w 2688"/>
                <a:gd name="T42" fmla="+- 0 870 -2220"/>
                <a:gd name="T43" fmla="*/ 870 h 3091"/>
                <a:gd name="T44" fmla="+- 0 1134 1083"/>
                <a:gd name="T45" fmla="*/ T44 w 2688"/>
                <a:gd name="T46" fmla="+- 0 868 -2220"/>
                <a:gd name="T47" fmla="*/ 868 h 3091"/>
                <a:gd name="T48" fmla="+- 0 1098 1083"/>
                <a:gd name="T49" fmla="*/ T48 w 2688"/>
                <a:gd name="T50" fmla="+- 0 855 -2220"/>
                <a:gd name="T51" fmla="*/ 855 h 3091"/>
                <a:gd name="T52" fmla="+- 0 1085 1083"/>
                <a:gd name="T53" fmla="*/ T52 w 2688"/>
                <a:gd name="T54" fmla="+- 0 819 -2220"/>
                <a:gd name="T55" fmla="*/ 819 h 3091"/>
                <a:gd name="T56" fmla="+- 0 1083 1083"/>
                <a:gd name="T57" fmla="*/ T56 w 2688"/>
                <a:gd name="T58" fmla="+- 0 748 -2220"/>
                <a:gd name="T59" fmla="*/ 748 h 3091"/>
                <a:gd name="T60" fmla="+- 0 1083 1083"/>
                <a:gd name="T61" fmla="*/ T60 w 2688"/>
                <a:gd name="T62" fmla="+- 0 -2098 -2220"/>
                <a:gd name="T63" fmla="*/ -2098 h 3091"/>
                <a:gd name="T64" fmla="+- 0 1085 1083"/>
                <a:gd name="T65" fmla="*/ T64 w 2688"/>
                <a:gd name="T66" fmla="+- 0 -2169 -2220"/>
                <a:gd name="T67" fmla="*/ -2169 h 3091"/>
                <a:gd name="T68" fmla="+- 0 1098 1083"/>
                <a:gd name="T69" fmla="*/ T68 w 2688"/>
                <a:gd name="T70" fmla="+- 0 -2205 -2220"/>
                <a:gd name="T71" fmla="*/ -2205 h 3091"/>
                <a:gd name="T72" fmla="+- 0 1134 1083"/>
                <a:gd name="T73" fmla="*/ T72 w 2688"/>
                <a:gd name="T74" fmla="+- 0 -2218 -2220"/>
                <a:gd name="T75" fmla="*/ -2218 h 3091"/>
                <a:gd name="T76" fmla="+- 0 1205 1083"/>
                <a:gd name="T77" fmla="*/ T76 w 2688"/>
                <a:gd name="T78" fmla="+- 0 -2220 -2220"/>
                <a:gd name="T79" fmla="*/ -2220 h 3091"/>
                <a:gd name="T80" fmla="+- 0 3648 1083"/>
                <a:gd name="T81" fmla="*/ T80 w 2688"/>
                <a:gd name="T82" fmla="+- 0 -2220 -2220"/>
                <a:gd name="T83" fmla="*/ -2220 h 30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688" h="3091">
                  <a:moveTo>
                    <a:pt x="2565" y="0"/>
                  </a:moveTo>
                  <a:lnTo>
                    <a:pt x="2636" y="2"/>
                  </a:lnTo>
                  <a:lnTo>
                    <a:pt x="2672" y="15"/>
                  </a:lnTo>
                  <a:lnTo>
                    <a:pt x="2685" y="51"/>
                  </a:lnTo>
                  <a:lnTo>
                    <a:pt x="2687" y="122"/>
                  </a:lnTo>
                  <a:lnTo>
                    <a:pt x="2687" y="2968"/>
                  </a:lnTo>
                  <a:lnTo>
                    <a:pt x="2685" y="3039"/>
                  </a:lnTo>
                  <a:lnTo>
                    <a:pt x="2672" y="3075"/>
                  </a:lnTo>
                  <a:lnTo>
                    <a:pt x="2636" y="3088"/>
                  </a:lnTo>
                  <a:lnTo>
                    <a:pt x="2565" y="3090"/>
                  </a:lnTo>
                  <a:lnTo>
                    <a:pt x="122" y="3090"/>
                  </a:lnTo>
                  <a:lnTo>
                    <a:pt x="51" y="3088"/>
                  </a:lnTo>
                  <a:lnTo>
                    <a:pt x="15" y="3075"/>
                  </a:lnTo>
                  <a:lnTo>
                    <a:pt x="2" y="3039"/>
                  </a:lnTo>
                  <a:lnTo>
                    <a:pt x="0" y="2968"/>
                  </a:lnTo>
                  <a:lnTo>
                    <a:pt x="0" y="122"/>
                  </a:lnTo>
                  <a:lnTo>
                    <a:pt x="2" y="51"/>
                  </a:lnTo>
                  <a:lnTo>
                    <a:pt x="15" y="15"/>
                  </a:lnTo>
                  <a:lnTo>
                    <a:pt x="51" y="2"/>
                  </a:lnTo>
                  <a:lnTo>
                    <a:pt x="122" y="0"/>
                  </a:lnTo>
                  <a:lnTo>
                    <a:pt x="2565" y="0"/>
                  </a:lnTo>
                  <a:close/>
                </a:path>
              </a:pathLst>
            </a:custGeom>
            <a:noFill/>
            <a:ln w="6871">
              <a:solidFill>
                <a:srgbClr val="A742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338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9173" y="940342"/>
            <a:ext cx="7858341" cy="565484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Советское правительство приступает к 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разработке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сценария «революции».  В 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Петро-Александровске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занятом 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боль-</a:t>
            </a:r>
            <a:r>
              <a:rPr lang="ru-RU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шевиками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создается </a:t>
            </a:r>
            <a:r>
              <a:rPr lang="ru-RU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Коммунистичес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-кая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партия, ведутся  приготовления к перевороту, который 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совершается         2 февраля 1920 года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известный в истории как </a:t>
            </a:r>
            <a:r>
              <a:rPr lang="ru-RU" sz="2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«народная революция». </a:t>
            </a:r>
            <a:endParaRPr lang="ru-RU" sz="29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апреля I </a:t>
            </a:r>
            <a:r>
              <a:rPr lang="ru-RU" sz="2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Всехивинский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курултай советов провозглашает на месте существовавшего ровно 410 лет Хи- </a:t>
            </a:r>
            <a:r>
              <a:rPr lang="ru-RU" sz="2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винского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ханства Хорезмскую 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Народ-</a:t>
            </a:r>
            <a:r>
              <a:rPr lang="ru-RU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ную</a:t>
            </a: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Советскую Республику (ХНСР).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48" y="1"/>
            <a:ext cx="12190508" cy="88021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Ликвидация Хивинского ханства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4" r="31151" b="5489"/>
          <a:stretch/>
        </p:blipFill>
        <p:spPr>
          <a:xfrm>
            <a:off x="8061159" y="965976"/>
            <a:ext cx="4042611" cy="56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10"/>
            <a:ext cx="12190508" cy="73151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507" y="971117"/>
            <a:ext cx="7171503" cy="576931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1909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в Хивинском ханстве функционировало 81 промышленное предприятие.</a:t>
            </a: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1885 году завершено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строитель-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Закаспийской железной дороги и в 1887 году создана Амударьинская флотилия.</a:t>
            </a: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ремесла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1902 году было подавлено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вос-стание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 руководством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Матъякуба-пишика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1910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– новый хан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Асфандиярхан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объявляет «Проект реформ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3" y="10"/>
            <a:ext cx="12190508" cy="836013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68" y="3121429"/>
            <a:ext cx="4766195" cy="3616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b="20409"/>
          <a:stretch/>
        </p:blipFill>
        <p:spPr>
          <a:xfrm>
            <a:off x="7333984" y="974556"/>
            <a:ext cx="4786079" cy="19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10"/>
            <a:ext cx="12190508" cy="73151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Управление туркестанским краем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507" y="971117"/>
            <a:ext cx="7171503" cy="5769317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Апрель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1917 года – Первая сессия Меджлиса, создан Совет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назиров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через два месяца он распускается ханом.</a:t>
            </a:r>
          </a:p>
          <a:p>
            <a:pPr algn="just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Январь 1918 года –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Джунаидхан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занимает Хиву.</a:t>
            </a:r>
          </a:p>
          <a:p>
            <a:pPr algn="just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октябре 1918 г.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Асфандиярхан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казнен, на престол взошел Саид Абдулла.</a:t>
            </a:r>
          </a:p>
          <a:p>
            <a:pPr algn="just">
              <a:lnSpc>
                <a:spcPct val="80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27 апреля 1920 года – провозглашена Хорезмская Народная Советская Республика (ХНСР).</a:t>
            </a:r>
          </a:p>
          <a:p>
            <a:pPr algn="just">
              <a:lnSpc>
                <a:spcPct val="80000"/>
              </a:lnSpc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3" y="10"/>
            <a:ext cx="12190508" cy="836013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  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97"/>
          <a:stretch/>
        </p:blipFill>
        <p:spPr>
          <a:xfrm>
            <a:off x="7395070" y="991314"/>
            <a:ext cx="4663046" cy="2968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8"/>
          <a:stretch/>
        </p:blipFill>
        <p:spPr>
          <a:xfrm>
            <a:off x="7395070" y="4033610"/>
            <a:ext cx="4663046" cy="26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-20876"/>
            <a:ext cx="12190508" cy="990397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35522"/>
              </p:ext>
            </p:extLst>
          </p:nvPr>
        </p:nvGraphicFramePr>
        <p:xfrm>
          <a:off x="106378" y="1237569"/>
          <a:ext cx="12082818" cy="5502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2548" y="2732446"/>
            <a:ext cx="10649326" cy="1070607"/>
          </a:xfrm>
          <a:prstGeom prst="rect">
            <a:avLst/>
          </a:prstGeom>
          <a:noFill/>
          <a:ln>
            <a:noFill/>
          </a:ln>
        </p:spPr>
        <p:txBody>
          <a:bodyPr wrap="square" lIns="91306" tIns="45653" rIns="91306" bIns="45653" rtlCol="0">
            <a:spAutoFit/>
          </a:bodyPr>
          <a:lstStyle/>
          <a:p>
            <a:pPr lvl="0">
              <a:lnSpc>
                <a:spcPct val="70000"/>
              </a:lnSpc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Землевладение, налоги и повинности в Хивинском ханстве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738" y="4193455"/>
            <a:ext cx="10438786" cy="1070607"/>
          </a:xfrm>
          <a:prstGeom prst="rect">
            <a:avLst/>
          </a:prstGeom>
          <a:noFill/>
          <a:ln>
            <a:noFill/>
          </a:ln>
        </p:spPr>
        <p:txBody>
          <a:bodyPr wrap="square" lIns="91306" tIns="45653" rIns="91306" bIns="45653" rtlCol="0">
            <a:spAutoFit/>
          </a:bodyPr>
          <a:lstStyle/>
          <a:p>
            <a:pPr lvl="0">
              <a:lnSpc>
                <a:spcPct val="70000"/>
              </a:lnSpc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ремесленного производства и торговые отношения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617" y="1350960"/>
            <a:ext cx="10465939" cy="1070607"/>
          </a:xfrm>
          <a:prstGeom prst="rect">
            <a:avLst/>
          </a:prstGeom>
          <a:noFill/>
        </p:spPr>
        <p:txBody>
          <a:bodyPr wrap="square" lIns="91306" tIns="45653" rIns="91306" bIns="45653" rtlCol="0">
            <a:spAutoFit/>
          </a:bodyPr>
          <a:lstStyle/>
          <a:p>
            <a:pPr lvl="0">
              <a:lnSpc>
                <a:spcPct val="70000"/>
              </a:lnSpc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Общественно-политическое устройство ханства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3436" y="5501608"/>
            <a:ext cx="10059205" cy="107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 за преобразования и ликвидация Хивинского ханства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205" y="1219244"/>
            <a:ext cx="11491683" cy="544090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924763362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7204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7204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7204">
                <a:defRPr/>
              </a:pPr>
              <a:endParaRPr lang="en-US" sz="380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5" y="44"/>
            <a:ext cx="12190508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032">
              <a:defRPr/>
            </a:pPr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Задание для самостоятельного выполнения </a:t>
            </a:r>
          </a:p>
        </p:txBody>
      </p:sp>
    </p:spTree>
    <p:extLst>
      <p:ext uri="{BB962C8B-B14F-4D97-AF65-F5344CB8AC3E}">
        <p14:creationId xmlns:p14="http://schemas.microsoft.com/office/powerpoint/2010/main" val="8706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93" y="-8"/>
            <a:ext cx="12190508" cy="1071162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себя!</a:t>
            </a:r>
            <a:endParaRPr lang="ru-RU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0" y="4020001"/>
            <a:ext cx="3409905" cy="2243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0" y="1307506"/>
            <a:ext cx="3368275" cy="2243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>
          <a:xfrm>
            <a:off x="4215331" y="1307506"/>
            <a:ext cx="3540377" cy="495576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238145" y="1307506"/>
            <a:ext cx="3606325" cy="2243271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147" b="-19863"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Скругленный прямоугольник 13"/>
          <p:cNvSpPr/>
          <p:nvPr/>
        </p:nvSpPr>
        <p:spPr>
          <a:xfrm>
            <a:off x="8238144" y="4020000"/>
            <a:ext cx="3606326" cy="2243272"/>
          </a:xfrm>
          <a:prstGeom prst="roundRect">
            <a:avLst>
              <a:gd name="adj" fmla="val 1000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736" r="-6306" b="-678"/>
            </a:stretch>
          </a:blip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50000"/>
              <a:hueOff val="-3694485"/>
              <a:satOff val="-6499"/>
              <a:lumOff val="-83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001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57 -0.02153 L -0.14857 -0.02153 L -0.18503 -0.02292 C -0.21419 -0.02431 -0.19011 -0.02223 -0.20052 -0.02523 C -0.20235 -0.02593 -0.2043 -0.02593 -0.20612 -0.02662 C -0.20794 -0.02709 -0.20938 -0.02801 -0.21107 -0.02894 L -0.24115 -0.02778 L -0.27761 -0.02662 C -0.27878 -0.02639 -0.27995 -0.02593 -0.28112 -0.02523 C -0.2819 -0.025 -0.28255 -0.02408 -0.28321 -0.02408 C -0.29375 -0.02338 -0.3043 -0.02315 -0.31485 -0.02292 C -0.31693 -0.02153 -0.31784 -0.02084 -0.32044 -0.02037 C -0.32136 -0.02014 -0.32227 -0.02037 -0.32318 -0.02037 L -0.32318 -0.02037 C -0.32344 -0.0132 -0.32383 -0.00625 -0.32396 0.00092 C -0.32435 0.02569 -0.3237 0.05069 -0.32526 0.07569 C -0.32552 0.07801 -0.32578 0.08055 -0.32604 0.0831 C -0.32669 0.12639 -0.32318 0.11273 -0.32735 0.12801 L -0.32735 0.12546 " pathEditMode="relative" ptsTypes="AAAAAAAAAAAAAAAAA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0316" y="1008405"/>
            <a:ext cx="7796464" cy="570521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Россия установила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над Хивинским ханством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чрезвычайно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жесткий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качестве протектората. В целях надзора за ханом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учреж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-дается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 (диван) из 7 человек, из которых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являются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предста-вителями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царского правительства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Начальник Амударьинского отдела, отошедшее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Гандимянско-му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договору, в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качестве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-теля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Российской империи в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Хивин-ском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ханстве осуществлял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кон-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троль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всеми действиями хана.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Общественно-политическое устройство ханства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1" r="18131"/>
          <a:stretch/>
        </p:blipFill>
        <p:spPr>
          <a:xfrm>
            <a:off x="8036169" y="1086081"/>
            <a:ext cx="4039040" cy="56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0316" y="1094873"/>
            <a:ext cx="7796464" cy="5618747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00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 обладал неограниченной административно-судебной и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-ной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властью. Он опирался на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аристократическую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прослойку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кун-градского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рода. Войско, состоящее при ханстве, служило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средством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подавления народных восстаний 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целостности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государ-ства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Войско было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неорганизован-ным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военной дисциплины не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бы-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вооружение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примитив-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ным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Регулярное войско хана составляло 1,5 тысячи человек под командованием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есаулбоши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Общественно-политическое устройство ханства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87" t="2748" r="23883" b="4066"/>
          <a:stretch/>
        </p:blipFill>
        <p:spPr>
          <a:xfrm>
            <a:off x="8012749" y="1094872"/>
            <a:ext cx="4050297" cy="56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0" y="5715192"/>
            <a:ext cx="12190504" cy="1142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ru-RU" sz="2400">
              <a:solidFill>
                <a:prstClr val="white"/>
              </a:solidFill>
              <a:latin typeface="Open Sans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55" y="858495"/>
            <a:ext cx="5146297" cy="3027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" y="1"/>
            <a:ext cx="12190504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4233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Система управления в Хивинском ханстве 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10069004"/>
              </p:ext>
            </p:extLst>
          </p:nvPr>
        </p:nvGraphicFramePr>
        <p:xfrm>
          <a:off x="76320" y="1010908"/>
          <a:ext cx="11811367" cy="668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37649" y="1191230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Хан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21412" y="2210393"/>
            <a:ext cx="3767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7030A0"/>
                </a:solidFill>
              </a:rPr>
              <a:t>Диванбеги</a:t>
            </a:r>
            <a:r>
              <a:rPr lang="ru-RU" sz="2400" b="1" dirty="0">
                <a:solidFill>
                  <a:srgbClr val="7030A0"/>
                </a:solidFill>
              </a:rPr>
              <a:t>- </a:t>
            </a:r>
            <a:r>
              <a:rPr lang="ru-RU" sz="2400" dirty="0">
                <a:solidFill>
                  <a:srgbClr val="7030A0"/>
                </a:solidFill>
              </a:rPr>
              <a:t>глава ханского совета</a:t>
            </a:r>
          </a:p>
        </p:txBody>
      </p:sp>
    </p:spTree>
    <p:extLst>
      <p:ext uri="{BB962C8B-B14F-4D97-AF65-F5344CB8AC3E}">
        <p14:creationId xmlns:p14="http://schemas.microsoft.com/office/powerpoint/2010/main" val="12624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0" y="5715192"/>
            <a:ext cx="12190504" cy="11428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ru-RU" sz="240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13" y="228331"/>
            <a:ext cx="11583374" cy="1371715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387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Административными, торговыми и культурными центрами ханства считались города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04313" y="1904872"/>
          <a:ext cx="11583374" cy="4572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8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1591" y="1042587"/>
            <a:ext cx="7526429" cy="5691499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3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зерновых являлось важнейшей составляющей сельского хозяйства ханства, здесь в основном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выращивались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рис, кукуруза и овес. 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результате развития торговых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отно-шений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Россией, ускорилась также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производство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хлопчатника.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3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40 % всех орошаемых земель ханства были имуществом мечетей. В частности, 64 мечети и медресе к последней четверти XIX в. владели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земельными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площадями в более чем 205 тысяч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танабов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Кроме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того, хан и его чиновники,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родственники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духо-венство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освобождались от налогов.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Землевладение в </a:t>
            </a: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Хивинском ханстве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6" r="11726"/>
          <a:stretch/>
        </p:blipFill>
        <p:spPr>
          <a:xfrm>
            <a:off x="7699760" y="1016949"/>
            <a:ext cx="4409029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1591" y="1042587"/>
            <a:ext cx="7526429" cy="5691499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just">
              <a:lnSpc>
                <a:spcPct val="83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Хивинском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ханстве существовало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около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25 видов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постоянных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чрезвы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-чайных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налогов. Крестьяне платили земельный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налог–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салгут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исполь-зование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пастбищ–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закят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чуппули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за жилье – налог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утов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83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Также крестьяне выполняли множество повинностей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среди которых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самой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тя-желой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являлись работы по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обеспече-нию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функционирования оросительной системы и созданию новой. Ежегодно хивинские дехкане выходили на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очист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-ку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каналов, возведение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восстановле-ние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дамб и мостов. При этом они пользовались своими орудиями труда.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032"/>
            <a:ext cx="12190508" cy="936000"/>
          </a:xfrm>
          <a:prstGeom prst="rect">
            <a:avLst/>
          </a:prstGeom>
          <a:solidFill>
            <a:srgbClr val="0070C0"/>
          </a:solidFill>
        </p:spPr>
        <p:txBody>
          <a:bodyPr vert="horz" lIns="91306" tIns="45653" rIns="91306" bIns="4565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алоги </a:t>
            </a: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повинности </a:t>
            </a:r>
            <a:r>
              <a:rPr lang="ru-RU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Хивинском ханстве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8" t="1909" r="39019" b="6953"/>
          <a:stretch/>
        </p:blipFill>
        <p:spPr>
          <a:xfrm>
            <a:off x="7746023" y="1042586"/>
            <a:ext cx="4319335" cy="569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ca2253410d23146b460e0de10d36a48d3e348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2736848</TotalTime>
  <Words>1155</Words>
  <Application>Microsoft Office PowerPoint</Application>
  <PresentationFormat>Широкоэкранный</PresentationFormat>
  <Paragraphs>100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Open Sans Light</vt:lpstr>
      <vt:lpstr>Тема Office</vt:lpstr>
      <vt:lpstr>4_Тема Office</vt:lpstr>
      <vt:lpstr>1_Office Theme</vt:lpstr>
      <vt:lpstr>2_Office Theme</vt:lpstr>
      <vt:lpstr>3_Office Theme</vt:lpstr>
      <vt:lpstr>ИСТОРИЯ УЗБЕКИСТАНА</vt:lpstr>
      <vt:lpstr>ПЛАН</vt:lpstr>
      <vt:lpstr>Презентация PowerPoint</vt:lpstr>
      <vt:lpstr>Презентация PowerPoint</vt:lpstr>
      <vt:lpstr>Презентация PowerPoint</vt:lpstr>
      <vt:lpstr>Система управления в Хивинском ханстве </vt:lpstr>
      <vt:lpstr>Административными, торговыми и культурными центрами ханства считались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Младохивинцы</vt:lpstr>
      <vt:lpstr>Правление Асфандиярхана</vt:lpstr>
      <vt:lpstr>Презентация PowerPoint</vt:lpstr>
      <vt:lpstr>Ликвидация Хивинского ханства</vt:lpstr>
      <vt:lpstr>Управление туркестанским краем </vt:lpstr>
      <vt:lpstr>Управление туркестанским краем 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Teacher</cp:lastModifiedBy>
  <cp:revision>378</cp:revision>
  <dcterms:created xsi:type="dcterms:W3CDTF">2020-12-03T21:14:27Z</dcterms:created>
  <dcterms:modified xsi:type="dcterms:W3CDTF">2021-02-22T16:28:12Z</dcterms:modified>
</cp:coreProperties>
</file>