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351" r:id="rId3"/>
    <p:sldId id="402" r:id="rId4"/>
    <p:sldId id="415" r:id="rId5"/>
    <p:sldId id="414" r:id="rId6"/>
    <p:sldId id="422" r:id="rId7"/>
    <p:sldId id="416" r:id="rId8"/>
    <p:sldId id="417" r:id="rId9"/>
    <p:sldId id="418" r:id="rId10"/>
    <p:sldId id="426" r:id="rId11"/>
    <p:sldId id="434" r:id="rId12"/>
    <p:sldId id="427" r:id="rId13"/>
    <p:sldId id="430" r:id="rId14"/>
    <p:sldId id="433" r:id="rId15"/>
    <p:sldId id="428" r:id="rId16"/>
    <p:sldId id="423" r:id="rId17"/>
    <p:sldId id="425" r:id="rId18"/>
    <p:sldId id="413" r:id="rId19"/>
    <p:sldId id="412" r:id="rId20"/>
    <p:sldId id="429" r:id="rId21"/>
    <p:sldId id="352" r:id="rId22"/>
    <p:sldId id="298" r:id="rId23"/>
  </p:sldIdLst>
  <p:sldSz cx="5765800" cy="3244850"/>
  <p:notesSz cx="5765800" cy="324485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6" autoAdjust="0"/>
    <p:restoredTop sz="86848" autoAdjust="0"/>
  </p:normalViewPr>
  <p:slideViewPr>
    <p:cSldViewPr>
      <p:cViewPr varScale="1">
        <p:scale>
          <a:sx n="132" d="100"/>
          <a:sy n="132" d="100"/>
        </p:scale>
        <p:origin x="1176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0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A06B85F2-8848-48DC-A69B-4B09D341A4F7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288290" y="721078"/>
            <a:ext cx="2560015" cy="216323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2930948" y="721078"/>
            <a:ext cx="2560015" cy="216323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722660" y="1190377"/>
            <a:ext cx="2376264" cy="1107996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Л.Н.Толстой 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Роман-эпопея 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«Война и мир»</a:t>
            </a:r>
            <a:endParaRPr lang="ru-RU" altLang="ru-RU" sz="2400" kern="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Documents and Settings\Эмма\Рабочий стол\толстой\1204891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404" y="1050920"/>
            <a:ext cx="2214578" cy="20717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Андрей Болконский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14314"/>
            <a:ext cx="2649817" cy="2901992"/>
          </a:xfrm>
        </p:spPr>
        <p:txBody>
          <a:bodyPr/>
          <a:lstStyle/>
          <a:p>
            <a:r>
              <a:rPr lang="ru-RU" dirty="0" smtClean="0"/>
              <a:t>Князь А. Болконский — сын богатого, знатного и уважаемого светом вельможи екатерининской эпохи, получивший прекрасное воспитание и образование. Он умен, смел, глубоко порядочен, безукоризненно честен и горд. Его гордость обусловлена не только воспитанием, социальным происхождением, но является также его отличительной «родовой» чертой.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Эмма\Рабочий стол\собачье сердце\693928_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837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Мари Болконская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550855"/>
            <a:ext cx="2699595" cy="2369880"/>
          </a:xfrm>
        </p:spPr>
        <p:txBody>
          <a:bodyPr/>
          <a:lstStyle/>
          <a:p>
            <a:r>
              <a:rPr lang="ru-RU" sz="1100" dirty="0" smtClean="0"/>
              <a:t>Дочь старого князя Болконского и сестра Андрея Болконского. Марья некрасива, болезненна, но всё её лицо преображают прекрасные глаза: «… глаза княжны, большие, глубокие и лучистые ...делались привлекательнее красоты». Княжна Марья отличается большой религиозностью. Она часто принимает у себя всевозможных богомольцев, или, как она их называет «божьи люди», странников. У неё нет близких друзей, она живёт под гнетом отца, которого невероятно боится и любит.</a:t>
            </a:r>
            <a:endParaRPr lang="ru-RU" sz="1100" dirty="0"/>
          </a:p>
        </p:txBody>
      </p:sp>
      <p:pic>
        <p:nvPicPr>
          <p:cNvPr id="3074" name="Picture 2" descr="C:\Documents and Settings\Эмма\Рабочий стол\собачье сердце\Harakteristika_i_obraz_knyazhny_mari_bolkonskoy_v_romane_voyna_i_mir_tolstogo_sochinenie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smtClean="0"/>
              <a:t>Пьер Безухов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00657"/>
          </a:xfrm>
        </p:spPr>
        <p:txBody>
          <a:bodyPr/>
          <a:lstStyle/>
          <a:p>
            <a:r>
              <a:rPr lang="ru-RU" i="1" dirty="0" smtClean="0"/>
              <a:t>«..Массивный, толстый молодой человек в очках… Пьер был несколько больше других мужчин в комнате… Умный и вместе робкий, наблюдательный и естественный взгляд, отличавший его от всех в этой гостиной… Улыбка у него была не такая, какая у других людей, сливающаяся с </a:t>
            </a:r>
            <a:r>
              <a:rPr lang="ru-RU" i="1" dirty="0" err="1" smtClean="0"/>
              <a:t>неулыбкой</a:t>
            </a:r>
            <a:r>
              <a:rPr lang="ru-RU" i="1" dirty="0" smtClean="0"/>
              <a:t>…лицо у него было детское, доброе, даже глуповатое и как бы просящее прощения...».</a:t>
            </a:r>
            <a:endParaRPr lang="ru-RU" dirty="0"/>
          </a:p>
        </p:txBody>
      </p:sp>
      <p:pic>
        <p:nvPicPr>
          <p:cNvPr id="1026" name="Picture 2" descr="C:\Documents and Settings\Эмма\Рабочий стол\собачье сердце\скачанные фай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42304"/>
            <a:ext cx="2786082" cy="2604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Элен</a:t>
            </a:r>
            <a:r>
              <a:rPr lang="ru-RU" dirty="0" smtClean="0"/>
              <a:t> Курагина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477328"/>
          </a:xfrm>
        </p:spPr>
        <p:txBody>
          <a:bodyPr/>
          <a:lstStyle/>
          <a:p>
            <a:r>
              <a:rPr lang="ru-RU" dirty="0" smtClean="0"/>
              <a:t>«Глупая красавица графиня Элен Безухова, сестра Анатоля Курагина,  пользующаяся репутацией прелестной женщины ,  привлекает  в свой салон все, что блестит богатством, знатностью или высоким чином…», -так писал о ней Д.Писарев.</a:t>
            </a:r>
            <a:endParaRPr lang="ru-RU" dirty="0"/>
          </a:p>
        </p:txBody>
      </p:sp>
      <p:pic>
        <p:nvPicPr>
          <p:cNvPr id="1026" name="Picture 2" descr="C:\Documents and Settings\Эмма\Рабочий стол\собачье сердце\450x600_0xc0a839a2_1292740640146313852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Анатолий  Курагин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r>
              <a:rPr lang="ru-RU" dirty="0" smtClean="0"/>
              <a:t>Он сын князя Василия, брат </a:t>
            </a:r>
            <a:r>
              <a:rPr lang="ru-RU" dirty="0" err="1" smtClean="0"/>
              <a:t>Элен</a:t>
            </a:r>
            <a:r>
              <a:rPr lang="ru-RU" dirty="0" smtClean="0"/>
              <a:t> и Ипполита. Сам князь Василий смотрит на своего сына как на "беспокойного </a:t>
            </a:r>
            <a:r>
              <a:rPr lang="ru-RU" dirty="0" err="1" smtClean="0"/>
              <a:t>дурака</a:t>
            </a:r>
            <a:r>
              <a:rPr lang="ru-RU" dirty="0" smtClean="0"/>
              <a:t>", которого постоянно нужно выручать из различных неприятностей. Анатоль  очень красив, щеголь, наглец. Пытался искалечить судьбу Наташи Ростовой, которая влюбилась в него.</a:t>
            </a:r>
            <a:endParaRPr lang="ru-RU" dirty="0"/>
          </a:p>
        </p:txBody>
      </p:sp>
      <p:pic>
        <p:nvPicPr>
          <p:cNvPr id="2050" name="Picture 2" descr="C:\Documents and Settings\Эмма\Рабочий стол\собачье сердце\315x415_0xac120003_14565022801562617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086" y="550855"/>
            <a:ext cx="2652939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Платон </a:t>
            </a:r>
            <a:r>
              <a:rPr lang="ru-RU" dirty="0" err="1" smtClean="0"/>
              <a:t>Каратев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550855"/>
            <a:ext cx="2628157" cy="2554545"/>
          </a:xfrm>
        </p:spPr>
        <p:txBody>
          <a:bodyPr/>
          <a:lstStyle/>
          <a:p>
            <a:r>
              <a:rPr lang="ru-RU" sz="1100" dirty="0" smtClean="0"/>
              <a:t>Платон Каратаев – самый необычный солдат, который встречался на пути у Пьера Безухова. В нем не было ни капли жестокости, которая обычно присуща военным людям. Этот человек любил весь мир и никого не осуждал. Оказавшись в плену с Пьером, он утешает его и возрождает Безухова, дарит ему надежду на светлое будущее. Пьер, разочаровавшись в войне и в людях находит в Платоне человека, которому можно довериться, несмотря на то, что тот являлся простым солдатом.</a:t>
            </a:r>
          </a:p>
          <a:p>
            <a:endParaRPr lang="ru-RU" dirty="0"/>
          </a:p>
        </p:txBody>
      </p:sp>
      <p:pic>
        <p:nvPicPr>
          <p:cNvPr id="2050" name="Picture 2" descr="C:\Documents and Settings\Эмма\Рабочий стол\собачье сердце\Снимок экрана (18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71464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Композиция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86321"/>
            <a:ext cx="5400600" cy="23762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романе 4 тома и эпилог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 том – 1805 год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 том – 1806 – 1811 годы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3 том – 1812 год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4 том – 1812 – 1813 годы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Эпилог – 1820 год</a:t>
            </a:r>
          </a:p>
          <a:p>
            <a:r>
              <a:rPr lang="ru-RU" dirty="0" smtClean="0"/>
              <a:t>В романе Л.Н.Толстой часто прибегает к приёму контраста. Это выражено и в самом названии романа «Война и мир»,  и в противопоставлении главных героев. Наташе Ростовой противопоставляется </a:t>
            </a:r>
            <a:r>
              <a:rPr lang="ru-RU" dirty="0" err="1" smtClean="0"/>
              <a:t>Элен</a:t>
            </a:r>
            <a:r>
              <a:rPr lang="ru-RU" dirty="0" smtClean="0"/>
              <a:t> Безухова, гордому Наполеону -демократичный Кутузов, Андрею Болконскому –Пьер Безухов.  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Кутузов </a:t>
            </a:r>
            <a:r>
              <a:rPr lang="en-US" dirty="0" smtClean="0"/>
              <a:t>			</a:t>
            </a:r>
            <a:r>
              <a:rPr lang="ru-RU" dirty="0" smtClean="0"/>
              <a:t>Наполеон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34" y="622293"/>
            <a:ext cx="239680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0" y="765169"/>
            <a:ext cx="2682931" cy="2258669"/>
          </a:xfrm>
          <a:prstGeom prst="roundRect">
            <a:avLst>
              <a:gd name="adj" fmla="val 3574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895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r>
              <a:rPr lang="ru-RU" dirty="0" smtClean="0"/>
              <a:t>1. Каким годом и месяцем датируется начало событий романа «Война и мир»?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июнь 1803 года</a:t>
            </a:r>
          </a:p>
          <a:p>
            <a:r>
              <a:rPr lang="en-US" dirty="0" smtClean="0"/>
              <a:t>B) </a:t>
            </a:r>
            <a:r>
              <a:rPr lang="ru-RU" dirty="0" smtClean="0"/>
              <a:t>июль 1805 года</a:t>
            </a:r>
          </a:p>
          <a:p>
            <a:r>
              <a:rPr lang="ru-RU" dirty="0" smtClean="0"/>
              <a:t> С) август 1806 года</a:t>
            </a:r>
          </a:p>
          <a:p>
            <a:r>
              <a:rPr lang="en-US" dirty="0" smtClean="0"/>
              <a:t>D) </a:t>
            </a:r>
            <a:r>
              <a:rPr lang="ru-RU" dirty="0" smtClean="0"/>
              <a:t>сентябрь 1806 года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Ответ: В</a:t>
            </a:r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338" y="765169"/>
            <a:ext cx="2508123" cy="2031325"/>
          </a:xfrm>
        </p:spPr>
        <p:txBody>
          <a:bodyPr/>
          <a:lstStyle/>
          <a:p>
            <a:r>
              <a:rPr lang="ru-RU" dirty="0" smtClean="0"/>
              <a:t>2. Сколько лет было Наташе Ростовой, когда читатель впервые познакомился с ней в эпизоде ее именин?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А) десять</a:t>
            </a:r>
          </a:p>
          <a:p>
            <a:r>
              <a:rPr lang="en-US" dirty="0" smtClean="0"/>
              <a:t>B)</a:t>
            </a:r>
            <a:r>
              <a:rPr lang="ru-RU" dirty="0" smtClean="0"/>
              <a:t> одиннадцать</a:t>
            </a:r>
          </a:p>
          <a:p>
            <a:r>
              <a:rPr lang="ru-RU" dirty="0" smtClean="0"/>
              <a:t> С) тринадцать</a:t>
            </a:r>
          </a:p>
          <a:p>
            <a:r>
              <a:rPr lang="en-US" dirty="0" smtClean="0"/>
              <a:t>D)</a:t>
            </a:r>
            <a:r>
              <a:rPr lang="ru-RU" dirty="0" smtClean="0"/>
              <a:t> четырнадцать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Ответ: С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Познакомимся с произведением «Война и мир»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Проанализируем тему, идею и композицию произведения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dirty="0" smtClean="0"/>
              <a:t>3. Кому были обязаны русские успеху дня в </a:t>
            </a:r>
            <a:r>
              <a:rPr lang="ru-RU" dirty="0" err="1" smtClean="0"/>
              <a:t>Шенграбенском</a:t>
            </a:r>
            <a:r>
              <a:rPr lang="ru-RU" dirty="0" smtClean="0"/>
              <a:t> сражении?</a:t>
            </a:r>
          </a:p>
          <a:p>
            <a:r>
              <a:rPr lang="ru-RU" dirty="0" smtClean="0"/>
              <a:t> </a:t>
            </a:r>
            <a:r>
              <a:rPr lang="en-US" dirty="0" smtClean="0"/>
              <a:t>A)</a:t>
            </a:r>
            <a:r>
              <a:rPr lang="ru-RU" dirty="0" smtClean="0"/>
              <a:t>роте Тимохина</a:t>
            </a:r>
          </a:p>
          <a:p>
            <a:r>
              <a:rPr lang="ru-RU" dirty="0" smtClean="0"/>
              <a:t> </a:t>
            </a:r>
            <a:r>
              <a:rPr lang="en-US" dirty="0" smtClean="0"/>
              <a:t>B)</a:t>
            </a:r>
            <a:r>
              <a:rPr lang="ru-RU" dirty="0" smtClean="0"/>
              <a:t>майору </a:t>
            </a:r>
            <a:r>
              <a:rPr lang="ru-RU" dirty="0" err="1" smtClean="0"/>
              <a:t>Экономову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en-US" dirty="0" smtClean="0"/>
              <a:t>C)</a:t>
            </a:r>
            <a:r>
              <a:rPr lang="ru-RU" dirty="0" smtClean="0"/>
              <a:t>князю Багратиону</a:t>
            </a:r>
          </a:p>
          <a:p>
            <a:r>
              <a:rPr lang="ru-RU" b="1" dirty="0" smtClean="0"/>
              <a:t> </a:t>
            </a:r>
            <a:r>
              <a:rPr lang="en-US" dirty="0" smtClean="0"/>
              <a:t>D)</a:t>
            </a:r>
            <a:r>
              <a:rPr lang="ru-RU" dirty="0" smtClean="0"/>
              <a:t>батарее капитана Тушина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Ответ: </a:t>
            </a:r>
            <a:r>
              <a:rPr lang="en-US" b="1" dirty="0" smtClean="0">
                <a:solidFill>
                  <a:srgbClr val="0070C0"/>
                </a:solidFill>
              </a:rPr>
              <a:t>D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550855"/>
            <a:ext cx="2714644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</a:t>
            </a:r>
            <a:r>
              <a:rPr lang="en-US" sz="2400" dirty="0" smtClean="0"/>
              <a:t> </a:t>
            </a:r>
            <a:r>
              <a:rPr lang="ru-RU" sz="2400" dirty="0" smtClean="0"/>
              <a:t>мы </a:t>
            </a:r>
            <a:r>
              <a:rPr lang="ru-RU" sz="2400" dirty="0"/>
              <a:t>узнали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74353"/>
            <a:ext cx="3384376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Раскрыли тему и идею романа-эпопеи «Война и мир»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0772" y="1622425"/>
            <a:ext cx="3303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/>
                <a:cs typeface="Arial"/>
              </a:rPr>
              <a:t>Узнали </a:t>
            </a:r>
            <a:r>
              <a:rPr lang="ru-RU" sz="1400" dirty="0" smtClean="0">
                <a:solidFill>
                  <a:srgbClr val="0070C0"/>
                </a:solidFill>
                <a:latin typeface="Arial"/>
                <a:cs typeface="Arial"/>
              </a:rPr>
              <a:t>о творчестве </a:t>
            </a:r>
            <a:r>
              <a:rPr lang="ru-RU" sz="1400" dirty="0">
                <a:solidFill>
                  <a:srgbClr val="0070C0"/>
                </a:solidFill>
                <a:latin typeface="Arial"/>
                <a:cs typeface="Arial"/>
              </a:rPr>
              <a:t>писателя</a:t>
            </a:r>
          </a:p>
        </p:txBody>
      </p:sp>
    </p:spTree>
    <p:extLst>
      <p:ext uri="{BB962C8B-B14F-4D97-AF65-F5344CB8AC3E}">
        <p14:creationId xmlns:p14="http://schemas.microsoft.com/office/powerpoint/2010/main" val="42037313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246" y="758329"/>
            <a:ext cx="5491958" cy="646331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Ответить на вопросы №5 и №6 на странице</a:t>
            </a:r>
          </a:p>
          <a:p>
            <a:pPr algn="ctr"/>
            <a:r>
              <a:rPr lang="ru-RU" sz="1400" dirty="0" smtClean="0"/>
              <a:t>54  учебника по литературе</a:t>
            </a:r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Роман -  эпопея «Война и мир»</a:t>
            </a:r>
            <a:endParaRPr lang="ru-RU" dirty="0"/>
          </a:p>
        </p:txBody>
      </p:sp>
      <p:pic>
        <p:nvPicPr>
          <p:cNvPr id="13314" name="Picture 2" descr="C:\Documents and Settings\Эмма\Рабочий стол\толстой\276779152_216279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2900" y="550855"/>
            <a:ext cx="2786082" cy="2571768"/>
          </a:xfrm>
          <a:prstGeom prst="rect">
            <a:avLst/>
          </a:prstGeom>
          <a:noFill/>
        </p:spPr>
      </p:pic>
      <p:pic>
        <p:nvPicPr>
          <p:cNvPr id="13315" name="Picture 3" descr="C:\Documents and Settings\Эмма\Рабочий стол\толстой\1558619400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54338" y="1836739"/>
            <a:ext cx="2643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>
              <a:solidFill>
                <a:schemeClr val="bg1"/>
              </a:solidFill>
            </a:endParaRPr>
          </a:p>
          <a:p>
            <a:endParaRPr lang="ru-RU" sz="11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Роман «Война и мир» - величайшее событие в мировой литературе, сделавшее имя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Л.Н. Толстого бессмертным.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Критики о романе «Война и мир»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550855"/>
            <a:ext cx="2699595" cy="2511730"/>
          </a:xfrm>
        </p:spPr>
        <p:txBody>
          <a:bodyPr/>
          <a:lstStyle/>
          <a:p>
            <a:r>
              <a:rPr lang="ru-RU" dirty="0" smtClean="0"/>
              <a:t>Классик французской литературы Г.Флобер сказал о романе и его создателе: «Это первоклассно! Какой живописец и какой психолог!...»</a:t>
            </a:r>
          </a:p>
          <a:p>
            <a:r>
              <a:rPr lang="ru-RU" dirty="0" smtClean="0"/>
              <a:t>Критик Н.Н.Страхов писал: «Ничего подобного нам не представляла ни одна литература…Тысячи сцен, история, война, все ужасы , какие есть на земле, все страсти…все  радости и горести –всё это есть в картине. Подобного чуда в искусстве ..ещё не бывало на свете!».</a:t>
            </a:r>
            <a:endParaRPr lang="ru-RU" dirty="0"/>
          </a:p>
        </p:txBody>
      </p:sp>
      <p:pic>
        <p:nvPicPr>
          <p:cNvPr id="1026" name="Picture 2" descr="C:\Documents and Settings\Эмма\Рабочий стол\собачье сердце\glavno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700357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Русская национальная эпопея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668586" y="550855"/>
            <a:ext cx="2928959" cy="2215991"/>
          </a:xfrm>
        </p:spPr>
        <p:txBody>
          <a:bodyPr/>
          <a:lstStyle/>
          <a:p>
            <a:r>
              <a:rPr lang="ru-RU" dirty="0" smtClean="0"/>
              <a:t>«Без ложной скромности, это как «Илиада»», -говорил о своем романе Л.Н.Толстой. К созданию «Войны</a:t>
            </a:r>
          </a:p>
          <a:p>
            <a:r>
              <a:rPr lang="ru-RU" dirty="0" smtClean="0"/>
              <a:t> и мира» писателя вдохновила «мысль народная», т.е. всенародное значение главного события для России той эпохи-войны 1812 года. Народ в романе – это огромная духовная и физическая сила. </a:t>
            </a:r>
          </a:p>
          <a:p>
            <a:r>
              <a:rPr lang="ru-RU" dirty="0" smtClean="0"/>
              <a:t>«Война и мир» –это и национальная эпопея о подвиге русского народа в Отечественной войне 1812 года и дворянская «семейная» хроника.</a:t>
            </a:r>
            <a:endParaRPr lang="ru-RU" dirty="0"/>
          </a:p>
        </p:txBody>
      </p:sp>
      <p:pic>
        <p:nvPicPr>
          <p:cNvPr id="5" name="Содержимое 6" descr="SE1108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818" y="550855"/>
            <a:ext cx="2500330" cy="257176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История создания романа- эпопеи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628157" cy="2554545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Роман-эпопея – наиболее крупная форма эпической литературы.</a:t>
            </a:r>
          </a:p>
          <a:p>
            <a:pPr algn="ctr"/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Основной чертой эпопеи является то, что она воплощает в себе судьбы народов и исторический процесс.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Над романом Толстой работал с 1863 по 1869 год.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" y="622293"/>
            <a:ext cx="2714644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Начало произведения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550855"/>
            <a:ext cx="2928957" cy="2100575"/>
          </a:xfrm>
        </p:spPr>
        <p:txBody>
          <a:bodyPr/>
          <a:lstStyle/>
          <a:p>
            <a:pPr algn="just"/>
            <a:r>
              <a:rPr lang="ru-RU" sz="1050" dirty="0" smtClean="0"/>
              <a:t>«Война и мир» сразу начинается с действия. С первых страниц мы попадаем в салон Анны Павловны </a:t>
            </a:r>
            <a:r>
              <a:rPr lang="ru-RU" sz="1050" dirty="0" err="1" smtClean="0"/>
              <a:t>Шерер</a:t>
            </a:r>
            <a:r>
              <a:rPr lang="ru-RU" sz="1050" dirty="0" smtClean="0"/>
              <a:t>,  любимой фрейлины императрицы Марии Фёдоровны,  где знакомимся с героями романа. Это высшее общество.  Персонажи предстают перед читателем в один из обычных для их образа жизни дней. Действие начинается в июле 1805 года. Толстой показывает читателю, как меняется жизнь его героев на протяжении последующих 7 лет.  </a:t>
            </a:r>
          </a:p>
          <a:p>
            <a:pPr algn="just"/>
            <a:r>
              <a:rPr lang="ru-RU" sz="1050" dirty="0" smtClean="0"/>
              <a:t>Книга начинается на французском языке, но есть ссылки с переводом на русский язык. </a:t>
            </a:r>
            <a:endParaRPr lang="ru-RU" sz="1050" dirty="0"/>
          </a:p>
        </p:txBody>
      </p:sp>
      <p:pic>
        <p:nvPicPr>
          <p:cNvPr id="2050" name="Picture 2" descr="C:\Documents and Settings\Эмма\Рабочий стол\собачье сердце\214034_origina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643206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Салон Анны </a:t>
            </a:r>
            <a:r>
              <a:rPr lang="ru-RU" dirty="0" err="1" smtClean="0"/>
              <a:t>Шерер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Эмма\Рабочий стол\собачье сердце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557216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Наташа </a:t>
            </a:r>
            <a:r>
              <a:rPr lang="ru-RU" dirty="0"/>
              <a:t>Р</a:t>
            </a:r>
            <a:r>
              <a:rPr lang="ru-RU" dirty="0" smtClean="0"/>
              <a:t>остова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3" y="550855"/>
            <a:ext cx="2786082" cy="2369880"/>
          </a:xfrm>
        </p:spPr>
        <p:txBody>
          <a:bodyPr/>
          <a:lstStyle/>
          <a:p>
            <a:r>
              <a:rPr lang="ru-RU" sz="1100" dirty="0" smtClean="0"/>
              <a:t>Прототипом героини Наташи Ростовой стала жена автора Софья и её сестра Татьяна, соединив вместе их черты и </a:t>
            </a:r>
            <a:r>
              <a:rPr lang="ru-RU" sz="1100" dirty="0" smtClean="0"/>
              <a:t>характеры,  получился </a:t>
            </a:r>
            <a:r>
              <a:rPr lang="ru-RU" sz="1100" dirty="0" smtClean="0"/>
              <a:t>единый образ Наташи Ростовой,  хотя она довольно изнеженная и избалованная матерью особа и любимица всей семьи, Наташа растет честным и открытым человеком. Наташа Ростова - любимая героиня Толстого, ведь она </a:t>
            </a:r>
            <a:r>
              <a:rPr lang="ru-RU" sz="1100" dirty="0" smtClean="0"/>
              <a:t>близка </a:t>
            </a:r>
            <a:r>
              <a:rPr lang="ru-RU" sz="1100" dirty="0" smtClean="0"/>
              <a:t>к простому народу и так отличается от других героинь. В нее влюблены почти все мужские персонажи романа.  Своё счастье она находит в семейном очаге.</a:t>
            </a:r>
            <a:endParaRPr lang="ru-RU" sz="1100" dirty="0"/>
          </a:p>
        </p:txBody>
      </p:sp>
      <p:pic>
        <p:nvPicPr>
          <p:cNvPr id="4098" name="Picture 2" descr="C:\Documents and Settings\Эмма\Рабочий стол\собачье сердце\rostova-natas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588" y="550855"/>
            <a:ext cx="2736874" cy="25837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1bc201c8cd4534821a54173674133c53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8094</TotalTime>
  <Words>1022</Words>
  <Application>Microsoft Office PowerPoint</Application>
  <PresentationFormat>Произвольный</PresentationFormat>
  <Paragraphs>92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Роман -  эпопея «Война и мир»</vt:lpstr>
      <vt:lpstr>Критики о романе «Война и мир»</vt:lpstr>
      <vt:lpstr>Русская национальная эпопея </vt:lpstr>
      <vt:lpstr>История создания романа- эпопеи</vt:lpstr>
      <vt:lpstr>Начало произведения</vt:lpstr>
      <vt:lpstr>Салон Анны Шерер</vt:lpstr>
      <vt:lpstr>Наташа Ростова </vt:lpstr>
      <vt:lpstr>Андрей Болконский </vt:lpstr>
      <vt:lpstr>Мари Болконская</vt:lpstr>
      <vt:lpstr>Пьер Безухов</vt:lpstr>
      <vt:lpstr>Элен Курагина </vt:lpstr>
      <vt:lpstr>Анатолий  Курагин</vt:lpstr>
      <vt:lpstr>Платон Каратев </vt:lpstr>
      <vt:lpstr>Композиция </vt:lpstr>
      <vt:lpstr>Кутузов    Наполеон</vt:lpstr>
      <vt:lpstr>Готовимся к поступлению в вуз</vt:lpstr>
      <vt:lpstr>Готовимся к поступлению в вуз</vt:lpstr>
      <vt:lpstr>Готовимся к поступлению в вуз</vt:lpstr>
      <vt:lpstr>Сегодня на уроке мы узнали 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Teacher</cp:lastModifiedBy>
  <cp:revision>805</cp:revision>
  <dcterms:created xsi:type="dcterms:W3CDTF">2020-04-13T08:06:06Z</dcterms:created>
  <dcterms:modified xsi:type="dcterms:W3CDTF">2020-12-29T08:54:56Z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