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56" r:id="rId12"/>
    <p:sldId id="269" r:id="rId13"/>
    <p:sldId id="270" r:id="rId14"/>
    <p:sldId id="257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182E7-4E3E-4B47-B8AF-C72FD6A2A0A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5880C-FBA9-4E3D-8672-460A9C6A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1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2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96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10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1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3B6F-AA3D-4442-83CD-4843002FCD5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4FAE-299D-4935-B304-D2CCA87F7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517775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881B94F3-BD29-4138-B549-3907F35E2002}"/>
              </a:ext>
            </a:extLst>
          </p:cNvPr>
          <p:cNvSpPr txBox="1"/>
          <p:nvPr/>
        </p:nvSpPr>
        <p:spPr>
          <a:xfrm>
            <a:off x="9451974" y="812800"/>
            <a:ext cx="2435226" cy="649433"/>
          </a:xfrm>
          <a:prstGeom prst="rect">
            <a:avLst/>
          </a:prstGeom>
          <a:solidFill>
            <a:srgbClr val="00B050"/>
          </a:solidFill>
        </p:spPr>
        <p:txBody>
          <a:bodyPr wrap="square"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ru-RU" sz="4000" b="1" spc="21" dirty="0" smtClean="0">
                <a:solidFill>
                  <a:srgbClr val="FEFEFE"/>
                </a:solidFill>
                <a:latin typeface="Arial"/>
                <a:cs typeface="Arial"/>
              </a:rPr>
              <a:t> 11 класс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xmlns="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ru-RU" sz="72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Алгебра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xmlns="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xmlns="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xmlns="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xmlns="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xmlns="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xmlns="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xmlns="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xmlns="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30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Тема:</a:t>
            </a:r>
            <a:r>
              <a:rPr lang="en-US" altLang="ru-RU" sz="6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 комбинаторных задач</a:t>
            </a:r>
            <a:endParaRPr lang="en-US" altLang="ru-RU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42008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203200"/>
            <a:ext cx="11936642" cy="649316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848" y="316397"/>
            <a:ext cx="1022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Число трёхзначных красивых чисел равно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2973451" y="1698996"/>
                <a:ext cx="6285304" cy="999877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51" y="1698996"/>
                <a:ext cx="6285304" cy="999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69847" y="2849616"/>
            <a:ext cx="1022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Число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четырехзначных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красивых чисел равно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973451" y="4220660"/>
                <a:ext cx="6881749" cy="999877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51" y="4220660"/>
                <a:ext cx="6881749" cy="99987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68307" y="5478106"/>
            <a:ext cx="4055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625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способов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Задача №</m:t>
                      </m:r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277215" y="1140214"/>
            <a:ext cx="116132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Сколькими способами можно выложить в ряд красный, черный, синий и зеленый шарики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361" y="1079664"/>
            <a:ext cx="1171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4592" y="5630506"/>
            <a:ext cx="391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способов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232727" y="1912473"/>
                <a:ext cx="5828145" cy="2424000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27" y="1912473"/>
                <a:ext cx="5828145" cy="2424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8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dirty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Задача №</m:t>
                      </m:r>
                      <m:r>
                        <a:rPr lang="ru-RU" sz="4000" b="1" i="1" dirty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635804" y="1159399"/>
            <a:ext cx="10731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поезде 9 вагонов.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пассажира нужно расположить так, чтобы   каждый из них был  с друг другом в разных вагонах.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Сколько существует таких способов расположения пассажиров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515" y="1074613"/>
            <a:ext cx="11385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/>
              <a:t>Из 9 доступных вагонов все 4 пассажира должны находиться в разных вагонах. Приходится выбирать с учетом порядка 4 </a:t>
            </a:r>
            <a:r>
              <a:rPr lang="ru-RU" sz="3600" dirty="0" smtClean="0"/>
              <a:t> . </a:t>
            </a:r>
            <a:r>
              <a:rPr lang="ru-RU" sz="3600" dirty="0"/>
              <a:t>Это означает, что 4 из 9 элементов не повторяются и могут быть найдены следующим образом: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6119" y="5799217"/>
            <a:ext cx="448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3024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способов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426691" y="4683975"/>
                <a:ext cx="6613780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𝟑𝟎𝟐𝟒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691" y="4683975"/>
                <a:ext cx="6613780" cy="9259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Задача №</m:t>
                      </m:r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5416" y="1159399"/>
                <a:ext cx="1145689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Сколько существует трехзначных чисел , в записи которых цифры 1, 2, 3 встречаются ровно по одному разу</a:t>
                </a:r>
                <a14:m>
                  <m:oMath xmlns:m="http://schemas.openxmlformats.org/officeDocument/2006/math">
                    <m:r>
                      <a:rPr lang="ru-RU" sz="4800" b="1" i="1" dirty="0" smtClean="0"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16" y="1159399"/>
                <a:ext cx="11456893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2394" r="-2394" b="-3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9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uchinchi o‘ringa </a:t>
            </a:r>
          </a:p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eng oxirgi raqamni qo‘yish mumkin.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7314" y="2627825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второе-любую из двух оставшихся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4524869" y="1745811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5421340" y="174581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6317811" y="174581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5927" y="961728"/>
            <a:ext cx="11504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первое место можно поставить любую из трех цифр.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8352795" y="1745810"/>
                <a:ext cx="2303931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95" y="1745810"/>
                <a:ext cx="2303931" cy="8324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408905" y="4373295"/>
            <a:ext cx="916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третье- последнюю оставшуюся цифру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4524868" y="3427321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>
            <a:off x="5421339" y="342732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агетная рамка 15"/>
          <p:cNvSpPr/>
          <p:nvPr/>
        </p:nvSpPr>
        <p:spPr>
          <a:xfrm>
            <a:off x="6317810" y="3427320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8352794" y="3427320"/>
                <a:ext cx="2303931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Скругленный 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94" y="3427320"/>
                <a:ext cx="2303931" cy="8324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Багетная рамка 17"/>
          <p:cNvSpPr/>
          <p:nvPr/>
        </p:nvSpPr>
        <p:spPr>
          <a:xfrm>
            <a:off x="4524868" y="5720195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агетная рамка 18"/>
          <p:cNvSpPr/>
          <p:nvPr/>
        </p:nvSpPr>
        <p:spPr>
          <a:xfrm>
            <a:off x="5421339" y="5720194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агетная рамка 19"/>
          <p:cNvSpPr/>
          <p:nvPr/>
        </p:nvSpPr>
        <p:spPr>
          <a:xfrm>
            <a:off x="6317810" y="5720194"/>
            <a:ext cx="896471" cy="821841"/>
          </a:xfrm>
          <a:prstGeom prst="beve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8352794" y="5720194"/>
                <a:ext cx="2303931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Скругленный 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794" y="5720194"/>
                <a:ext cx="2303931" cy="83249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62917" y="5777171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17" y="5777171"/>
                <a:ext cx="60625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566446" y="3493323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446" y="3493323"/>
                <a:ext cx="60625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56548" y="3493323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48" y="3493323"/>
                <a:ext cx="60625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656548" y="1795806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48" y="1795806"/>
                <a:ext cx="6062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573680" y="5777171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80" y="5777171"/>
                <a:ext cx="6062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663782" y="5777171"/>
                <a:ext cx="6062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782" y="5777171"/>
                <a:ext cx="606256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8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161366"/>
            <a:ext cx="11936642" cy="653499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3128681" y="424440"/>
                <a:ext cx="6221507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!=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1" y="424440"/>
                <a:ext cx="6221507" cy="8324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7377" y="138129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087906" y="2206907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6" y="2206907"/>
                <a:ext cx="1828802" cy="83249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6759389" y="2206907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𝟏𝟑𝟐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389" y="2206907"/>
                <a:ext cx="1828802" cy="83249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087906" y="3327562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𝟐𝟏𝟑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6" y="3327562"/>
                <a:ext cx="1828802" cy="83249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6786282" y="3327561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𝟐𝟑𝟏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282" y="3327561"/>
                <a:ext cx="1828802" cy="83249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4087906" y="4448216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𝟑𝟏𝟐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Скругленный 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6" y="4448216"/>
                <a:ext cx="1828802" cy="83249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282" y="4448216"/>
                <a:ext cx="1828802" cy="832493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𝟑𝟐𝟏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Скругленный 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282" y="4448216"/>
                <a:ext cx="1828802" cy="83249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94592" y="5630506"/>
            <a:ext cx="4802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 6 способов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выполнения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8687794" y="3509875"/>
            <a:ext cx="3360590" cy="3147001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Овал 6"/>
          <p:cNvSpPr/>
          <p:nvPr/>
        </p:nvSpPr>
        <p:spPr>
          <a:xfrm>
            <a:off x="1870211" y="1570756"/>
            <a:ext cx="5436025" cy="1452722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32-</a:t>
            </a:r>
            <a:r>
              <a:rPr lang="ru-RU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страница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88577" y="4206754"/>
            <a:ext cx="2472756" cy="1286303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913530" y="3092824"/>
            <a:ext cx="1550894" cy="106466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47782" y="1303485"/>
            <a:ext cx="11936642" cy="5392878"/>
          </a:xfrm>
          <a:prstGeom prst="roundRect">
            <a:avLst>
              <a:gd name="adj" fmla="val 33965"/>
            </a:avLst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50436" y="4272996"/>
            <a:ext cx="2517164" cy="1221574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49587" y="3091272"/>
            <a:ext cx="1471919" cy="111393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Размещение  без повторений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" y="3749211"/>
            <a:ext cx="3218135" cy="294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3801" y="1109271"/>
                <a:ext cx="11284396" cy="250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Пусть имеется множество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содержащее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ru-R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элементов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Произвольный упорядоченный набор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𝒌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составленный из 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элементов данного множества , называется 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размещением без повторений из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элементов  по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элементов .</a:t>
                </a:r>
                <a:endParaRPr lang="en-US" sz="2800" b="1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1" y="1109271"/>
                <a:ext cx="11284396" cy="2501134"/>
              </a:xfrm>
              <a:prstGeom prst="rect">
                <a:avLst/>
              </a:prstGeom>
              <a:blipFill rotWithShape="1">
                <a:blip r:embed="rId3"/>
                <a:stretch>
                  <a:fillRect l="-1080" r="-1080" b="-5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13969" y="4943627"/>
                <a:ext cx="847722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66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969" y="4943627"/>
                <a:ext cx="847722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Размещения без повторений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" y="3749211"/>
            <a:ext cx="3218135" cy="294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06798" y="1276725"/>
                <a:ext cx="11284396" cy="1973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Число таких размещений обозначается  </a:t>
                </a:r>
                <a14:m>
                  <m:oMath xmlns:m="http://schemas.openxmlformats.org/officeDocument/2006/math">
                    <m:r>
                      <a:rPr lang="ru-RU" sz="4000" b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4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вычисляется по формуле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8" y="1276725"/>
                <a:ext cx="11284396" cy="1973810"/>
              </a:xfrm>
              <a:prstGeom prst="rect">
                <a:avLst/>
              </a:prstGeom>
              <a:blipFill rotWithShape="1">
                <a:blip r:embed="rId3"/>
                <a:stretch>
                  <a:fillRect r="-1891"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3333196" y="3440062"/>
                <a:ext cx="8357998" cy="1180961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p>
                      </m:sSub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…∙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96" y="3440062"/>
                <a:ext cx="8357998" cy="118096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3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778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Задача №</m:t>
                      </m:r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324903" y="724451"/>
            <a:ext cx="1158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футбольной команде 11 человек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Clr>
                <a:srgbClr val="C00000"/>
              </a:buClr>
              <a:buAutoNum type="alphaLcParenR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Сколькими способами  можно выбрать капитана и его ассистента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Clr>
                <a:srgbClr val="C00000"/>
              </a:buClr>
              <a:buAutoNum type="alphaLcParenR" startAt="2"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Капитана, первого ассистента  и  второго ассистента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530" y="987100"/>
            <a:ext cx="1134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Капитаном можно выбрать любого из 11 футболистов. Ассистентом- любого из 10 оставшихся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1908" y="101003"/>
            <a:ext cx="780781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592" y="5630506"/>
            <a:ext cx="4169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способов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662517" y="4526530"/>
                <a:ext cx="8606118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517" y="4526530"/>
                <a:ext cx="8606118" cy="9259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7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530" y="987100"/>
            <a:ext cx="1134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Капитана и первого ассистента мы выбрали уже 110 способами, для выбора второго ассистента можно выбрать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1908" y="101003"/>
            <a:ext cx="780781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592" y="5630506"/>
            <a:ext cx="3770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990 </a:t>
            </a:r>
            <a:r>
              <a:rPr lang="ru-RU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способов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027096" y="4553972"/>
                <a:ext cx="4677633" cy="925982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𝟗𝟗𝟎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Скругленный 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96" y="4553972"/>
                <a:ext cx="4677633" cy="9259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71718" y="1004047"/>
            <a:ext cx="12048564" cy="5773270"/>
          </a:xfrm>
          <a:prstGeom prst="frame">
            <a:avLst>
              <a:gd name="adj1" fmla="val 79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071248-ABD6-428A-8E4D-CA894BD4D9FD}"/>
              </a:ext>
            </a:extLst>
          </p:cNvPr>
          <p:cNvSpPr/>
          <p:nvPr/>
        </p:nvSpPr>
        <p:spPr>
          <a:xfrm>
            <a:off x="0" y="-20026"/>
            <a:ext cx="12192000" cy="876581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Размещения с повторениями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8" y="4071821"/>
            <a:ext cx="2863701" cy="266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05" y="1580322"/>
            <a:ext cx="11190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6798" y="1120920"/>
                <a:ext cx="11284396" cy="2121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Число размещений с повторениями из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элементов по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элементов обозначается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en-US" sz="40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𝒌</m:t>
                            </m:r>
                          </m:sup>
                        </m:sSubSup>
                      </m:e>
                    </m:ba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8" y="1120920"/>
                <a:ext cx="11284396" cy="2121991"/>
              </a:xfrm>
              <a:prstGeom prst="rect">
                <a:avLst/>
              </a:prstGeom>
              <a:blipFill rotWithShape="1">
                <a:blip r:embed="rId3"/>
                <a:stretch>
                  <a:fillRect t="-5172" r="-1891" b="-11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5488770" y="4205672"/>
                <a:ext cx="3386716" cy="1289964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𝒌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770" y="4205672"/>
                <a:ext cx="3386716" cy="12899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6332" y="2738342"/>
            <a:ext cx="1119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6 Teaching Methods Every Group Leader Should Know – 5Q :: BobMayfiel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8" y="4224221"/>
            <a:ext cx="2863701" cy="2669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5542" y="471054"/>
            <a:ext cx="11936642" cy="598960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gradFill>
                <a:gsLst>
                  <a:gs pos="0">
                    <a:srgbClr val="00B0F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Задача №</m:t>
                      </m:r>
                      <m:r>
                        <a:rPr lang="ru-RU" sz="4000" b="1" i="1" dirty="0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0" y="126882"/>
                <a:ext cx="3528291" cy="688345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74" y="4440957"/>
            <a:ext cx="2161250" cy="2019702"/>
          </a:xfrm>
          <a:prstGeom prst="ellipse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579792" y="1293870"/>
            <a:ext cx="114617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Натуральное число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называется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красивым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если в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его десятичной  записи встречаются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только нечетные цифры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782" y="471054"/>
            <a:ext cx="11936642" cy="622530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6814" y="126882"/>
            <a:ext cx="5564554" cy="816245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3d Man Write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5"/>
          <a:stretch/>
        </p:blipFill>
        <p:spPr bwMode="auto">
          <a:xfrm>
            <a:off x="147782" y="4815472"/>
            <a:ext cx="2050473" cy="1880891"/>
          </a:xfrm>
          <a:prstGeom prst="ellipse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8598" y="1006557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91" y="1478630"/>
            <a:ext cx="1134062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Мы можем  приписать в конец каждого красивого  однозначного числа нечетную цифру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пятью способами. Значит, всего существует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3813572" y="5136466"/>
                <a:ext cx="6285304" cy="999877"/>
              </a:xfrm>
              <a:prstGeom prst="roundRect">
                <a:avLst/>
              </a:prstGeom>
              <a:gradFill>
                <a:gsLst>
                  <a:gs pos="0">
                    <a:srgbClr val="92D05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sSubSup>
                            <m:sSub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</m:e>
                      </m:ba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572" y="5136466"/>
                <a:ext cx="6285304" cy="99987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5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289</Words>
  <Application>Microsoft Office PowerPoint</Application>
  <PresentationFormat>Произвольный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Flesh</cp:lastModifiedBy>
  <cp:revision>34</cp:revision>
  <dcterms:created xsi:type="dcterms:W3CDTF">2020-12-27T06:03:11Z</dcterms:created>
  <dcterms:modified xsi:type="dcterms:W3CDTF">2021-02-07T16:44:47Z</dcterms:modified>
</cp:coreProperties>
</file>