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4"/>
  </p:notesMasterIdLst>
  <p:sldIdLst>
    <p:sldId id="256" r:id="rId3"/>
    <p:sldId id="274" r:id="rId4"/>
    <p:sldId id="331" r:id="rId5"/>
    <p:sldId id="325" r:id="rId6"/>
    <p:sldId id="285" r:id="rId7"/>
    <p:sldId id="315" r:id="rId8"/>
    <p:sldId id="312" r:id="rId9"/>
    <p:sldId id="326" r:id="rId10"/>
    <p:sldId id="292" r:id="rId11"/>
    <p:sldId id="330" r:id="rId12"/>
    <p:sldId id="286" r:id="rId13"/>
    <p:sldId id="283" r:id="rId14"/>
    <p:sldId id="291" r:id="rId15"/>
    <p:sldId id="329" r:id="rId16"/>
    <p:sldId id="288" r:id="rId17"/>
    <p:sldId id="294" r:id="rId18"/>
    <p:sldId id="332" r:id="rId19"/>
    <p:sldId id="333" r:id="rId20"/>
    <p:sldId id="334" r:id="rId21"/>
    <p:sldId id="270" r:id="rId22"/>
    <p:sldId id="281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661" autoAdjust="0"/>
  </p:normalViewPr>
  <p:slideViewPr>
    <p:cSldViewPr>
      <p:cViewPr varScale="1">
        <p:scale>
          <a:sx n="134" d="100"/>
          <a:sy n="134" d="100"/>
        </p:scale>
        <p:origin x="107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4611E-AAEA-45B4-8DD6-DA4F8DD8D445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51F9F-0A8B-4E93-9310-5660E63DB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27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51F9F-0A8B-4E93-9310-5660E63DB4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6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51F9F-0A8B-4E93-9310-5660E63DB4B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8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861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563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856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1116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859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527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303792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z-Cyrl-UZ" sz="3400" spc="10" dirty="0"/>
              <a:t>    </a:t>
            </a:r>
            <a:r>
              <a:rPr sz="3400" spc="10" dirty="0" err="1"/>
              <a:t>O</a:t>
            </a:r>
            <a:r>
              <a:rPr lang="en-US" sz="3400" spc="10" dirty="0" err="1"/>
              <a:t>‘zbek</a:t>
            </a:r>
            <a:r>
              <a:rPr lang="en-US" sz="3400" spc="10" dirty="0"/>
              <a:t> 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69524" y="1164983"/>
            <a:ext cx="4927976" cy="125803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spcBef>
                <a:spcPts val="110"/>
              </a:spcBef>
            </a:pPr>
            <a:r>
              <a:rPr lang="sv-SE" sz="2800" b="1" dirty="0">
                <a:solidFill>
                  <a:srgbClr val="2365C7"/>
                </a:solidFill>
                <a:latin typeface="Arial"/>
                <a:cs typeface="Arial"/>
              </a:rPr>
              <a:t>Vatanparvarlik, Vatanga sadoqat haqidagi matnlar </a:t>
            </a: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493" y="1161679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371" y="2053688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504188" y="224770"/>
            <a:ext cx="1121912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01143" y="310773"/>
            <a:ext cx="100774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dirty="0" smtClean="0">
                <a:solidFill>
                  <a:schemeClr val="bg1"/>
                </a:solidFill>
                <a:latin typeface="Arial"/>
                <a:cs typeface="Arial"/>
              </a:rPr>
              <a:t>9-sinf</a:t>
            </a:r>
            <a:endParaRPr sz="22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EEAE29-BC7B-4562-A6AB-B34B30C91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253" y="2460415"/>
            <a:ext cx="1353526" cy="8684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83722"/>
              <a:ext cx="5650865" cy="2601666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7482" y="103434"/>
            <a:ext cx="423083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endParaRPr spc="15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E69E26E-FB7A-425A-B812-889EB7585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0" y="614973"/>
            <a:ext cx="1139660" cy="1141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2E009EC-8195-45F0-99AA-2AD5D46B0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700" y="672050"/>
            <a:ext cx="1684700" cy="24334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96AE712-35A4-422B-8F77-E33106D9F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6" y="860425"/>
            <a:ext cx="1880682" cy="200021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FBCD4B3-379F-43B6-A2AA-739D7AFADF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995" y="656571"/>
            <a:ext cx="1729718" cy="238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83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945"/>
            <a:ext cx="5765800" cy="3173443"/>
            <a:chOff x="0" y="11945"/>
            <a:chExt cx="5765800" cy="3173443"/>
          </a:xfrm>
        </p:grpSpPr>
        <p:sp>
          <p:nvSpPr>
            <p:cNvPr id="3" name="object 3"/>
            <p:cNvSpPr/>
            <p:nvPr/>
          </p:nvSpPr>
          <p:spPr>
            <a:xfrm>
              <a:off x="66840" y="496181"/>
              <a:ext cx="5650865" cy="268920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945"/>
              <a:ext cx="5765800" cy="4842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650865" cy="564257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z="1600" spc="15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524501"/>
            <a:ext cx="4913267" cy="74306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18DF0CB9-FF03-4015-9D4C-E2E13EB9A333}"/>
              </a:ext>
            </a:extLst>
          </p:cNvPr>
          <p:cNvSpPr/>
          <p:nvPr/>
        </p:nvSpPr>
        <p:spPr>
          <a:xfrm>
            <a:off x="530940" y="650099"/>
            <a:ext cx="4409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D9BD72D-5A43-4663-8683-D500A24350BE}"/>
              </a:ext>
            </a:extLst>
          </p:cNvPr>
          <p:cNvSpPr/>
          <p:nvPr/>
        </p:nvSpPr>
        <p:spPr>
          <a:xfrm>
            <a:off x="1968500" y="503597"/>
            <a:ext cx="3657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Chingizhon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Urganchni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ololmagach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hiyla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ishlatishga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Jayxunning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toshqinidan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to‘g‘onni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imoratlar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Bu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mo‘g‘ullarga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to‘play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3D14436-98EF-4390-859A-0581CDCD459A}"/>
              </a:ext>
            </a:extLst>
          </p:cNvPr>
          <p:cNvSpPr/>
          <p:nvPr/>
        </p:nvSpPr>
        <p:spPr>
          <a:xfrm>
            <a:off x="620000" y="50161"/>
            <a:ext cx="4544544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Jaloliddin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Manguberdi</a:t>
            </a:r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577B504-2446-4447-A6EB-C6AF7E847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" y="621584"/>
            <a:ext cx="1676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0118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73687"/>
            <a:chOff x="66840" y="71163"/>
            <a:chExt cx="5650873" cy="3173687"/>
          </a:xfrm>
        </p:grpSpPr>
        <p:sp>
          <p:nvSpPr>
            <p:cNvPr id="3" name="object 3"/>
            <p:cNvSpPr/>
            <p:nvPr/>
          </p:nvSpPr>
          <p:spPr>
            <a:xfrm>
              <a:off x="66840" y="583722"/>
              <a:ext cx="5650865" cy="266112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30300" y="100838"/>
            <a:ext cx="45283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err="1"/>
              <a:t>Jaloliddin</a:t>
            </a:r>
            <a:r>
              <a:rPr lang="en-US" spc="15" dirty="0"/>
              <a:t> </a:t>
            </a:r>
            <a:r>
              <a:rPr lang="en-US" spc="15" dirty="0" err="1"/>
              <a:t>Manguberdi</a:t>
            </a:r>
            <a:endParaRPr spc="15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58EA9E8-0000-41D4-9F75-0E5621C4FA98}"/>
              </a:ext>
            </a:extLst>
          </p:cNvPr>
          <p:cNvSpPr/>
          <p:nvPr/>
        </p:nvSpPr>
        <p:spPr>
          <a:xfrm>
            <a:off x="2215844" y="820083"/>
            <a:ext cx="35018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U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Ashxobod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Parvona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Juda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o‘lja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/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Jaloliddinning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lashkarboshilari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o‘ljani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taqsimlay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oralaridan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nizo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lashkarboshilarning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Jaloliddinning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askarlari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5F0E95F-8C9E-4B85-AEC3-3E9C993C6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3" y="633266"/>
            <a:ext cx="2116501" cy="122494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5C5488C-C42E-49EA-8E99-55B6A9B4E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88" y="1903459"/>
            <a:ext cx="2090455" cy="122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86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4"/>
            <a:ext cx="5650873" cy="3114224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28727"/>
              <a:ext cx="5650865" cy="265666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3392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s-E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sz="2400" spc="15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BEF4866-942A-483C-AE09-547AB6B75FEC}"/>
              </a:ext>
            </a:extLst>
          </p:cNvPr>
          <p:cNvSpPr/>
          <p:nvPr/>
        </p:nvSpPr>
        <p:spPr>
          <a:xfrm>
            <a:off x="239177" y="603019"/>
            <a:ext cx="413739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278F402-AA29-4C21-8768-C1FA07569E6A}"/>
              </a:ext>
            </a:extLst>
          </p:cNvPr>
          <p:cNvSpPr/>
          <p:nvPr/>
        </p:nvSpPr>
        <p:spPr>
          <a:xfrm>
            <a:off x="2487953" y="726238"/>
            <a:ext cx="32297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Jaloliddinning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askarlari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ketganini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Chingizxon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Jaloliddinga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tushmaslik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ishongan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navkarlari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narigi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qirg‘og‘iga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F189B6A-55F0-4D94-A1C2-8F2BD72B5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" y="738531"/>
            <a:ext cx="244792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17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4"/>
            <a:ext cx="5650873" cy="3114224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28727"/>
              <a:ext cx="5650865" cy="265666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3392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s-E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sz="2400" spc="15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278F402-AA29-4C21-8768-C1FA07569E6A}"/>
              </a:ext>
            </a:extLst>
          </p:cNvPr>
          <p:cNvSpPr/>
          <p:nvPr/>
        </p:nvSpPr>
        <p:spPr>
          <a:xfrm>
            <a:off x="2178454" y="708025"/>
            <a:ext cx="35117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Chingizxon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musht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Jaloliddinning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mardligiga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lashkarlarini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chaqirdi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fojiyali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jangda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yengilganidan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mo‘g‘ullarga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to‘pladi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jangda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yengdi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yengildi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Sarkarda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1231-yil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529BF87-97CF-4375-8241-A35E6766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81" y="844835"/>
            <a:ext cx="2055473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53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3" y="35821"/>
            <a:ext cx="5650873" cy="3114224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28727"/>
              <a:ext cx="5650865" cy="265666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3392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11594" y="55024"/>
            <a:ext cx="481601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spc="15" dirty="0" err="1" smtClean="0"/>
              <a:t>Savollar</a:t>
            </a:r>
            <a:endParaRPr sz="2400" spc="15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2F01AB4-441F-47D9-AE6A-98D2415B18CE}"/>
              </a:ext>
            </a:extLst>
          </p:cNvPr>
          <p:cNvSpPr/>
          <p:nvPr/>
        </p:nvSpPr>
        <p:spPr>
          <a:xfrm>
            <a:off x="1435100" y="624770"/>
            <a:ext cx="30148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257300" algn="l"/>
              </a:tabLs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Chingizhon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hiyla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ishlatdi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0"/>
              </a:spcAft>
              <a:tabLst>
                <a:tab pos="1257300" algn="l"/>
              </a:tabLs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Hikoya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qahramonlaridan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sizga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yoqdi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0"/>
              </a:spcAft>
              <a:tabLst>
                <a:tab pos="1257300" algn="l"/>
              </a:tabLs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4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Jaloliddinning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mo‘g‘ullarga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kurashini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so‘zlab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0"/>
              </a:spcAft>
              <a:tabLst>
                <a:tab pos="1257300" algn="l"/>
              </a:tabLs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voqea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sizni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hayajonga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soldi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E139D5E-46DE-40B4-92A1-4BB0F2AC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310" y="724733"/>
            <a:ext cx="1215619" cy="179538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7D260DC-3249-41A5-B4CD-A3F8CE36D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94" y="724734"/>
            <a:ext cx="1287991" cy="179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50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65107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Yozish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asosida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gaplarni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ettiring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9D4016D-9CC1-4C2D-A0E9-6F7104A4CDFD}"/>
              </a:ext>
            </a:extLst>
          </p:cNvPr>
          <p:cNvSpPr/>
          <p:nvPr/>
        </p:nvSpPr>
        <p:spPr>
          <a:xfrm>
            <a:off x="105329" y="632709"/>
            <a:ext cx="542129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Chingizhon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Urganchni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ololmagach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Bu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mo‘g‘ullarga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_________________________________________ </a:t>
            </a:r>
          </a:p>
          <a:p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16D3695-F004-4D43-9B3B-278143FC9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933" y="2138109"/>
            <a:ext cx="1828800" cy="98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69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65107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Yozish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asosida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gaplarni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ettiring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411" y="2892038"/>
            <a:ext cx="4473294" cy="21544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9D4016D-9CC1-4C2D-A0E9-6F7104A4CDFD}"/>
              </a:ext>
            </a:extLst>
          </p:cNvPr>
          <p:cNvSpPr/>
          <p:nvPr/>
        </p:nvSpPr>
        <p:spPr>
          <a:xfrm>
            <a:off x="48095" y="624846"/>
            <a:ext cx="56508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Jaloliddinning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askarlari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ketganini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Chingizxon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_____________________ </a:t>
            </a:r>
          </a:p>
          <a:p>
            <a:pPr lvl="0" algn="just"/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_______________________________________________</a:t>
            </a:r>
          </a:p>
          <a:p>
            <a:pPr lvl="0" algn="just"/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Chingizxon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musht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Jaloliddinning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mardligiga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qoyil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________________________________________________</a:t>
            </a:r>
          </a:p>
          <a:p>
            <a:pPr lvl="0" algn="just"/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494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65107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Yozish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asosida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gaplarni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ettiring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411" y="2892038"/>
            <a:ext cx="4473294" cy="21544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9D4016D-9CC1-4C2D-A0E9-6F7104A4CDFD}"/>
              </a:ext>
            </a:extLst>
          </p:cNvPr>
          <p:cNvSpPr/>
          <p:nvPr/>
        </p:nvSpPr>
        <p:spPr>
          <a:xfrm>
            <a:off x="105329" y="632709"/>
            <a:ext cx="55959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Chingizhon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Urganchni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ololmagach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hiyla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ishlatishga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Bu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mo‘g‘ullarga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Afg‘onistonda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to‘play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AEF616A-01D6-4156-93BF-C7BDA7460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811" y="1912330"/>
            <a:ext cx="1789351" cy="96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26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65107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Yozish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asosida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gaplarni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ettiring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411" y="2892038"/>
            <a:ext cx="4473294" cy="21544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9D4016D-9CC1-4C2D-A0E9-6F7104A4CDFD}"/>
              </a:ext>
            </a:extLst>
          </p:cNvPr>
          <p:cNvSpPr/>
          <p:nvPr/>
        </p:nvSpPr>
        <p:spPr>
          <a:xfrm>
            <a:off x="48095" y="624846"/>
            <a:ext cx="56508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Jaloliddinning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askarlari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ketganini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Chingizxon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Jaloliddinga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Chingizxon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musht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Jaloliddinning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mardligiga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qoyil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lashkarlarini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o‘rnak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chaqirdi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676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145" y="5906"/>
            <a:ext cx="4746625" cy="44732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25400" indent="228600" algn="ctr"/>
            <a:r>
              <a:rPr lang="en-US" sz="2798" spc="15" dirty="0" err="1">
                <a:latin typeface="Arial" panose="020B0604020202020204" pitchFamily="34" charset="0"/>
                <a:cs typeface="Arial" panose="020B0604020202020204" pitchFamily="34" charset="0"/>
              </a:rPr>
              <a:t>Darsimiz</a:t>
            </a:r>
            <a:r>
              <a:rPr lang="en-US" sz="2798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8" spc="15" dirty="0" err="1">
                <a:latin typeface="Arial" panose="020B0604020202020204" pitchFamily="34" charset="0"/>
                <a:cs typeface="Arial" panose="020B0604020202020204" pitchFamily="34" charset="0"/>
              </a:rPr>
              <a:t>shiori</a:t>
            </a:r>
            <a:endParaRPr sz="2798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871" y="573193"/>
            <a:ext cx="2286000" cy="305254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851"/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131F907-5581-4034-A302-07C9F819C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770" y="573194"/>
            <a:ext cx="618950" cy="700869"/>
          </a:xfrm>
          <a:prstGeom prst="rect">
            <a:avLst/>
          </a:prstGeom>
        </p:spPr>
      </p:pic>
      <p:sp>
        <p:nvSpPr>
          <p:cNvPr id="3" name="Лента: наклоненная вверх 2">
            <a:extLst>
              <a:ext uri="{FF2B5EF4-FFF2-40B4-BE49-F238E27FC236}">
                <a16:creationId xmlns:a16="http://schemas.microsoft.com/office/drawing/2014/main" xmlns="" id="{8AE87B5E-5114-4355-9FB5-98CEBC66DC60}"/>
              </a:ext>
            </a:extLst>
          </p:cNvPr>
          <p:cNvSpPr/>
          <p:nvPr/>
        </p:nvSpPr>
        <p:spPr>
          <a:xfrm>
            <a:off x="235144" y="1246091"/>
            <a:ext cx="5365575" cy="1262259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851"/>
            <a:r>
              <a:rPr lang="en-US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799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99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99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99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1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99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iladir</a:t>
            </a:r>
            <a:r>
              <a:rPr lang="en-US" sz="1799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799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1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95641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 smtClean="0"/>
              <a:t>topshiriq</a:t>
            </a:r>
            <a:endParaRPr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0912AD8-1EB5-43BE-B274-9A6E210BF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8528"/>
            <a:ext cx="574262" cy="48163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C195DCA-CCF6-4A81-B2BB-94224582621B}"/>
              </a:ext>
            </a:extLst>
          </p:cNvPr>
          <p:cNvSpPr/>
          <p:nvPr/>
        </p:nvSpPr>
        <p:spPr>
          <a:xfrm>
            <a:off x="300752" y="1309971"/>
            <a:ext cx="5404043" cy="1160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hikoyalarni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633158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111171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Qisqa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sharh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320" y="2829402"/>
            <a:ext cx="4473294" cy="30777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188229" y="2857533"/>
            <a:ext cx="4473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Sobir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Rahimovga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oid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ma’lumotlarni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to‘ldiring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7F57643-7363-4A36-A2F8-F591E4F2F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462" y="83462"/>
            <a:ext cx="609653" cy="542591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842D1739-C9A0-477C-886F-1F60BC0D8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0646"/>
              </p:ext>
            </p:extLst>
          </p:nvPr>
        </p:nvGraphicFramePr>
        <p:xfrm>
          <a:off x="185639" y="489428"/>
          <a:ext cx="5386924" cy="2313951"/>
        </p:xfrm>
        <a:graphic>
          <a:graphicData uri="http://schemas.openxmlformats.org/drawingml/2006/table">
            <a:tbl>
              <a:tblPr firstRow="1" firstCol="1" bandRow="1"/>
              <a:tblGrid>
                <a:gridCol w="1896448">
                  <a:extLst>
                    <a:ext uri="{9D8B030D-6E8A-4147-A177-3AD203B41FA5}">
                      <a16:colId xmlns:a16="http://schemas.microsoft.com/office/drawing/2014/main" xmlns="" val="957843107"/>
                    </a:ext>
                  </a:extLst>
                </a:gridCol>
                <a:gridCol w="3490476">
                  <a:extLst>
                    <a:ext uri="{9D8B030D-6E8A-4147-A177-3AD203B41FA5}">
                      <a16:colId xmlns:a16="http://schemas.microsoft.com/office/drawing/2014/main" xmlns="" val="1008984175"/>
                    </a:ext>
                  </a:extLst>
                </a:gridCol>
              </a:tblGrid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02</a:t>
                      </a:r>
                      <a:r>
                        <a:rPr lang="uz-Cyrl-U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-yil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25-yanvar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2782403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Yigirma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besh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yoshga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to‘lganda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91572840"/>
                  </a:ext>
                </a:extLst>
              </a:tr>
              <a:tr h="210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1926-yilda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6366468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1943-yil 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martda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9476162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K.Ye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. </a:t>
                      </a: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Voroshilov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3889135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Sharqiy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Prussiya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9686789"/>
                  </a:ext>
                </a:extLst>
              </a:tr>
              <a:tr h="210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1945-yilning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martida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8558615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1967- 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“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Oʻzbekfilm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studiyasi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1690370"/>
                  </a:ext>
                </a:extLst>
              </a:tr>
              <a:tr h="210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2018-yil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6488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144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C144B87-E3BC-4CCB-ACD1-D6B2E4E29CD2}"/>
              </a:ext>
            </a:extLst>
          </p:cNvPr>
          <p:cNvSpPr/>
          <p:nvPr/>
        </p:nvSpPr>
        <p:spPr>
          <a:xfrm>
            <a:off x="135309" y="631825"/>
            <a:ext cx="3052391" cy="2306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851"/>
            <a:r>
              <a:rPr lang="en-US" sz="1199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“SEN QUDRAT MANBAI, SAODAT MASKANI, JONAJON O‘ZBEKISTONIM” </a:t>
            </a:r>
          </a:p>
          <a:p>
            <a:pPr algn="ctr" defTabSz="913851"/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shiorida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defTabSz="913851"/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Bu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shior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yagona,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sevgi-muhabbati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toshgan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farzanlarning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murojati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nimaniki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rejalashtirmaylik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nimaniki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oshirmaylik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nimagaki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intilmaylik-barchasining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baxtli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ta’minlashdan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9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1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147E0F5-C72E-4275-8C26-CD1C320F1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0" y="784225"/>
            <a:ext cx="248940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6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81" y="74200"/>
            <a:ext cx="5650873" cy="3114224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490647"/>
              <a:ext cx="5650865" cy="269474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119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0341" y="62571"/>
            <a:ext cx="5277673" cy="41036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883404" y="2628744"/>
            <a:ext cx="46432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2D0B02C-B6D6-4001-828C-528F0C367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9647" y="703680"/>
            <a:ext cx="1337514" cy="217036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058B6DB-D30C-40D2-B63B-FC7142A3F154}"/>
              </a:ext>
            </a:extLst>
          </p:cNvPr>
          <p:cNvSpPr/>
          <p:nvPr/>
        </p:nvSpPr>
        <p:spPr>
          <a:xfrm>
            <a:off x="45481" y="560479"/>
            <a:ext cx="43836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qadriyat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odob-axloq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mezonini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yuksaltirish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barobarida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xulq-atvorini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takomillashtirib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qalbidagi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hasrat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g‘alayon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sir-u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sinoat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umidlarini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riyokorlik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tamagirlik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yolg‘onchilik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illatlaridan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tinch-osuda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yashashi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farovon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kechirishi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tinim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bilmay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fidoyilikdan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qaytmaydi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9171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M</a:t>
            </a:r>
            <a:r>
              <a:rPr kumimoji="0" sz="185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a</a:t>
            </a: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tn</a:t>
            </a:r>
            <a:endParaRPr kumimoji="0" sz="1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8" y="49819"/>
            <a:ext cx="42666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kern="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Vatanparvarlik</a:t>
            </a:r>
            <a:r>
              <a:rPr 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r>
              <a:rPr lang="ru-RU" sz="2000" b="1" kern="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2000" b="1" kern="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F529FD2F-788B-4A8C-BDC8-5158D6FFF0CD}"/>
              </a:ext>
            </a:extLst>
          </p:cNvPr>
          <p:cNvSpPr/>
          <p:nvPr/>
        </p:nvSpPr>
        <p:spPr>
          <a:xfrm>
            <a:off x="1338460" y="567582"/>
            <a:ext cx="3212015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Vatanparvarlik</a:t>
            </a:r>
            <a:r>
              <a:rPr 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</a:t>
            </a:r>
            <a:r>
              <a:rPr 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</a:t>
            </a:r>
            <a:endParaRPr lang="ru-RU" dirty="0"/>
          </a:p>
        </p:txBody>
      </p:sp>
      <p:sp>
        <p:nvSpPr>
          <p:cNvPr id="5" name="Волна 4">
            <a:extLst>
              <a:ext uri="{FF2B5EF4-FFF2-40B4-BE49-F238E27FC236}">
                <a16:creationId xmlns:a16="http://schemas.microsoft.com/office/drawing/2014/main" xmlns="" id="{690F3A27-6BF0-421F-A993-956A6A402F42}"/>
              </a:ext>
            </a:extLst>
          </p:cNvPr>
          <p:cNvSpPr/>
          <p:nvPr/>
        </p:nvSpPr>
        <p:spPr>
          <a:xfrm>
            <a:off x="901700" y="996738"/>
            <a:ext cx="1600200" cy="508796"/>
          </a:xfrm>
          <a:prstGeom prst="wave">
            <a:avLst/>
          </a:prstGeom>
          <a:solidFill>
            <a:srgbClr val="F2C9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HALOLLIK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олна 6">
            <a:extLst>
              <a:ext uri="{FF2B5EF4-FFF2-40B4-BE49-F238E27FC236}">
                <a16:creationId xmlns:a16="http://schemas.microsoft.com/office/drawing/2014/main" xmlns="" id="{457EDA62-26EB-49F8-BBB6-092696C48AAB}"/>
              </a:ext>
            </a:extLst>
          </p:cNvPr>
          <p:cNvSpPr/>
          <p:nvPr/>
        </p:nvSpPr>
        <p:spPr>
          <a:xfrm>
            <a:off x="3659770" y="1569557"/>
            <a:ext cx="1840415" cy="492929"/>
          </a:xfrm>
          <a:prstGeom prst="wav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MAJBURIYAT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олна 7">
            <a:extLst>
              <a:ext uri="{FF2B5EF4-FFF2-40B4-BE49-F238E27FC236}">
                <a16:creationId xmlns:a16="http://schemas.microsoft.com/office/drawing/2014/main" xmlns="" id="{AC971260-E2D4-47DC-A8E3-540980A3E72C}"/>
              </a:ext>
            </a:extLst>
          </p:cNvPr>
          <p:cNvSpPr/>
          <p:nvPr/>
        </p:nvSpPr>
        <p:spPr>
          <a:xfrm>
            <a:off x="139700" y="1507732"/>
            <a:ext cx="1764215" cy="440522"/>
          </a:xfrm>
          <a:prstGeom prst="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DAXLDORLIK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олна 8">
            <a:extLst>
              <a:ext uri="{FF2B5EF4-FFF2-40B4-BE49-F238E27FC236}">
                <a16:creationId xmlns:a16="http://schemas.microsoft.com/office/drawing/2014/main" xmlns="" id="{DEFC8CB1-D24E-4A56-9BBC-55B9469AB875}"/>
              </a:ext>
            </a:extLst>
          </p:cNvPr>
          <p:cNvSpPr/>
          <p:nvPr/>
        </p:nvSpPr>
        <p:spPr>
          <a:xfrm>
            <a:off x="810538" y="2023884"/>
            <a:ext cx="1676400" cy="533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MAS’ULIYAT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олна 9">
            <a:extLst>
              <a:ext uri="{FF2B5EF4-FFF2-40B4-BE49-F238E27FC236}">
                <a16:creationId xmlns:a16="http://schemas.microsoft.com/office/drawing/2014/main" xmlns="" id="{3910DDA5-F913-465E-A0A9-0E8D34D3C2F3}"/>
              </a:ext>
            </a:extLst>
          </p:cNvPr>
          <p:cNvSpPr/>
          <p:nvPr/>
        </p:nvSpPr>
        <p:spPr>
          <a:xfrm>
            <a:off x="2882900" y="1012605"/>
            <a:ext cx="1518193" cy="492929"/>
          </a:xfrm>
          <a:prstGeom prst="wav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олна 10">
            <a:extLst>
              <a:ext uri="{FF2B5EF4-FFF2-40B4-BE49-F238E27FC236}">
                <a16:creationId xmlns:a16="http://schemas.microsoft.com/office/drawing/2014/main" xmlns="" id="{281A4CB4-EE71-4FA9-89BE-45AD0E458BBD}"/>
              </a:ext>
            </a:extLst>
          </p:cNvPr>
          <p:cNvSpPr/>
          <p:nvPr/>
        </p:nvSpPr>
        <p:spPr>
          <a:xfrm>
            <a:off x="2990505" y="2023884"/>
            <a:ext cx="1676399" cy="533401"/>
          </a:xfrm>
          <a:prstGeom prst="wav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ERKINLIK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олна 11">
            <a:extLst>
              <a:ext uri="{FF2B5EF4-FFF2-40B4-BE49-F238E27FC236}">
                <a16:creationId xmlns:a16="http://schemas.microsoft.com/office/drawing/2014/main" xmlns="" id="{9FDAE354-3D81-4640-B04C-E2A830606310}"/>
              </a:ext>
            </a:extLst>
          </p:cNvPr>
          <p:cNvSpPr/>
          <p:nvPr/>
        </p:nvSpPr>
        <p:spPr>
          <a:xfrm>
            <a:off x="221807" y="2565949"/>
            <a:ext cx="1447800" cy="452061"/>
          </a:xfrm>
          <a:prstGeom prst="wav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???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Волна 13">
            <a:extLst>
              <a:ext uri="{FF2B5EF4-FFF2-40B4-BE49-F238E27FC236}">
                <a16:creationId xmlns:a16="http://schemas.microsoft.com/office/drawing/2014/main" xmlns="" id="{DF4DB334-CA8D-48BB-8798-36F6B6715C3F}"/>
              </a:ext>
            </a:extLst>
          </p:cNvPr>
          <p:cNvSpPr/>
          <p:nvPr/>
        </p:nvSpPr>
        <p:spPr>
          <a:xfrm>
            <a:off x="3828704" y="2585558"/>
            <a:ext cx="1474285" cy="492929"/>
          </a:xfrm>
          <a:prstGeom prst="wav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???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60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/>
              <a:t>Savollarga</a:t>
            </a:r>
            <a:r>
              <a:rPr lang="en-US" spc="15" dirty="0"/>
              <a:t> </a:t>
            </a:r>
            <a:r>
              <a:rPr lang="en-US" spc="15" dirty="0" err="1"/>
              <a:t>javob</a:t>
            </a:r>
            <a:r>
              <a:rPr lang="en-US" spc="15" dirty="0"/>
              <a:t> </a:t>
            </a:r>
            <a:r>
              <a:rPr lang="en-US" spc="15" dirty="0" err="1"/>
              <a:t>bering</a:t>
            </a:r>
            <a:endParaRPr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70DF3746-0B7E-48E6-9CBA-81A66C4FBA26}"/>
              </a:ext>
            </a:extLst>
          </p:cNvPr>
          <p:cNvSpPr/>
          <p:nvPr/>
        </p:nvSpPr>
        <p:spPr>
          <a:xfrm>
            <a:off x="98780" y="732070"/>
            <a:ext cx="3698520" cy="20214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1.Tengdoshlaringiz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do‘stlaringiz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aytishganida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xayolingizdan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qilganmisiz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just">
              <a:defRPr/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2.Vatan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himoyachilarining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ru-RU" sz="140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75" y="84069"/>
            <a:ext cx="751978" cy="44364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EF2AB07-58F2-43BB-B29D-753574EB9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0" y="732071"/>
            <a:ext cx="1685703" cy="184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527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1" y="2410650"/>
            <a:ext cx="1444228" cy="8342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CBFDB07-0CFD-4206-833F-1AA884376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0100" y="860425"/>
            <a:ext cx="2218104" cy="205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3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83722"/>
              <a:ext cx="5650865" cy="2601666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7482" y="103434"/>
            <a:ext cx="423083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endParaRPr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E69E26E-FB7A-425A-B812-889EB7585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0" y="614973"/>
            <a:ext cx="1139660" cy="11415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3867D19-4810-40BF-8E4E-876CF751F561}"/>
              </a:ext>
            </a:extLst>
          </p:cNvPr>
          <p:cNvSpPr/>
          <p:nvPr/>
        </p:nvSpPr>
        <p:spPr>
          <a:xfrm>
            <a:off x="66840" y="729128"/>
            <a:ext cx="4285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71FB1B1-27ED-4550-94CF-AEDBD9F3D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75" y="959960"/>
            <a:ext cx="5014447" cy="18301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2666" y="959960"/>
            <a:ext cx="3177455" cy="1830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XURSHID DAVRON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rivoyat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7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2769</TotalTime>
  <Words>677</Words>
  <Application>Microsoft Office PowerPoint</Application>
  <PresentationFormat>Произвольный</PresentationFormat>
  <Paragraphs>116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Calibri</vt:lpstr>
      <vt:lpstr>Matura MT Script Capitals</vt:lpstr>
      <vt:lpstr>Monotype Corsiva</vt:lpstr>
      <vt:lpstr>Times New Roman</vt:lpstr>
      <vt:lpstr>Office Theme</vt:lpstr>
      <vt:lpstr>1_Office Theme</vt:lpstr>
      <vt:lpstr>    O‘zbek  tili</vt:lpstr>
      <vt:lpstr>Darsimiz shiori</vt:lpstr>
      <vt:lpstr>Qisqa sharh  </vt:lpstr>
      <vt:lpstr>Презентация PowerPoint</vt:lpstr>
      <vt:lpstr>Haqiqiy vatanparvar</vt:lpstr>
      <vt:lpstr>Презентация PowerPoint</vt:lpstr>
      <vt:lpstr>Savollarga javob bering</vt:lpstr>
      <vt:lpstr>Презентация PowerPoint</vt:lpstr>
      <vt:lpstr>Презентация PowerPoint</vt:lpstr>
      <vt:lpstr>Презентация PowerPoint</vt:lpstr>
      <vt:lpstr>  </vt:lpstr>
      <vt:lpstr>Jaloliddin Manguberdi</vt:lpstr>
      <vt:lpstr>         </vt:lpstr>
      <vt:lpstr>         </vt:lpstr>
      <vt:lpstr>Savollar</vt:lpstr>
      <vt:lpstr>Yozish. Matn asosida gaplarni davom ettiring. </vt:lpstr>
      <vt:lpstr>Yozish. Matn asosida gaplarni davom ettiring. </vt:lpstr>
      <vt:lpstr>Yozish. Matn asosida gaplarni davom ettiring. </vt:lpstr>
      <vt:lpstr>Yozish. Matn asosida gaplarni davom ettiring. </vt:lpstr>
      <vt:lpstr>Mustaqil bajarish uchun topshiriq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 tili</dc:title>
  <cp:lastModifiedBy>Teacher</cp:lastModifiedBy>
  <cp:revision>344</cp:revision>
  <dcterms:created xsi:type="dcterms:W3CDTF">2020-04-13T08:06:06Z</dcterms:created>
  <dcterms:modified xsi:type="dcterms:W3CDTF">2020-12-30T07:56:18Z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