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0" r:id="rId3"/>
    <p:sldId id="291" r:id="rId4"/>
    <p:sldId id="285" r:id="rId5"/>
    <p:sldId id="286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2" r:id="rId15"/>
    <p:sldId id="300" r:id="rId16"/>
    <p:sldId id="301" r:id="rId17"/>
    <p:sldId id="30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660066"/>
    <a:srgbClr val="990099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33FFAB-9A92-410B-8060-CA5F6DD9418A}" type="doc">
      <dgm:prSet loTypeId="urn:microsoft.com/office/officeart/2005/8/layout/h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81C3BDF7-1FD9-4E7B-8E93-E7BD7AECA11D}">
      <dgm:prSet phldrT="[Текст]" custT="1"/>
      <dgm:spPr>
        <a:gradFill rotWithShape="0">
          <a:gsLst>
            <a:gs pos="1100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100000">
              <a:schemeClr val="bg1"/>
            </a:gs>
          </a:gsLst>
          <a:lin ang="5400000" scaled="0"/>
        </a:gradFill>
        <a:scene3d>
          <a:camera prst="orthographicFront"/>
          <a:lightRig rig="threePt" dir="t"/>
        </a:scene3d>
        <a:sp3d>
          <a:bevelT w="114300" prst="hardEdge"/>
        </a:sp3d>
      </dgm:spPr>
      <dgm:t>
        <a:bodyPr/>
        <a:lstStyle/>
        <a:p>
          <a:r>
            <a:rPr lang="en-US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95</a:t>
          </a:r>
          <a:r>
            <a:rPr lang="ru-RU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страница</a:t>
          </a:r>
          <a:endParaRPr lang="ru-RU" sz="4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C0DE67-7EFA-41F2-BE8F-41421F365D1E}" type="parTrans" cxnId="{2C29E9B1-58A9-40C9-9985-7F81AFE45414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7E4050-C26F-4DA6-ABD2-BB47FC8D9154}" type="sibTrans" cxnId="{2C29E9B1-58A9-40C9-9985-7F81AFE45414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EFA4A6-9BB2-480D-9322-6FDB0FD7FF36}">
      <dgm:prSet phldrT="[Текст]" custT="1"/>
      <dgm:spPr>
        <a:gradFill rotWithShape="0">
          <a:gsLst>
            <a:gs pos="11000">
              <a:srgbClr val="FFC000"/>
            </a:gs>
            <a:gs pos="100000">
              <a:schemeClr val="bg1"/>
            </a:gs>
          </a:gsLst>
          <a:lin ang="5400000" scaled="0"/>
        </a:gradFill>
        <a:scene3d>
          <a:camera prst="orthographicFront"/>
          <a:lightRig rig="threePt" dir="t"/>
        </a:scene3d>
        <a:sp3d>
          <a:bevelT w="114300" prst="hardEdge"/>
        </a:sp3d>
      </dgm:spPr>
      <dgm:t>
        <a:bodyPr/>
        <a:lstStyle/>
        <a:p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33(4)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CE374F6-031B-43DA-90E9-387838790FF5}" type="parTrans" cxnId="{7891B691-5C38-415E-A8BE-B59559C5B0A9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6665BC-1BEB-47AE-9F6C-207BFBB9B810}" type="sibTrans" cxnId="{7891B691-5C38-415E-A8BE-B59559C5B0A9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F738BA-0BD9-4AA6-AF3E-3505D0C94F3F}">
      <dgm:prSet phldrT="[Текст]" custT="1"/>
      <dgm:spPr>
        <a:gradFill rotWithShape="0">
          <a:gsLst>
            <a:gs pos="11000">
              <a:srgbClr val="FF66FF"/>
            </a:gs>
            <a:gs pos="100000">
              <a:schemeClr val="bg1"/>
            </a:gs>
          </a:gsLst>
          <a:lin ang="5400000" scaled="0"/>
        </a:gradFill>
        <a:scene3d>
          <a:camera prst="orthographicFront"/>
          <a:lightRig rig="threePt" dir="t"/>
        </a:scene3d>
        <a:sp3d>
          <a:bevelT w="114300" prst="hardEdge"/>
        </a:sp3d>
      </dgm:spPr>
      <dgm:t>
        <a:bodyPr/>
        <a:lstStyle/>
        <a:p>
          <a:r>
            <a:rPr lang="en-US" sz="44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35(3;5;13)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0F8A92-C1C0-4847-B173-ABBCB9EBD9AC}" type="parTrans" cxnId="{C2CDCB36-3DB5-4DDF-920A-CE30F7AAC7DB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AB0113-E42B-4DA3-A19E-BBD5602A3FCA}" type="sibTrans" cxnId="{C2CDCB36-3DB5-4DDF-920A-CE30F7AAC7DB}">
      <dgm:prSet/>
      <dgm:spPr/>
      <dgm:t>
        <a:bodyPr/>
        <a:lstStyle/>
        <a:p>
          <a:endParaRPr lang="ru-RU" sz="4800" b="1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A22435-949A-4DA5-9375-73178B5EC3F5}" type="pres">
      <dgm:prSet presAssocID="{5733FFAB-9A92-410B-8060-CA5F6DD9418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D78B8F-E8B9-4340-9EC5-D49E168CFD90}" type="pres">
      <dgm:prSet presAssocID="{81C3BDF7-1FD9-4E7B-8E93-E7BD7AECA11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988910-AED6-4AB9-8D1C-D7AB6E779E33}" type="pres">
      <dgm:prSet presAssocID="{AC7E4050-C26F-4DA6-ABD2-BB47FC8D9154}" presName="sibTrans" presStyleCnt="0"/>
      <dgm:spPr/>
    </dgm:pt>
    <dgm:pt modelId="{AE67A7A6-12EF-4CC8-8206-1DA3CB05A6FD}" type="pres">
      <dgm:prSet presAssocID="{79EFA4A6-9BB2-480D-9322-6FDB0FD7FF3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0230AF-E3DF-48F9-B0B7-23296EDE6232}" type="pres">
      <dgm:prSet presAssocID="{B96665BC-1BEB-47AE-9F6C-207BFBB9B810}" presName="sibTrans" presStyleCnt="0"/>
      <dgm:spPr/>
    </dgm:pt>
    <dgm:pt modelId="{893284A0-C75D-40CD-BA10-671BA4325734}" type="pres">
      <dgm:prSet presAssocID="{51F738BA-0BD9-4AA6-AF3E-3505D0C94F3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F16C18-33C5-4361-A528-BDE5C98CF7FF}" type="presOf" srcId="{79EFA4A6-9BB2-480D-9322-6FDB0FD7FF36}" destId="{AE67A7A6-12EF-4CC8-8206-1DA3CB05A6FD}" srcOrd="0" destOrd="0" presId="urn:microsoft.com/office/officeart/2005/8/layout/hList6"/>
    <dgm:cxn modelId="{7891B691-5C38-415E-A8BE-B59559C5B0A9}" srcId="{5733FFAB-9A92-410B-8060-CA5F6DD9418A}" destId="{79EFA4A6-9BB2-480D-9322-6FDB0FD7FF36}" srcOrd="1" destOrd="0" parTransId="{6CE374F6-031B-43DA-90E9-387838790FF5}" sibTransId="{B96665BC-1BEB-47AE-9F6C-207BFBB9B810}"/>
    <dgm:cxn modelId="{C2CDCB36-3DB5-4DDF-920A-CE30F7AAC7DB}" srcId="{5733FFAB-9A92-410B-8060-CA5F6DD9418A}" destId="{51F738BA-0BD9-4AA6-AF3E-3505D0C94F3F}" srcOrd="2" destOrd="0" parTransId="{570F8A92-C1C0-4847-B173-ABBCB9EBD9AC}" sibTransId="{B7AB0113-E42B-4DA3-A19E-BBD5602A3FCA}"/>
    <dgm:cxn modelId="{930D9C8A-D6BD-4048-972A-0E1867679AF4}" type="presOf" srcId="{5733FFAB-9A92-410B-8060-CA5F6DD9418A}" destId="{87A22435-949A-4DA5-9375-73178B5EC3F5}" srcOrd="0" destOrd="0" presId="urn:microsoft.com/office/officeart/2005/8/layout/hList6"/>
    <dgm:cxn modelId="{3B66384C-9C1B-473D-98AD-8CA07C4724F8}" type="presOf" srcId="{51F738BA-0BD9-4AA6-AF3E-3505D0C94F3F}" destId="{893284A0-C75D-40CD-BA10-671BA4325734}" srcOrd="0" destOrd="0" presId="urn:microsoft.com/office/officeart/2005/8/layout/hList6"/>
    <dgm:cxn modelId="{2C29E9B1-58A9-40C9-9985-7F81AFE45414}" srcId="{5733FFAB-9A92-410B-8060-CA5F6DD9418A}" destId="{81C3BDF7-1FD9-4E7B-8E93-E7BD7AECA11D}" srcOrd="0" destOrd="0" parTransId="{49C0DE67-7EFA-41F2-BE8F-41421F365D1E}" sibTransId="{AC7E4050-C26F-4DA6-ABD2-BB47FC8D9154}"/>
    <dgm:cxn modelId="{BFABAB3F-281D-488B-B5AF-D304B64209D4}" type="presOf" srcId="{81C3BDF7-1FD9-4E7B-8E93-E7BD7AECA11D}" destId="{39D78B8F-E8B9-4340-9EC5-D49E168CFD90}" srcOrd="0" destOrd="0" presId="urn:microsoft.com/office/officeart/2005/8/layout/hList6"/>
    <dgm:cxn modelId="{3355595F-CC8B-46D1-B574-3DB15C3C01BF}" type="presParOf" srcId="{87A22435-949A-4DA5-9375-73178B5EC3F5}" destId="{39D78B8F-E8B9-4340-9EC5-D49E168CFD90}" srcOrd="0" destOrd="0" presId="urn:microsoft.com/office/officeart/2005/8/layout/hList6"/>
    <dgm:cxn modelId="{CFEB3F0C-5599-4463-8566-2C367BA04462}" type="presParOf" srcId="{87A22435-949A-4DA5-9375-73178B5EC3F5}" destId="{26988910-AED6-4AB9-8D1C-D7AB6E779E33}" srcOrd="1" destOrd="0" presId="urn:microsoft.com/office/officeart/2005/8/layout/hList6"/>
    <dgm:cxn modelId="{F7C068F7-3937-4EC1-ADBC-B2A21339B671}" type="presParOf" srcId="{87A22435-949A-4DA5-9375-73178B5EC3F5}" destId="{AE67A7A6-12EF-4CC8-8206-1DA3CB05A6FD}" srcOrd="2" destOrd="0" presId="urn:microsoft.com/office/officeart/2005/8/layout/hList6"/>
    <dgm:cxn modelId="{CC73E058-130F-4925-9E7D-9478A1C4E318}" type="presParOf" srcId="{87A22435-949A-4DA5-9375-73178B5EC3F5}" destId="{9F0230AF-E3DF-48F9-B0B7-23296EDE6232}" srcOrd="3" destOrd="0" presId="urn:microsoft.com/office/officeart/2005/8/layout/hList6"/>
    <dgm:cxn modelId="{9D74FAA6-8776-436C-8D70-59BD85AE7FED}" type="presParOf" srcId="{87A22435-949A-4DA5-9375-73178B5EC3F5}" destId="{893284A0-C75D-40CD-BA10-671BA4325734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78B8F-E8B9-4340-9EC5-D49E168CFD90}">
      <dsp:nvSpPr>
        <dsp:cNvPr id="0" name=""/>
        <dsp:cNvSpPr/>
      </dsp:nvSpPr>
      <dsp:spPr>
        <a:xfrm rot="16200000">
          <a:off x="433721" y="-432497"/>
          <a:ext cx="2317430" cy="3182424"/>
        </a:xfrm>
        <a:prstGeom prst="flowChartManualOperation">
          <a:avLst/>
        </a:prstGeom>
        <a:gradFill rotWithShape="0">
          <a:gsLst>
            <a:gs pos="1100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100000">
              <a:schemeClr val="bg1"/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95</a:t>
          </a:r>
          <a:r>
            <a:rPr lang="ru-RU" sz="40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 страница</a:t>
          </a:r>
          <a:endParaRPr lang="ru-RU" sz="40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1224" y="463486"/>
        <a:ext cx="3182424" cy="1390458"/>
      </dsp:txXfrm>
    </dsp:sp>
    <dsp:sp modelId="{AE67A7A6-12EF-4CC8-8206-1DA3CB05A6FD}">
      <dsp:nvSpPr>
        <dsp:cNvPr id="0" name=""/>
        <dsp:cNvSpPr/>
      </dsp:nvSpPr>
      <dsp:spPr>
        <a:xfrm rot="16200000">
          <a:off x="3854827" y="-432497"/>
          <a:ext cx="2317430" cy="3182424"/>
        </a:xfrm>
        <a:prstGeom prst="flowChartManualOperation">
          <a:avLst/>
        </a:prstGeom>
        <a:gradFill rotWithShape="0">
          <a:gsLst>
            <a:gs pos="11000">
              <a:srgbClr val="FFC000"/>
            </a:gs>
            <a:gs pos="100000">
              <a:schemeClr val="bg1"/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0" tIns="0" rIns="27940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33(4)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3422330" y="463486"/>
        <a:ext cx="3182424" cy="1390458"/>
      </dsp:txXfrm>
    </dsp:sp>
    <dsp:sp modelId="{893284A0-C75D-40CD-BA10-671BA4325734}">
      <dsp:nvSpPr>
        <dsp:cNvPr id="0" name=""/>
        <dsp:cNvSpPr/>
      </dsp:nvSpPr>
      <dsp:spPr>
        <a:xfrm rot="16200000">
          <a:off x="7275933" y="-432497"/>
          <a:ext cx="2317430" cy="3182424"/>
        </a:xfrm>
        <a:prstGeom prst="flowChartManualOperation">
          <a:avLst/>
        </a:prstGeom>
        <a:gradFill rotWithShape="0">
          <a:gsLst>
            <a:gs pos="11000">
              <a:srgbClr val="FF66FF"/>
            </a:gs>
            <a:gs pos="100000">
              <a:schemeClr val="bg1"/>
            </a:gs>
          </a:gsLst>
          <a:lin ang="5400000" scaled="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14300" prst="hardEdg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0" tIns="0" rIns="27940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35(3;5;13)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6843436" y="463486"/>
        <a:ext cx="3182424" cy="1390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02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91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540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2234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9867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46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843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26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3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6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84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61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4D854-B06C-41F6-AF4B-69156CE47995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0CA0ED-9C90-4482-81C6-CE6D783F5F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77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png"/><Relationship Id="rId3" Type="http://schemas.openxmlformats.org/officeDocument/2006/relationships/image" Target="../media/image111.png"/><Relationship Id="rId7" Type="http://schemas.openxmlformats.org/officeDocument/2006/relationships/image" Target="../media/image115.png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4.png"/><Relationship Id="rId5" Type="http://schemas.openxmlformats.org/officeDocument/2006/relationships/image" Target="../media/image113.png"/><Relationship Id="rId4" Type="http://schemas.openxmlformats.org/officeDocument/2006/relationships/image" Target="../media/image112.png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3" Type="http://schemas.openxmlformats.org/officeDocument/2006/relationships/image" Target="../media/image118.png"/><Relationship Id="rId7" Type="http://schemas.openxmlformats.org/officeDocument/2006/relationships/image" Target="../media/image122.png"/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1.png"/><Relationship Id="rId5" Type="http://schemas.openxmlformats.org/officeDocument/2006/relationships/image" Target="../media/image120.png"/><Relationship Id="rId10" Type="http://schemas.openxmlformats.org/officeDocument/2006/relationships/image" Target="../media/image4.png"/><Relationship Id="rId4" Type="http://schemas.openxmlformats.org/officeDocument/2006/relationships/image" Target="../media/image119.png"/><Relationship Id="rId9" Type="http://schemas.openxmlformats.org/officeDocument/2006/relationships/image" Target="../media/image1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80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4.png"/><Relationship Id="rId4" Type="http://schemas.openxmlformats.org/officeDocument/2006/relationships/image" Target="../media/image49.png"/><Relationship Id="rId9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4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87.png"/><Relationship Id="rId7" Type="http://schemas.openxmlformats.org/officeDocument/2006/relationships/image" Target="../media/image92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89.png"/><Relationship Id="rId10" Type="http://schemas.openxmlformats.org/officeDocument/2006/relationships/image" Target="../media/image95.png"/><Relationship Id="rId4" Type="http://schemas.openxmlformats.org/officeDocument/2006/relationships/image" Target="../media/image88.png"/><Relationship Id="rId9" Type="http://schemas.openxmlformats.org/officeDocument/2006/relationships/image" Target="../media/image9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3" Type="http://schemas.openxmlformats.org/officeDocument/2006/relationships/image" Target="../media/image96.png"/><Relationship Id="rId7" Type="http://schemas.openxmlformats.org/officeDocument/2006/relationships/image" Target="../media/image101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10" Type="http://schemas.openxmlformats.org/officeDocument/2006/relationships/image" Target="../media/image102.png"/><Relationship Id="rId4" Type="http://schemas.openxmlformats.org/officeDocument/2006/relationships/image" Target="../media/image97.png"/><Relationship Id="rId9" Type="http://schemas.openxmlformats.org/officeDocument/2006/relationships/image" Target="../media/image9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4.png"/><Relationship Id="rId5" Type="http://schemas.openxmlformats.org/officeDocument/2006/relationships/image" Target="../media/image143.png"/><Relationship Id="rId4" Type="http://schemas.openxmlformats.org/officeDocument/2006/relationships/image" Target="../media/image14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png"/><Relationship Id="rId3" Type="http://schemas.openxmlformats.org/officeDocument/2006/relationships/image" Target="../media/image146.png"/><Relationship Id="rId7" Type="http://schemas.openxmlformats.org/officeDocument/2006/relationships/image" Target="../media/image150.png"/><Relationship Id="rId2" Type="http://schemas.openxmlformats.org/officeDocument/2006/relationships/image" Target="../media/image14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49.png"/><Relationship Id="rId5" Type="http://schemas.openxmlformats.org/officeDocument/2006/relationships/image" Target="../media/image148.png"/><Relationship Id="rId4" Type="http://schemas.openxmlformats.org/officeDocument/2006/relationships/image" Target="../media/image14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2.png"/><Relationship Id="rId7" Type="http://schemas.openxmlformats.org/officeDocument/2006/relationships/image" Target="../media/image15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5.png"/><Relationship Id="rId5" Type="http://schemas.openxmlformats.org/officeDocument/2006/relationships/image" Target="../media/image154.png"/><Relationship Id="rId4" Type="http://schemas.openxmlformats.org/officeDocument/2006/relationships/image" Target="../media/image15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png"/><Relationship Id="rId7" Type="http://schemas.openxmlformats.org/officeDocument/2006/relationships/image" Target="../media/image4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9.png"/><Relationship Id="rId5" Type="http://schemas.openxmlformats.org/officeDocument/2006/relationships/image" Target="../media/image98.png"/><Relationship Id="rId4" Type="http://schemas.openxmlformats.org/officeDocument/2006/relationships/image" Target="../media/image9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png"/><Relationship Id="rId5" Type="http://schemas.openxmlformats.org/officeDocument/2006/relationships/image" Target="../media/image104.png"/><Relationship Id="rId10" Type="http://schemas.openxmlformats.org/officeDocument/2006/relationships/image" Target="../media/image4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4" y="498475"/>
            <a:ext cx="2668087" cy="114776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2585536" cy="649433"/>
          </a:xfrm>
          <a:prstGeom prst="rect">
            <a:avLst/>
          </a:prstGeom>
          <a:solidFill>
            <a:srgbClr val="00B050"/>
          </a:solidFill>
        </p:spPr>
        <p:txBody>
          <a:bodyPr wrap="square"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ru-RU" sz="4000" b="1" spc="21" dirty="0" smtClean="0">
                <a:solidFill>
                  <a:srgbClr val="FEFEFE"/>
                </a:solidFill>
                <a:latin typeface="Arial"/>
                <a:cs typeface="Arial"/>
              </a:rPr>
              <a:t> 11 класс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=""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ru-RU" sz="72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Алгебра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=""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=""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=""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=""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=""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=""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=""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10" name="object 4">
            <a:extLst>
              <a:ext uri="{FF2B5EF4-FFF2-40B4-BE49-F238E27FC236}">
                <a16:creationId xmlns=""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107" y="2510789"/>
            <a:ext cx="10159017" cy="1876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6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Тема :</a:t>
            </a:r>
            <a:r>
              <a:rPr lang="en-US" altLang="ru-RU" sz="60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6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6000" b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Простейшие правила интегрирования</a:t>
            </a:r>
            <a:endParaRPr lang="en-US" altLang="ru-RU" sz="6000" b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374650" y="2725738"/>
            <a:ext cx="477838" cy="15955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374650" y="4750399"/>
            <a:ext cx="477838" cy="174328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1132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0003" y="4645045"/>
            <a:ext cx="2847975" cy="1831873"/>
          </a:xfrm>
          <a:prstGeom prst="rect">
            <a:avLst/>
          </a:prstGeom>
          <a:scene3d>
            <a:camera prst="perspectiveBelow"/>
            <a:lightRig rig="threePt" dir="t"/>
          </a:scene3d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116263" y="5005453"/>
                <a:ext cx="3727239" cy="19373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800" b="1" i="1" smtClean="0">
                              <a:solidFill>
                                <a:srgbClr val="80008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800" b="1" i="1" smtClean="0">
                              <a:solidFill>
                                <a:srgbClr val="80008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4800" b="1" i="1" smtClean="0">
                                  <a:solidFill>
                                    <a:srgbClr val="80008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800" b="1" i="1" smtClean="0">
                                  <a:solidFill>
                                    <a:srgbClr val="80008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4800" b="1" i="1" smtClean="0">
                              <a:solidFill>
                                <a:srgbClr val="80008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800" b="1" i="1" smtClean="0">
                              <a:solidFill>
                                <a:srgbClr val="800080"/>
                              </a:solidFill>
                              <a:latin typeface="Cambria Math" panose="02040503050406030204" pitchFamily="18" charset="0"/>
                            </a:rPr>
                            <m:t>= ?</m:t>
                          </m:r>
                        </m:e>
                      </m:nary>
                    </m:oMath>
                  </m:oMathPara>
                </a14:m>
                <a:endParaRPr lang="ru-RU" sz="4800" b="1" dirty="0">
                  <a:solidFill>
                    <a:srgbClr val="800080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263" y="5005453"/>
                <a:ext cx="3727239" cy="19373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162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267689" y="21780"/>
            <a:ext cx="2380523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281395" y="62249"/>
            <a:ext cx="1061755" cy="575084"/>
            <a:chOff x="219261" y="-2366627"/>
            <a:chExt cx="1437710" cy="575084"/>
          </a:xfrm>
          <a:scene3d>
            <a:camera prst="orthographicFront"/>
            <a:lightRig rig="threePt" dir="t"/>
          </a:scene3d>
        </p:grpSpPr>
        <p:sp>
          <p:nvSpPr>
            <p:cNvPr id="10" name="Шеврон 9"/>
            <p:cNvSpPr/>
            <p:nvPr/>
          </p:nvSpPr>
          <p:spPr>
            <a:xfrm>
              <a:off x="219261" y="-2366627"/>
              <a:ext cx="1437710" cy="575084"/>
            </a:xfrm>
            <a:prstGeom prst="chevron">
              <a:avLst/>
            </a:prstGeom>
            <a:gradFill rotWithShape="0">
              <a:gsLst>
                <a:gs pos="100000">
                  <a:srgbClr val="FF66FF"/>
                </a:gs>
                <a:gs pos="0">
                  <a:srgbClr val="FFC000">
                    <a:lumMod val="67000"/>
                    <a:lumOff val="33000"/>
                  </a:srgbClr>
                </a:gs>
              </a:gsLst>
              <a:path path="rect">
                <a:fillToRect l="50000" t="50000" r="50000" b="50000"/>
              </a:path>
            </a:gradFill>
            <a:sp3d>
              <a:bevelT w="1143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еврон 4"/>
            <p:cNvSpPr txBox="1"/>
            <p:nvPr/>
          </p:nvSpPr>
          <p:spPr>
            <a:xfrm>
              <a:off x="506803" y="-2366627"/>
              <a:ext cx="862626" cy="5750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018" tIns="48006" rIns="48006" bIns="48006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054397" y="1332445"/>
                <a:ext cx="3654718" cy="16197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𝒍𝒏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𝒙𝒅𝒙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397" y="1332445"/>
                <a:ext cx="3654718" cy="16197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круглая скобка 11"/>
          <p:cNvSpPr/>
          <p:nvPr/>
        </p:nvSpPr>
        <p:spPr>
          <a:xfrm>
            <a:off x="4928918" y="1257919"/>
            <a:ext cx="104995" cy="1926092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p:sp>
        <p:nvSpPr>
          <p:cNvPr id="13" name="Левая круглая скобка 12"/>
          <p:cNvSpPr/>
          <p:nvPr/>
        </p:nvSpPr>
        <p:spPr>
          <a:xfrm flipH="1">
            <a:off x="7576840" y="1236541"/>
            <a:ext cx="112740" cy="1947470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235404" y="1125055"/>
                <a:ext cx="200048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𝒍𝒏𝒙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404" y="1125055"/>
                <a:ext cx="2000484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235404" y="1926423"/>
                <a:ext cx="2139945" cy="1257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404" y="1926423"/>
                <a:ext cx="2139945" cy="12575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110460" y="1413692"/>
                <a:ext cx="267137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0460" y="1413692"/>
                <a:ext cx="2671372" cy="16145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126769" y="3715404"/>
                <a:ext cx="3323410" cy="12612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769" y="3715404"/>
                <a:ext cx="3323410" cy="12612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602222" y="3725727"/>
                <a:ext cx="2034851" cy="12509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222" y="3725727"/>
                <a:ext cx="2034851" cy="12509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789116" y="3759503"/>
                <a:ext cx="2111988" cy="12509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𝒍𝒏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9116" y="3759503"/>
                <a:ext cx="2111988" cy="12509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Рисунок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01985" y="3603729"/>
            <a:ext cx="2038056" cy="195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267689" y="21780"/>
            <a:ext cx="2380523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281395" y="62249"/>
            <a:ext cx="1061755" cy="575084"/>
            <a:chOff x="219261" y="-2366627"/>
            <a:chExt cx="1437710" cy="575084"/>
          </a:xfrm>
          <a:scene3d>
            <a:camera prst="orthographicFront"/>
            <a:lightRig rig="threePt" dir="t"/>
          </a:scene3d>
        </p:grpSpPr>
        <p:sp>
          <p:nvSpPr>
            <p:cNvPr id="10" name="Шеврон 9"/>
            <p:cNvSpPr/>
            <p:nvPr/>
          </p:nvSpPr>
          <p:spPr>
            <a:xfrm>
              <a:off x="219261" y="-2366627"/>
              <a:ext cx="1437710" cy="575084"/>
            </a:xfrm>
            <a:prstGeom prst="chevron">
              <a:avLst/>
            </a:prstGeom>
            <a:gradFill rotWithShape="0">
              <a:gsLst>
                <a:gs pos="100000">
                  <a:srgbClr val="FF66FF"/>
                </a:gs>
                <a:gs pos="0">
                  <a:srgbClr val="FFC000">
                    <a:lumMod val="67000"/>
                    <a:lumOff val="33000"/>
                  </a:srgbClr>
                </a:gs>
              </a:gsLst>
              <a:path path="rect">
                <a:fillToRect l="50000" t="50000" r="50000" b="50000"/>
              </a:path>
            </a:gradFill>
            <a:sp3d>
              <a:bevelT w="1143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еврон 4"/>
            <p:cNvSpPr txBox="1"/>
            <p:nvPr/>
          </p:nvSpPr>
          <p:spPr>
            <a:xfrm>
              <a:off x="506803" y="-2366627"/>
              <a:ext cx="862626" cy="5750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018" tIns="48006" rIns="48006" bIns="48006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09879" y="1413692"/>
                <a:ext cx="342805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9879" y="1413692"/>
                <a:ext cx="3428053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круглая скобка 11"/>
          <p:cNvSpPr/>
          <p:nvPr/>
        </p:nvSpPr>
        <p:spPr>
          <a:xfrm>
            <a:off x="4928918" y="1257919"/>
            <a:ext cx="104995" cy="1926092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p:sp>
        <p:nvSpPr>
          <p:cNvPr id="13" name="Левая круглая скобка 12"/>
          <p:cNvSpPr/>
          <p:nvPr/>
        </p:nvSpPr>
        <p:spPr>
          <a:xfrm flipH="1">
            <a:off x="11626861" y="1236541"/>
            <a:ext cx="112740" cy="1947470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265272" y="1262573"/>
                <a:ext cx="2108333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272" y="1262573"/>
                <a:ext cx="2108333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742685" y="1864266"/>
                <a:ext cx="2637069" cy="12575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𝒙𝒅𝒙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𝒅𝒕</m:t>
                          </m:r>
                          <m:r>
                            <m:rPr>
                              <m:nor/>
                            </m:rPr>
                            <a:rPr lang="ru-RU" sz="4000" dirty="0">
                              <a:solidFill>
                                <a:srgbClr val="6600CC"/>
                              </a:solidFill>
                            </a:rPr>
                            <m:t> </m:t>
                          </m:r>
                        </m:num>
                        <m:den>
                          <m: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2685" y="1864266"/>
                <a:ext cx="2637069" cy="125758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5265272" y="2183177"/>
                <a:ext cx="3125792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𝒙𝒅𝒙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272" y="2183177"/>
                <a:ext cx="3125792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194719" y="3428768"/>
                <a:ext cx="395364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000" b="1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719" y="3428768"/>
                <a:ext cx="3953646" cy="161454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265272" y="3428767"/>
                <a:ext cx="3250955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4000" b="1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4000" b="1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𝒅𝒕</m:t>
                                  </m:r>
                                  <m:r>
                                    <m:rPr>
                                      <m:nor/>
                                    </m:rPr>
                                    <a:rPr lang="ru-RU" sz="4000" dirty="0"/>
                                    <m:t> </m:t>
                                  </m:r>
                                </m:num>
                                <m:den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5272" y="3428767"/>
                <a:ext cx="3250955" cy="16145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558211" y="3428767"/>
                <a:ext cx="300601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𝒅𝒕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8211" y="3428767"/>
                <a:ext cx="3006016" cy="16145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194719" y="5043312"/>
                <a:ext cx="5415585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4000" b="1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4000" b="1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4719" y="5043312"/>
                <a:ext cx="5415585" cy="11524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Рисунок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03094" y="4911365"/>
            <a:ext cx="1813657" cy="178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22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267689" y="21780"/>
            <a:ext cx="3403176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Пример № 4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40" y="1085272"/>
                <a:ext cx="269676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𝒍𝒏𝒙𝒅𝒙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40" y="1085272"/>
                <a:ext cx="2696764" cy="161454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A14D443F-BEF9-449D-81F2-3E7AC70D0284}"/>
                  </a:ext>
                </a:extLst>
              </p:cNvPr>
              <p:cNvSpPr txBox="1"/>
              <p:nvPr/>
            </p:nvSpPr>
            <p:spPr>
              <a:xfrm>
                <a:off x="3765020" y="1301702"/>
                <a:ext cx="235006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ru-RU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𝒍𝒏𝒙</m:t>
                      </m:r>
                    </m:oMath>
                  </m:oMathPara>
                </a14:m>
                <a:endParaRPr lang="ru-RU" sz="3600" b="1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A14D443F-BEF9-449D-81F2-3E7AC70D02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020" y="1301702"/>
                <a:ext cx="2350067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57F48C34-B882-4F79-AEB7-A4D8AA3797BF}"/>
                  </a:ext>
                </a:extLst>
              </p:cNvPr>
              <p:cNvSpPr txBox="1"/>
              <p:nvPr/>
            </p:nvSpPr>
            <p:spPr>
              <a:xfrm>
                <a:off x="7580933" y="982393"/>
                <a:ext cx="2008627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ru-RU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ru-RU" sz="3600" b="1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7F48C34-B882-4F79-AEB7-A4D8AA379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933" y="982393"/>
                <a:ext cx="2008627" cy="10407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3781785F-353A-4B68-964D-C8C32C4F5711}"/>
                  </a:ext>
                </a:extLst>
              </p:cNvPr>
              <p:cNvSpPr txBox="1"/>
              <p:nvPr/>
            </p:nvSpPr>
            <p:spPr>
              <a:xfrm>
                <a:off x="3706432" y="2575269"/>
                <a:ext cx="206152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ru-RU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600" b="1" i="1" smtClean="0">
                          <a:solidFill>
                            <a:srgbClr val="6600CC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3600" b="1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781785F-353A-4B68-964D-C8C32C4F57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432" y="2575269"/>
                <a:ext cx="2061526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E37D69F0-6833-4EEB-BB85-4530D3C5013E}"/>
                  </a:ext>
                </a:extLst>
              </p:cNvPr>
              <p:cNvSpPr txBox="1"/>
              <p:nvPr/>
            </p:nvSpPr>
            <p:spPr>
              <a:xfrm>
                <a:off x="7506942" y="2170405"/>
                <a:ext cx="3546420" cy="1453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ru-RU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nary>
                    </m:oMath>
                  </m:oMathPara>
                </a14:m>
                <a:endParaRPr lang="ru-RU" sz="3600" b="1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37D69F0-6833-4EEB-BB85-4530D3C501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942" y="2170405"/>
                <a:ext cx="3546420" cy="145309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="" xmlns:a16="http://schemas.microsoft.com/office/drawing/2014/main" id="{84DA1AC5-FD98-4013-A292-A2089E95D0D0}"/>
                  </a:ext>
                </a:extLst>
              </p:cNvPr>
              <p:cNvSpPr txBox="1"/>
              <p:nvPr/>
            </p:nvSpPr>
            <p:spPr>
              <a:xfrm>
                <a:off x="627303" y="3693511"/>
                <a:ext cx="5855385" cy="978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𝒍𝒏𝒙</m:t>
                    </m:r>
                    <m:r>
                      <a:rPr lang="en-US" sz="4400" b="1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400" b="1" i="1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en-US" sz="4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4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en-US" sz="4400" b="1" i="1">
                            <a:latin typeface="Cambria Math" panose="02040503050406030204" pitchFamily="18" charset="0"/>
                          </a:rPr>
                          <m:t>= </m:t>
                        </m:r>
                      </m:e>
                    </m:nary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4DA1AC5-FD98-4013-A292-A2089E95D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3" y="3693511"/>
                <a:ext cx="5855385" cy="97802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EA5D241C-667D-46BC-8F69-AA7E379DA867}"/>
                  </a:ext>
                </a:extLst>
              </p:cNvPr>
              <p:cNvSpPr txBox="1"/>
              <p:nvPr/>
            </p:nvSpPr>
            <p:spPr>
              <a:xfrm>
                <a:off x="6234800" y="3749189"/>
                <a:ext cx="3846117" cy="7107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𝒍𝒏𝒙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4000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= </m:t>
                        </m:r>
                      </m:e>
                    </m:nary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A5D241C-667D-46BC-8F69-AA7E379DA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800" y="3749189"/>
                <a:ext cx="3846117" cy="71077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A21E1BAA-534D-4F02-96F4-8C8BED900641}"/>
                  </a:ext>
                </a:extLst>
              </p:cNvPr>
              <p:cNvSpPr txBox="1"/>
              <p:nvPr/>
            </p:nvSpPr>
            <p:spPr>
              <a:xfrm>
                <a:off x="635105" y="4967078"/>
                <a:ext cx="4339650" cy="67710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𝒍𝒏𝒙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400" b="1" i="1"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n-US" sz="4400" b="1" i="1" dirty="0">
                    <a:latin typeface="Cambria Math" panose="02040503050406030204" pitchFamily="18" charset="0"/>
                  </a:rPr>
                  <a:t> </a:t>
                </a:r>
                <a:endParaRPr lang="ru-RU" sz="44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21E1BAA-534D-4F02-96F4-8C8BED900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105" y="4967078"/>
                <a:ext cx="4339650" cy="67710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Левая круглая скобка 20"/>
          <p:cNvSpPr/>
          <p:nvPr/>
        </p:nvSpPr>
        <p:spPr>
          <a:xfrm>
            <a:off x="3436760" y="1041304"/>
            <a:ext cx="164130" cy="2286358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33CC"/>
              </a:solidFill>
            </a:endParaRPr>
          </a:p>
        </p:txBody>
      </p:sp>
      <p:sp>
        <p:nvSpPr>
          <p:cNvPr id="22" name="Левая круглая скобка 21"/>
          <p:cNvSpPr/>
          <p:nvPr/>
        </p:nvSpPr>
        <p:spPr>
          <a:xfrm flipH="1">
            <a:off x="11552576" y="1041304"/>
            <a:ext cx="164130" cy="2286358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33CC"/>
              </a:solidFill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12224" y="4580561"/>
            <a:ext cx="2038056" cy="195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8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267689" y="21780"/>
            <a:ext cx="285335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3440" y="1085272"/>
                <a:ext cx="274049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ru-RU" sz="4000" b="1" i="1" smtClean="0"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4000" b="1" i="1" smtClean="0">
                                  <a:latin typeface="Cambria Math"/>
                                </a:rPr>
                                <m:t>е</m:t>
                              </m:r>
                            </m:e>
                            <m:sup>
                              <m:r>
                                <a:rPr lang="ru-RU" sz="4000" b="1" i="1" smtClean="0">
                                  <a:latin typeface="Cambria Math"/>
                                </a:rPr>
                                <m:t>х</m:t>
                              </m:r>
                            </m:sup>
                          </m:sSup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440" y="1085272"/>
                <a:ext cx="2740494" cy="161454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="" xmlns:a16="http://schemas.microsoft.com/office/drawing/2014/main" id="{A14D443F-BEF9-449D-81F2-3E7AC70D0284}"/>
                  </a:ext>
                </a:extLst>
              </p:cNvPr>
              <p:cNvSpPr txBox="1"/>
              <p:nvPr/>
            </p:nvSpPr>
            <p:spPr>
              <a:xfrm>
                <a:off x="3765020" y="1301702"/>
                <a:ext cx="188038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ru-RU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600" b="1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14D443F-BEF9-449D-81F2-3E7AC70D02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5020" y="1301702"/>
                <a:ext cx="1880387" cy="5539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="" xmlns:a16="http://schemas.microsoft.com/office/drawing/2014/main" id="{57F48C34-B882-4F79-AEB7-A4D8AA3797BF}"/>
                  </a:ext>
                </a:extLst>
              </p:cNvPr>
              <p:cNvSpPr txBox="1"/>
              <p:nvPr/>
            </p:nvSpPr>
            <p:spPr>
              <a:xfrm>
                <a:off x="7580933" y="982393"/>
                <a:ext cx="200862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𝒇</m:t>
                      </m:r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ru-RU" sz="3600" b="1" i="1" smtClean="0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3600" b="1" i="1" smtClean="0">
                          <a:solidFill>
                            <a:srgbClr val="6600CC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ru-RU" sz="3600" b="1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7F48C34-B882-4F79-AEB7-A4D8AA3797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0933" y="982393"/>
                <a:ext cx="2008627" cy="5539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="" xmlns:a16="http://schemas.microsoft.com/office/drawing/2014/main" id="{3781785F-353A-4B68-964D-C8C32C4F5711}"/>
                  </a:ext>
                </a:extLst>
              </p:cNvPr>
              <p:cNvSpPr txBox="1"/>
              <p:nvPr/>
            </p:nvSpPr>
            <p:spPr>
              <a:xfrm>
                <a:off x="3706432" y="2575269"/>
                <a:ext cx="218810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sz="3600" b="1" i="1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  <m:d>
                        <m:dPr>
                          <m:ctrlP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е</m:t>
                          </m:r>
                        </m:e>
                        <m:sup>
                          <m: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</m:oMath>
                  </m:oMathPara>
                </a14:m>
                <a:endParaRPr lang="ru-RU" sz="3600" b="1" i="1" dirty="0">
                  <a:solidFill>
                    <a:srgbClr val="6600CC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781785F-353A-4B68-964D-C8C32C4F57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432" y="2575269"/>
                <a:ext cx="2188100" cy="5539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E37D69F0-6833-4EEB-BB85-4530D3C5013E}"/>
                  </a:ext>
                </a:extLst>
              </p:cNvPr>
              <p:cNvSpPr txBox="1"/>
              <p:nvPr/>
            </p:nvSpPr>
            <p:spPr>
              <a:xfrm>
                <a:off x="7506942" y="2170405"/>
                <a:ext cx="4139403" cy="1453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ru-RU" sz="3600" b="1" i="1">
                                  <a:solidFill>
                                    <a:srgbClr val="6600CC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3600" b="1" i="1">
                                  <a:solidFill>
                                    <a:srgbClr val="6600CC"/>
                                  </a:solidFill>
                                  <a:latin typeface="Cambria Math" panose="02040503050406030204" pitchFamily="18" charset="0"/>
                                </a:rPr>
                                <m:t>е</m:t>
                              </m:r>
                            </m:e>
                            <m:sup>
                              <m:r>
                                <a:rPr lang="ru-RU" sz="3600" b="1" i="1">
                                  <a:solidFill>
                                    <a:srgbClr val="6600CC"/>
                                  </a:solidFill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sup>
                          </m:sSup>
                          <m:r>
                            <a:rPr lang="en-US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  <m:sSup>
                        <m:sSupPr>
                          <m:ctrlP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е</m:t>
                          </m:r>
                        </m:e>
                        <m:sup>
                          <m:r>
                            <a:rPr lang="ru-RU" sz="36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</m:oMath>
                  </m:oMathPara>
                </a14:m>
                <a:endParaRPr lang="ru-RU" sz="3600" b="1" i="1" dirty="0">
                  <a:solidFill>
                    <a:srgbClr val="6600CC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37D69F0-6833-4EEB-BB85-4530D3C501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942" y="2170405"/>
                <a:ext cx="4139403" cy="145309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="" xmlns:a16="http://schemas.microsoft.com/office/drawing/2014/main" id="{84DA1AC5-FD98-4013-A292-A2089E95D0D0}"/>
                  </a:ext>
                </a:extLst>
              </p:cNvPr>
              <p:cNvSpPr txBox="1"/>
              <p:nvPr/>
            </p:nvSpPr>
            <p:spPr>
              <a:xfrm>
                <a:off x="627303" y="3693511"/>
                <a:ext cx="5979457" cy="9595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5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5400" b="1" i="1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54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sz="5400" b="1" i="1">
                            <a:latin typeface="Cambria Math" panose="02040503050406030204" pitchFamily="18" charset="0"/>
                          </a:rPr>
                          <m:t>е</m:t>
                        </m:r>
                      </m:e>
                      <m:sup>
                        <m:r>
                          <a:rPr lang="ru-RU" sz="5400" b="1" i="1">
                            <a:latin typeface="Cambria Math" panose="02040503050406030204" pitchFamily="18" charset="0"/>
                          </a:rPr>
                          <m:t>х</m:t>
                        </m:r>
                      </m:sup>
                    </m:sSup>
                    <m:r>
                      <a:rPr lang="en-US" sz="5400" b="1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ru-RU" sz="5400" b="1" i="1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ru-RU" sz="54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5400" b="1" i="1">
                                <a:latin typeface="Cambria Math" panose="02040503050406030204" pitchFamily="18" charset="0"/>
                              </a:rPr>
                              <m:t>е</m:t>
                            </m:r>
                          </m:e>
                          <m:sup>
                            <m:r>
                              <a:rPr lang="ru-RU" sz="5400" b="1" i="1">
                                <a:latin typeface="Cambria Math" panose="02040503050406030204" pitchFamily="18" charset="0"/>
                              </a:rPr>
                              <m:t>х</m:t>
                            </m:r>
                          </m:sup>
                        </m:sSup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en-US" sz="5400" b="1" i="1">
                            <a:latin typeface="Cambria Math" panose="02040503050406030204" pitchFamily="18" charset="0"/>
                          </a:rPr>
                          <m:t>= </m:t>
                        </m:r>
                      </m:e>
                    </m:nary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84DA1AC5-FD98-4013-A292-A2089E95D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03" y="3693511"/>
                <a:ext cx="5979457" cy="95955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EA5D241C-667D-46BC-8F69-AA7E379DA867}"/>
                  </a:ext>
                </a:extLst>
              </p:cNvPr>
              <p:cNvSpPr txBox="1"/>
              <p:nvPr/>
            </p:nvSpPr>
            <p:spPr>
              <a:xfrm>
                <a:off x="6234800" y="3749189"/>
                <a:ext cx="4486549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5400" b="1" i="1">
                              <a:latin typeface="Cambria Math" panose="02040503050406030204" pitchFamily="18" charset="0"/>
                            </a:rPr>
                            <m:t>е</m:t>
                          </m:r>
                        </m:e>
                        <m:sup>
                          <m:r>
                            <a:rPr lang="ru-RU" sz="5400" b="1" i="1">
                              <a:latin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ru-RU" sz="54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ru-RU" sz="54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sz="5400" b="1" i="1">
                              <a:latin typeface="Cambria Math" panose="02040503050406030204" pitchFamily="18" charset="0"/>
                            </a:rPr>
                            <m:t>е</m:t>
                          </m:r>
                        </m:e>
                        <m:sup>
                          <m:r>
                            <a:rPr lang="ru-RU" sz="5400" b="1" i="1">
                              <a:latin typeface="Cambria Math" panose="02040503050406030204" pitchFamily="18" charset="0"/>
                            </a:rPr>
                            <m:t>х</m:t>
                          </m:r>
                        </m:sup>
                      </m:sSup>
                      <m:r>
                        <a:rPr lang="en-US" sz="54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5400" b="1" i="1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5400" b="1" i="1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A5D241C-667D-46BC-8F69-AA7E379DA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4800" y="3749189"/>
                <a:ext cx="4486549" cy="83099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A21E1BAA-534D-4F02-96F4-8C8BED900641}"/>
                  </a:ext>
                </a:extLst>
              </p:cNvPr>
              <p:cNvSpPr txBox="1"/>
              <p:nvPr/>
            </p:nvSpPr>
            <p:spPr>
              <a:xfrm>
                <a:off x="635105" y="4967078"/>
                <a:ext cx="22762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21E1BAA-534D-4F02-96F4-8C8BED900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105" y="4967078"/>
                <a:ext cx="227626" cy="61555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Левая круглая скобка 20"/>
          <p:cNvSpPr/>
          <p:nvPr/>
        </p:nvSpPr>
        <p:spPr>
          <a:xfrm>
            <a:off x="3436760" y="1041304"/>
            <a:ext cx="164130" cy="2286358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33CC"/>
              </a:solidFill>
            </a:endParaRPr>
          </a:p>
        </p:txBody>
      </p:sp>
      <p:sp>
        <p:nvSpPr>
          <p:cNvPr id="22" name="Левая круглая скобка 21"/>
          <p:cNvSpPr/>
          <p:nvPr/>
        </p:nvSpPr>
        <p:spPr>
          <a:xfrm flipH="1">
            <a:off x="11552576" y="1041304"/>
            <a:ext cx="164130" cy="2286358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33CC"/>
              </a:solidFill>
            </a:endParaRP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812224" y="4580561"/>
            <a:ext cx="2038056" cy="1958476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4845377" y="-68905"/>
            <a:ext cx="34451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№ 5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xmlns="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817097" y="0"/>
            <a:ext cx="3117841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№6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9589" y="1065356"/>
            <a:ext cx="67241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Найти интегралы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54639" y="2173502"/>
                <a:ext cx="359425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639" y="2173502"/>
                <a:ext cx="3594254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Рамка 14"/>
          <p:cNvSpPr/>
          <p:nvPr/>
        </p:nvSpPr>
        <p:spPr>
          <a:xfrm>
            <a:off x="76200" y="788928"/>
            <a:ext cx="12033896" cy="5998238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71473" y="2616605"/>
            <a:ext cx="613317" cy="535258"/>
          </a:xfrm>
          <a:prstGeom prst="rect">
            <a:avLst/>
          </a:prstGeom>
          <a:gradFill flip="none" rotWithShape="1">
            <a:gsLst>
              <a:gs pos="100000">
                <a:srgbClr val="00B0F0"/>
              </a:gs>
              <a:gs pos="37000">
                <a:schemeClr val="accent4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871472" y="4539277"/>
            <a:ext cx="613317" cy="535258"/>
          </a:xfrm>
          <a:prstGeom prst="rect">
            <a:avLst/>
          </a:prstGeom>
          <a:gradFill flip="none" rotWithShape="1">
            <a:gsLst>
              <a:gs pos="100000">
                <a:srgbClr val="00B0F0"/>
              </a:gs>
              <a:gs pos="37000">
                <a:schemeClr val="accent4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2854639" y="4128329"/>
                <a:ext cx="3900427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𝟐𝟔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4639" y="4128329"/>
                <a:ext cx="3900427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726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Рамка 3"/>
              <p:cNvSpPr/>
              <p:nvPr/>
            </p:nvSpPr>
            <p:spPr>
              <a:xfrm>
                <a:off x="76200" y="76200"/>
                <a:ext cx="12033896" cy="6710966"/>
              </a:xfrm>
              <a:prstGeom prst="frame">
                <a:avLst>
                  <a:gd name="adj1" fmla="val 723"/>
                </a:avLst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Рамка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76200"/>
                <a:ext cx="12033896" cy="6710966"/>
              </a:xfrm>
              <a:prstGeom prst="frame">
                <a:avLst>
                  <a:gd name="adj1" fmla="val 723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251323" y="288141"/>
                <a:ext cx="411984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323" y="288141"/>
                <a:ext cx="4119846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1268157" y="731244"/>
            <a:ext cx="613317" cy="535258"/>
          </a:xfrm>
          <a:prstGeom prst="rect">
            <a:avLst/>
          </a:prstGeom>
          <a:gradFill flip="none" rotWithShape="1">
            <a:gsLst>
              <a:gs pos="100000">
                <a:srgbClr val="00B0F0"/>
              </a:gs>
              <a:gs pos="37000">
                <a:schemeClr val="accent4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87566" y="288141"/>
                <a:ext cx="4730975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7566" y="288141"/>
                <a:ext cx="4730975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278928" y="2282871"/>
                <a:ext cx="4468467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8928" y="2282871"/>
                <a:ext cx="4468467" cy="16145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Левая круглая скобка 8"/>
          <p:cNvSpPr/>
          <p:nvPr/>
        </p:nvSpPr>
        <p:spPr>
          <a:xfrm>
            <a:off x="6934692" y="2282871"/>
            <a:ext cx="114472" cy="1335143"/>
          </a:xfrm>
          <a:prstGeom prst="leftBracket">
            <a:avLst/>
          </a:prstGeom>
          <a:ln w="57150">
            <a:solidFill>
              <a:srgbClr val="005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5C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221043" y="2202242"/>
                <a:ext cx="239681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005C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043" y="2202242"/>
                <a:ext cx="2396810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221043" y="2910128"/>
                <a:ext cx="213994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>
                  <a:solidFill>
                    <a:srgbClr val="005C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1043" y="2910128"/>
                <a:ext cx="2139945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круглая скобка 11"/>
          <p:cNvSpPr/>
          <p:nvPr/>
        </p:nvSpPr>
        <p:spPr>
          <a:xfrm flipH="1">
            <a:off x="9789732" y="2282871"/>
            <a:ext cx="114472" cy="1335143"/>
          </a:xfrm>
          <a:prstGeom prst="leftBracket">
            <a:avLst/>
          </a:prstGeom>
          <a:ln w="57150">
            <a:solidFill>
              <a:srgbClr val="005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5C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5839" y="4223938"/>
                <a:ext cx="251806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839" y="4223938"/>
                <a:ext cx="2518061" cy="16145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89252" y="4605302"/>
                <a:ext cx="373179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𝒂𝒓𝒄𝒕𝒈𝒕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9252" y="4605302"/>
                <a:ext cx="3731791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308279" y="4587036"/>
                <a:ext cx="410541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𝒂𝒓𝒄𝒕𝒈</m:t>
                      </m:r>
                      <m:d>
                        <m:d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279" y="4587036"/>
                <a:ext cx="4105418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464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Рамка 3"/>
              <p:cNvSpPr/>
              <p:nvPr/>
            </p:nvSpPr>
            <p:spPr>
              <a:xfrm>
                <a:off x="76200" y="76200"/>
                <a:ext cx="12033896" cy="6710966"/>
              </a:xfrm>
              <a:prstGeom prst="frame">
                <a:avLst>
                  <a:gd name="adj1" fmla="val 723"/>
                </a:avLst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1" i="1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ru-RU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Рамка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76200"/>
                <a:ext cx="12033896" cy="6710966"/>
              </a:xfrm>
              <a:prstGeom prst="frame">
                <a:avLst>
                  <a:gd name="adj1" fmla="val 723"/>
                </a:avLst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92D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667128" y="233754"/>
                <a:ext cx="4426020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𝟐𝟔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7128" y="233754"/>
                <a:ext cx="4426020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765839" y="712390"/>
            <a:ext cx="613317" cy="535258"/>
          </a:xfrm>
          <a:prstGeom prst="rect">
            <a:avLst/>
          </a:prstGeom>
          <a:gradFill flip="none" rotWithShape="1">
            <a:gsLst>
              <a:gs pos="100000">
                <a:srgbClr val="00B0F0"/>
              </a:gs>
              <a:gs pos="37000">
                <a:schemeClr val="accent4">
                  <a:lumMod val="60000"/>
                  <a:lumOff val="40000"/>
                </a:schemeClr>
              </a:gs>
            </a:gsLst>
            <a:path path="shape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202725" y="233754"/>
                <a:ext cx="534332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𝟐𝟓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2725" y="233754"/>
                <a:ext cx="5343322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691936" y="2115749"/>
                <a:ext cx="4468467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4000" b="1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𝟓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936" y="2115749"/>
                <a:ext cx="4468467" cy="16145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Левая круглая скобка 8"/>
          <p:cNvSpPr/>
          <p:nvPr/>
        </p:nvSpPr>
        <p:spPr>
          <a:xfrm>
            <a:off x="6448712" y="2196378"/>
            <a:ext cx="114472" cy="1335143"/>
          </a:xfrm>
          <a:prstGeom prst="leftBracket">
            <a:avLst/>
          </a:prstGeom>
          <a:ln w="57150">
            <a:solidFill>
              <a:srgbClr val="005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5C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735063" y="2115749"/>
                <a:ext cx="239681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005C00"/>
                  </a:solidFill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063" y="2115749"/>
                <a:ext cx="2396810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735063" y="2823635"/>
                <a:ext cx="213994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005C00"/>
                          </a:solidFill>
                          <a:latin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>
                  <a:solidFill>
                    <a:srgbClr val="005C0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063" y="2823635"/>
                <a:ext cx="2139945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круглая скобка 11"/>
          <p:cNvSpPr/>
          <p:nvPr/>
        </p:nvSpPr>
        <p:spPr>
          <a:xfrm flipH="1">
            <a:off x="9303752" y="2196378"/>
            <a:ext cx="114472" cy="1335143"/>
          </a:xfrm>
          <a:prstGeom prst="leftBracket">
            <a:avLst/>
          </a:prstGeom>
          <a:ln w="57150">
            <a:solidFill>
              <a:srgbClr val="005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5C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65839" y="4223938"/>
                <a:ext cx="251806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839" y="4223938"/>
                <a:ext cx="2518061" cy="161454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489252" y="4605302"/>
                <a:ext cx="373179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𝒂𝒓𝒄𝒕𝒈𝒕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9252" y="4605302"/>
                <a:ext cx="3731791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7308279" y="4587036"/>
                <a:ext cx="410541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𝒂𝒓𝒄𝒕𝒈</m:t>
                      </m:r>
                      <m:d>
                        <m:d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279" y="4587036"/>
                <a:ext cx="4105418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31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76200" y="76200"/>
            <a:ext cx="12033896" cy="6710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xmlns="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9702932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64C40EF-DBF4-4CCF-AE73-D3E339D71EFB}"/>
              </a:ext>
            </a:extLst>
          </p:cNvPr>
          <p:cNvSpPr txBox="1"/>
          <p:nvPr/>
        </p:nvSpPr>
        <p:spPr>
          <a:xfrm>
            <a:off x="1053439" y="1071625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6" descr="Ликбез по банковским продуктам для юридических лиц - Кредитование  юридических лиц">
            <a:extLst>
              <a:ext uri="{FF2B5EF4-FFF2-40B4-BE49-F238E27FC236}">
                <a16:creationId xmlns:a16="http://schemas.microsoft.com/office/drawing/2014/main" xmlns="" id="{8E168442-C031-4835-A0CC-551BB96C93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308941"/>
            <a:ext cx="2438400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292513172"/>
              </p:ext>
            </p:extLst>
          </p:nvPr>
        </p:nvGraphicFramePr>
        <p:xfrm>
          <a:off x="1371599" y="2943225"/>
          <a:ext cx="10027085" cy="2317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0829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94267" y="638981"/>
            <a:ext cx="11990895" cy="6138890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050" name="Picture 2" descr="Open Book Question Mark. Color Icon In Flat Style. Design Of The Symbol Of  Faq, Help, Learning Stock Vector - Illustration of book, learn: 14811437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4" t="4299" r="15913" b="14391"/>
          <a:stretch/>
        </p:blipFill>
        <p:spPr bwMode="auto">
          <a:xfrm>
            <a:off x="2213590" y="770687"/>
            <a:ext cx="1197203" cy="1035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2"/>
            <a:ext cx="12174538" cy="6177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3" name="TextBox 2"/>
          <p:cNvSpPr txBox="1"/>
          <p:nvPr/>
        </p:nvSpPr>
        <p:spPr>
          <a:xfrm>
            <a:off x="4845377" y="-68905"/>
            <a:ext cx="35878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№ 1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71068" y="4400127"/>
                <a:ext cx="5887317" cy="17561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068" y="4400127"/>
                <a:ext cx="5887317" cy="17561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117711" y="1021811"/>
            <a:ext cx="75184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Вычислить интегралы 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71068" y="2332861"/>
                <a:ext cx="5754909" cy="1706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  <m:d>
                            <m:d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068" y="2332861"/>
                <a:ext cx="5754909" cy="17068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Багетная рамка 6"/>
          <p:cNvSpPr/>
          <p:nvPr/>
        </p:nvSpPr>
        <p:spPr>
          <a:xfrm>
            <a:off x="2953616" y="2816456"/>
            <a:ext cx="810297" cy="739687"/>
          </a:xfrm>
          <a:prstGeom prst="bevel">
            <a:avLst/>
          </a:prstGeom>
          <a:gradFill>
            <a:gsLst>
              <a:gs pos="0">
                <a:srgbClr val="FF66CC"/>
              </a:gs>
              <a:gs pos="51000">
                <a:schemeClr val="bg1"/>
              </a:gs>
              <a:gs pos="100000">
                <a:srgbClr val="FF66CC"/>
              </a:gs>
            </a:gsLst>
            <a:lin ang="5400000" scaled="1"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Багетная рамка 10"/>
          <p:cNvSpPr/>
          <p:nvPr/>
        </p:nvSpPr>
        <p:spPr>
          <a:xfrm>
            <a:off x="2954969" y="4803420"/>
            <a:ext cx="810297" cy="739687"/>
          </a:xfrm>
          <a:prstGeom prst="bevel">
            <a:avLst/>
          </a:prstGeom>
          <a:gradFill>
            <a:gsLst>
              <a:gs pos="0">
                <a:srgbClr val="FF66CC"/>
              </a:gs>
              <a:gs pos="51000">
                <a:schemeClr val="bg1"/>
              </a:gs>
              <a:gs pos="100000">
                <a:srgbClr val="FF66CC"/>
              </a:gs>
            </a:gsLst>
            <a:lin ang="5400000" scaled="1"/>
          </a:gradFill>
          <a:ln>
            <a:solidFill>
              <a:srgbClr val="FF66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8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66279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3" name="TextBox 2"/>
          <p:cNvSpPr txBox="1"/>
          <p:nvPr/>
        </p:nvSpPr>
        <p:spPr>
          <a:xfrm>
            <a:off x="4025684" y="-68905"/>
            <a:ext cx="25651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93511" y="790822"/>
                <a:ext cx="5426293" cy="1706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4000" b="1" i="1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4000" b="1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  <m:d>
                            <m:d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511" y="790822"/>
                <a:ext cx="5426293" cy="1706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Багетная рамка 6"/>
          <p:cNvSpPr/>
          <p:nvPr/>
        </p:nvSpPr>
        <p:spPr>
          <a:xfrm>
            <a:off x="1167068" y="21832"/>
            <a:ext cx="686916" cy="571500"/>
          </a:xfrm>
          <a:prstGeom prst="bevel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  <a:endParaRPr lang="ru-RU" sz="40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2929" y="3474788"/>
            <a:ext cx="2052225" cy="188878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853984" y="2377394"/>
                <a:ext cx="9069599" cy="13535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4000" b="1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3984" y="2377394"/>
                <a:ext cx="9069599" cy="13535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913927" y="746162"/>
                <a:ext cx="6153929" cy="1706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4000" b="1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ru-RU" sz="4000" b="1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sz="4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927" y="746162"/>
                <a:ext cx="6153929" cy="170687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494185" y="4286180"/>
                <a:ext cx="5821914" cy="134325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185" y="4286180"/>
                <a:ext cx="5821914" cy="13432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4443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66279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3" name="TextBox 2"/>
          <p:cNvSpPr txBox="1"/>
          <p:nvPr/>
        </p:nvSpPr>
        <p:spPr>
          <a:xfrm>
            <a:off x="4025684" y="-68905"/>
            <a:ext cx="25651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1013" y="944091"/>
                <a:ext cx="5020029" cy="1589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36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sSup>
                                <m:sSupPr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013" y="944091"/>
                <a:ext cx="5020029" cy="15896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Багетная рамка 6"/>
          <p:cNvSpPr/>
          <p:nvPr/>
        </p:nvSpPr>
        <p:spPr>
          <a:xfrm>
            <a:off x="1167068" y="21832"/>
            <a:ext cx="686916" cy="571500"/>
          </a:xfrm>
          <a:prstGeom prst="bevel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endParaRPr lang="ru-RU" sz="40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405142" y="845571"/>
                <a:ext cx="6189387" cy="1589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𝟗</m:t>
                                  </m:r>
                                  <m:sSup>
                                    <m:sSupPr>
                                      <m:ctrlPr>
                                        <a:rPr lang="en-US" sz="3600" b="1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p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142" y="845571"/>
                <a:ext cx="6189387" cy="15896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63618" y="2677038"/>
                <a:ext cx="8574848" cy="15896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en-US" sz="3600" b="1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en-US" sz="3600" b="1" i="1" smtClean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den>
                              </m:f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3618" y="2677038"/>
                <a:ext cx="8574848" cy="15896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259111" y="4560995"/>
                <a:ext cx="7306552" cy="15454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nary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36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111" y="4560995"/>
                <a:ext cx="7306552" cy="15454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9112408" y="4238739"/>
                <a:ext cx="226664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b="1" i="1" dirty="0">
                  <a:solidFill>
                    <a:srgbClr val="80008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408" y="4238739"/>
                <a:ext cx="2266646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Левая круглая скобка 17"/>
          <p:cNvSpPr/>
          <p:nvPr/>
        </p:nvSpPr>
        <p:spPr>
          <a:xfrm>
            <a:off x="8679979" y="4395963"/>
            <a:ext cx="93602" cy="2087615"/>
          </a:xfrm>
          <a:prstGeom prst="leftBracket">
            <a:avLst/>
          </a:prstGeom>
          <a:ln w="57150">
            <a:solidFill>
              <a:srgbClr val="99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Левая круглая скобка 19"/>
          <p:cNvSpPr/>
          <p:nvPr/>
        </p:nvSpPr>
        <p:spPr>
          <a:xfrm flipH="1">
            <a:off x="11656199" y="4383443"/>
            <a:ext cx="130493" cy="2100134"/>
          </a:xfrm>
          <a:prstGeom prst="leftBracket">
            <a:avLst/>
          </a:prstGeom>
          <a:ln w="57150">
            <a:solidFill>
              <a:srgbClr val="99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938517" y="4846550"/>
                <a:ext cx="2378856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  <m:r>
                      <a:rPr lang="en-US" sz="3600" b="1" i="1">
                        <a:solidFill>
                          <a:srgbClr val="80008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𝒅𝒙</m:t>
                    </m:r>
                    <m:r>
                      <a:rPr lang="en-US" sz="3600" b="1" i="1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800080"/>
                        </a:solidFill>
                        <a:latin typeface="Cambria Math" panose="02040503050406030204" pitchFamily="18" charset="0"/>
                      </a:rPr>
                      <m:t>𝒅𝒕</m:t>
                    </m:r>
                  </m:oMath>
                </a14:m>
                <a:r>
                  <a:rPr lang="en-US" sz="3600" b="1" i="1" dirty="0">
                    <a:solidFill>
                      <a:srgbClr val="800080"/>
                    </a:solidFill>
                  </a:rPr>
                  <a:t> </a:t>
                </a:r>
                <a:endParaRPr lang="ru-RU" sz="3600" b="1" i="1" dirty="0">
                  <a:solidFill>
                    <a:srgbClr val="800080"/>
                  </a:solidFill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8517" y="4846550"/>
                <a:ext cx="2378856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947092" y="5431368"/>
                <a:ext cx="2180084" cy="10522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𝒅𝒙</m:t>
                      </m:r>
                      <m:r>
                        <a:rPr lang="en-US" sz="3600" b="1" i="1" smtClean="0">
                          <a:solidFill>
                            <a:srgbClr val="80008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80008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80008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80008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600" b="1" i="1" dirty="0">
                  <a:solidFill>
                    <a:srgbClr val="800080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7092" y="5431368"/>
                <a:ext cx="2180084" cy="105221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8495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амка 1"/>
          <p:cNvSpPr/>
          <p:nvPr/>
        </p:nvSpPr>
        <p:spPr>
          <a:xfrm>
            <a:off x="94267" y="684071"/>
            <a:ext cx="11990895" cy="6093799"/>
          </a:xfrm>
          <a:prstGeom prst="frame">
            <a:avLst>
              <a:gd name="adj1" fmla="val 54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66279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8611" y="3843304"/>
            <a:ext cx="2052225" cy="188878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14395" y="856080"/>
                <a:ext cx="5847178" cy="15454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sz="36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395" y="856080"/>
                <a:ext cx="5847178" cy="15454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295585" y="810989"/>
                <a:ext cx="5664115" cy="154542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3600" b="1" i="1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3600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36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</m:e>
                      </m:nary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5585" y="810989"/>
                <a:ext cx="5664115" cy="15454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85298" y="2725354"/>
                <a:ext cx="5105372" cy="14246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sSup>
                      <m:sSupPr>
                        <m:ctrlPr>
                          <a:rPr lang="en-US" sz="36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3600" b="1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600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36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p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36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𝑪</m:t>
                    </m:r>
                    <m:r>
                      <a:rPr lang="en-US" sz="3600" b="1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b="1" dirty="0"/>
                  <a:t> 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5298" y="2725354"/>
                <a:ext cx="5105372" cy="14246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880954" y="2797518"/>
                <a:ext cx="4498219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sSup>
                        <m:sSup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p>
                          <m:f>
                            <m:fPr>
                              <m:ctrlPr>
                                <a:rPr lang="en-US" sz="36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3600" b="1" i="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0954" y="2797518"/>
                <a:ext cx="4498219" cy="11294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356583" y="4787694"/>
                <a:ext cx="5753691" cy="112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583" y="4787694"/>
                <a:ext cx="5753691" cy="11294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166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691799" y="0"/>
            <a:ext cx="3403176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№ 2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8425" y="2360837"/>
            <a:ext cx="3037496" cy="3641705"/>
          </a:xfrm>
          <a:prstGeom prst="rect">
            <a:avLst/>
          </a:prstGeom>
          <a:scene3d>
            <a:camera prst="perspectiveBelow"/>
            <a:lightRig rig="threePt" dir="t"/>
          </a:scene3d>
        </p:spPr>
      </p:pic>
      <p:grpSp>
        <p:nvGrpSpPr>
          <p:cNvPr id="9" name="Группа 8"/>
          <p:cNvGrpSpPr/>
          <p:nvPr/>
        </p:nvGrpSpPr>
        <p:grpSpPr>
          <a:xfrm>
            <a:off x="1119470" y="2436608"/>
            <a:ext cx="1061755" cy="575084"/>
            <a:chOff x="0" y="7732"/>
            <a:chExt cx="1437710" cy="575084"/>
          </a:xfrm>
          <a:scene3d>
            <a:camera prst="orthographicFront"/>
            <a:lightRig rig="threePt" dir="t"/>
          </a:scene3d>
        </p:grpSpPr>
        <p:sp>
          <p:nvSpPr>
            <p:cNvPr id="10" name="Шеврон 9"/>
            <p:cNvSpPr/>
            <p:nvPr/>
          </p:nvSpPr>
          <p:spPr>
            <a:xfrm>
              <a:off x="0" y="7732"/>
              <a:ext cx="1437710" cy="575084"/>
            </a:xfrm>
            <a:prstGeom prst="chevron">
              <a:avLst/>
            </a:prstGeom>
            <a:gradFill rotWithShape="0">
              <a:gsLst>
                <a:gs pos="100000">
                  <a:srgbClr val="FF66FF"/>
                </a:gs>
                <a:gs pos="0">
                  <a:srgbClr val="FFC000">
                    <a:lumMod val="67000"/>
                    <a:lumOff val="33000"/>
                  </a:srgbClr>
                </a:gs>
              </a:gsLst>
              <a:path path="rect">
                <a:fillToRect l="50000" t="50000" r="50000" b="50000"/>
              </a:path>
            </a:gradFill>
            <a:sp3d>
              <a:bevelT w="1143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еврон 4"/>
            <p:cNvSpPr txBox="1"/>
            <p:nvPr/>
          </p:nvSpPr>
          <p:spPr>
            <a:xfrm>
              <a:off x="287542" y="7732"/>
              <a:ext cx="862626" cy="5750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018" tIns="48006" rIns="48006" bIns="48006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Шеврон 11"/>
          <p:cNvSpPr/>
          <p:nvPr/>
        </p:nvSpPr>
        <p:spPr>
          <a:xfrm>
            <a:off x="1119470" y="4277973"/>
            <a:ext cx="1061755" cy="575084"/>
          </a:xfrm>
          <a:prstGeom prst="chevron">
            <a:avLst/>
          </a:prstGeom>
          <a:gradFill rotWithShape="0">
            <a:gsLst>
              <a:gs pos="100000">
                <a:srgbClr val="FF66FF"/>
              </a:gs>
              <a:gs pos="0">
                <a:srgbClr val="FFC000">
                  <a:lumMod val="67000"/>
                  <a:lumOff val="33000"/>
                </a:srgbClr>
              </a:gs>
            </a:gsLst>
            <a:path path="rect">
              <a:fillToRect l="50000" t="50000" r="50000" b="50000"/>
            </a:path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Шеврон 4"/>
          <p:cNvSpPr txBox="1"/>
          <p:nvPr/>
        </p:nvSpPr>
        <p:spPr>
          <a:xfrm>
            <a:off x="1331821" y="4277973"/>
            <a:ext cx="637053" cy="575084"/>
          </a:xfrm>
          <a:prstGeom prst="rect">
            <a:avLst/>
          </a:prstGeom>
          <a:scene3d>
            <a:camera prst="orthographicFront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44018" tIns="48006" rIns="48006" bIns="48006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697408" y="1916877"/>
                <a:ext cx="3791358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r>
                                <a:rPr lang="ru-RU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?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408" y="1916877"/>
                <a:ext cx="3791358" cy="16145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709785" y="3812683"/>
                <a:ext cx="3392146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?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785" y="3812683"/>
                <a:ext cx="3392146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103862" y="1096914"/>
            <a:ext cx="62937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Вычислить интегралы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2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267689" y="21780"/>
            <a:ext cx="2523191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281395" y="62249"/>
            <a:ext cx="1061755" cy="575084"/>
            <a:chOff x="219261" y="-2366627"/>
            <a:chExt cx="1437710" cy="575084"/>
          </a:xfrm>
          <a:scene3d>
            <a:camera prst="orthographicFront"/>
            <a:lightRig rig="threePt" dir="t"/>
          </a:scene3d>
        </p:grpSpPr>
        <p:sp>
          <p:nvSpPr>
            <p:cNvPr id="10" name="Шеврон 9"/>
            <p:cNvSpPr/>
            <p:nvPr/>
          </p:nvSpPr>
          <p:spPr>
            <a:xfrm>
              <a:off x="219261" y="-2366627"/>
              <a:ext cx="1437710" cy="575084"/>
            </a:xfrm>
            <a:prstGeom prst="chevron">
              <a:avLst/>
            </a:prstGeom>
            <a:gradFill rotWithShape="0">
              <a:gsLst>
                <a:gs pos="100000">
                  <a:srgbClr val="FF66FF"/>
                </a:gs>
                <a:gs pos="0">
                  <a:srgbClr val="FFC000">
                    <a:lumMod val="67000"/>
                    <a:lumOff val="33000"/>
                  </a:srgbClr>
                </a:gs>
              </a:gsLst>
              <a:path path="rect">
                <a:fillToRect l="50000" t="50000" r="50000" b="50000"/>
              </a:path>
            </a:gradFill>
            <a:sp3d>
              <a:bevelT w="1143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еврон 4"/>
            <p:cNvSpPr txBox="1"/>
            <p:nvPr/>
          </p:nvSpPr>
          <p:spPr>
            <a:xfrm>
              <a:off x="506803" y="-2366627"/>
              <a:ext cx="862626" cy="5750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018" tIns="48006" rIns="48006" bIns="48006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04900" y="1505052"/>
                <a:ext cx="344671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r>
                                <a:rPr lang="ru-RU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1505052"/>
                <a:ext cx="3446713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Левая круглая скобка 11"/>
          <p:cNvSpPr/>
          <p:nvPr/>
        </p:nvSpPr>
        <p:spPr>
          <a:xfrm>
            <a:off x="4810166" y="1618225"/>
            <a:ext cx="107612" cy="1376390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p:sp>
        <p:nvSpPr>
          <p:cNvPr id="13" name="Левая круглая скобка 12"/>
          <p:cNvSpPr/>
          <p:nvPr/>
        </p:nvSpPr>
        <p:spPr>
          <a:xfrm flipH="1">
            <a:off x="7917666" y="1614851"/>
            <a:ext cx="115254" cy="1379764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116652" y="1485361"/>
                <a:ext cx="266496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solidFill>
                                <a:srgbClr val="6600CC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6652" y="1485361"/>
                <a:ext cx="2664960" cy="7078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116652" y="2286729"/>
                <a:ext cx="265976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solidFill>
                                <a:srgbClr val="6600CC"/>
                              </a:solidFill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solidFill>
                                <a:srgbClr val="6600C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𝒅𝒙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rgbClr val="6600C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>
                  <a:solidFill>
                    <a:srgbClr val="6600CC"/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6652" y="2286729"/>
                <a:ext cx="2659767" cy="7078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391866" y="1505051"/>
                <a:ext cx="2210862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1866" y="1505051"/>
                <a:ext cx="2210862" cy="161454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212763" y="3874653"/>
                <a:ext cx="6766019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𝒍𝒏</m:t>
                      </m:r>
                      <m:d>
                        <m:d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2763" y="3874653"/>
                <a:ext cx="6766019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Рисунок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7666" y="3510968"/>
            <a:ext cx="2038056" cy="195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38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267689" y="21780"/>
            <a:ext cx="2380523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Решение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9" name="Группа 8"/>
          <p:cNvGrpSpPr/>
          <p:nvPr/>
        </p:nvGrpSpPr>
        <p:grpSpPr>
          <a:xfrm>
            <a:off x="1281395" y="62249"/>
            <a:ext cx="1061755" cy="575084"/>
            <a:chOff x="219261" y="-2366627"/>
            <a:chExt cx="1437710" cy="575084"/>
          </a:xfrm>
          <a:scene3d>
            <a:camera prst="orthographicFront"/>
            <a:lightRig rig="threePt" dir="t"/>
          </a:scene3d>
        </p:grpSpPr>
        <p:sp>
          <p:nvSpPr>
            <p:cNvPr id="10" name="Шеврон 9"/>
            <p:cNvSpPr/>
            <p:nvPr/>
          </p:nvSpPr>
          <p:spPr>
            <a:xfrm>
              <a:off x="219261" y="-2366627"/>
              <a:ext cx="1437710" cy="575084"/>
            </a:xfrm>
            <a:prstGeom prst="chevron">
              <a:avLst/>
            </a:prstGeom>
            <a:gradFill rotWithShape="0">
              <a:gsLst>
                <a:gs pos="100000">
                  <a:srgbClr val="FF66FF"/>
                </a:gs>
                <a:gs pos="0">
                  <a:srgbClr val="FFC000">
                    <a:lumMod val="67000"/>
                    <a:lumOff val="33000"/>
                  </a:srgbClr>
                </a:gs>
              </a:gsLst>
              <a:path path="rect">
                <a:fillToRect l="50000" t="50000" r="50000" b="50000"/>
              </a:path>
            </a:gradFill>
            <a:sp3d>
              <a:bevelT w="1143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еврон 4"/>
            <p:cNvSpPr txBox="1"/>
            <p:nvPr/>
          </p:nvSpPr>
          <p:spPr>
            <a:xfrm>
              <a:off x="506803" y="-2366627"/>
              <a:ext cx="862626" cy="5750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018" tIns="48006" rIns="48006" bIns="48006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104900" y="1125055"/>
                <a:ext cx="3175741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900" y="1125055"/>
                <a:ext cx="3175741" cy="16145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267689" y="1125055"/>
                <a:ext cx="2903231" cy="17423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4000" b="1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4000" b="1" i="1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𝒆</m:t>
                                      </m:r>
                                    </m:e>
                                    <m:sup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sup>
                                  </m:sSup>
                                </m:den>
                              </m:f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689" y="1125055"/>
                <a:ext cx="2903231" cy="174233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170920" y="1130882"/>
                <a:ext cx="2914003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4000" b="1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0920" y="1130882"/>
                <a:ext cx="2914003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Левая круглая скобка 13"/>
          <p:cNvSpPr/>
          <p:nvPr/>
        </p:nvSpPr>
        <p:spPr>
          <a:xfrm>
            <a:off x="2100876" y="3306535"/>
            <a:ext cx="107612" cy="1376390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p:sp>
        <p:nvSpPr>
          <p:cNvPr id="15" name="Левая круглая скобка 14"/>
          <p:cNvSpPr/>
          <p:nvPr/>
        </p:nvSpPr>
        <p:spPr>
          <a:xfrm flipH="1">
            <a:off x="5208376" y="3303161"/>
            <a:ext cx="115254" cy="1379764"/>
          </a:xfrm>
          <a:prstGeom prst="leftBracket">
            <a:avLst/>
          </a:prstGeom>
          <a:ln w="5715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4000">
              <a:solidFill>
                <a:srgbClr val="3333CC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407362" y="3173671"/>
                <a:ext cx="1702774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362" y="3173671"/>
                <a:ext cx="1702774" cy="7078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2407362" y="3975039"/>
                <a:ext cx="2659767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362" y="3975039"/>
                <a:ext cx="2659767" cy="7078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69933" y="3212733"/>
                <a:ext cx="3043654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𝒅𝒕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nary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9933" y="3212733"/>
                <a:ext cx="3043654" cy="161454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1606833" y="5334373"/>
                <a:ext cx="363195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𝒂𝒓𝒄𝒕𝒈</m:t>
                      </m:r>
                      <m:d>
                        <m:d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833" y="5334373"/>
                <a:ext cx="3631956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436751" y="5334372"/>
                <a:ext cx="393697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𝒂𝒓𝒄𝒕𝒈</m:t>
                      </m:r>
                      <m:d>
                        <m:dPr>
                          <m:ctrlPr>
                            <a:rPr lang="en-US" sz="4000" b="1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4000" b="1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p>
                          </m:sSup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751" y="5334372"/>
                <a:ext cx="3936975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" name="Рисунок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71688" y="4523657"/>
            <a:ext cx="2038056" cy="195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=""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5" y="-23813"/>
            <a:ext cx="12174538" cy="7685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5" name="TextBox 4"/>
          <p:cNvSpPr txBox="1"/>
          <p:nvPr/>
        </p:nvSpPr>
        <p:spPr>
          <a:xfrm>
            <a:off x="4691799" y="0"/>
            <a:ext cx="3201197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пример № 3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76200" y="838200"/>
            <a:ext cx="12033896" cy="5948966"/>
          </a:xfrm>
          <a:prstGeom prst="frame">
            <a:avLst>
              <a:gd name="adj1" fmla="val 723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8425" y="2360837"/>
            <a:ext cx="3037496" cy="3641705"/>
          </a:xfrm>
          <a:prstGeom prst="rect">
            <a:avLst/>
          </a:prstGeom>
          <a:scene3d>
            <a:camera prst="perspectiveBelow"/>
            <a:lightRig rig="threePt" dir="t"/>
          </a:scene3d>
        </p:spPr>
      </p:pic>
      <p:grpSp>
        <p:nvGrpSpPr>
          <p:cNvPr id="9" name="Группа 8"/>
          <p:cNvGrpSpPr/>
          <p:nvPr/>
        </p:nvGrpSpPr>
        <p:grpSpPr>
          <a:xfrm>
            <a:off x="1119470" y="2436608"/>
            <a:ext cx="1061755" cy="575084"/>
            <a:chOff x="0" y="7732"/>
            <a:chExt cx="1437710" cy="575084"/>
          </a:xfrm>
          <a:scene3d>
            <a:camera prst="orthographicFront"/>
            <a:lightRig rig="threePt" dir="t"/>
          </a:scene3d>
        </p:grpSpPr>
        <p:sp>
          <p:nvSpPr>
            <p:cNvPr id="10" name="Шеврон 9"/>
            <p:cNvSpPr/>
            <p:nvPr/>
          </p:nvSpPr>
          <p:spPr>
            <a:xfrm>
              <a:off x="0" y="7732"/>
              <a:ext cx="1437710" cy="575084"/>
            </a:xfrm>
            <a:prstGeom prst="chevron">
              <a:avLst/>
            </a:prstGeom>
            <a:gradFill rotWithShape="0">
              <a:gsLst>
                <a:gs pos="100000">
                  <a:srgbClr val="FF66FF"/>
                </a:gs>
                <a:gs pos="0">
                  <a:srgbClr val="FFC000">
                    <a:lumMod val="67000"/>
                    <a:lumOff val="33000"/>
                  </a:srgbClr>
                </a:gs>
              </a:gsLst>
              <a:path path="rect">
                <a:fillToRect l="50000" t="50000" r="50000" b="50000"/>
              </a:path>
            </a:gradFill>
            <a:sp3d>
              <a:bevelT w="114300" prst="artDeco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Шеврон 4"/>
            <p:cNvSpPr txBox="1"/>
            <p:nvPr/>
          </p:nvSpPr>
          <p:spPr>
            <a:xfrm>
              <a:off x="287542" y="7732"/>
              <a:ext cx="862626" cy="57508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4018" tIns="48006" rIns="48006" bIns="48006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b="1" kern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Шеврон 11"/>
          <p:cNvSpPr/>
          <p:nvPr/>
        </p:nvSpPr>
        <p:spPr>
          <a:xfrm>
            <a:off x="1119470" y="4277973"/>
            <a:ext cx="1061755" cy="575084"/>
          </a:xfrm>
          <a:prstGeom prst="chevron">
            <a:avLst/>
          </a:prstGeom>
          <a:gradFill rotWithShape="0">
            <a:gsLst>
              <a:gs pos="100000">
                <a:srgbClr val="FF66FF"/>
              </a:gs>
              <a:gs pos="0">
                <a:srgbClr val="FFC000">
                  <a:lumMod val="67000"/>
                  <a:lumOff val="33000"/>
                </a:srgbClr>
              </a:gs>
            </a:gsLst>
            <a:path path="rect">
              <a:fillToRect l="50000" t="50000" r="50000" b="50000"/>
            </a:path>
          </a:gra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Шеврон 4"/>
          <p:cNvSpPr txBox="1"/>
          <p:nvPr/>
        </p:nvSpPr>
        <p:spPr>
          <a:xfrm>
            <a:off x="1331821" y="4277973"/>
            <a:ext cx="637053" cy="575084"/>
          </a:xfrm>
          <a:prstGeom prst="rect">
            <a:avLst/>
          </a:prstGeom>
          <a:scene3d>
            <a:camera prst="orthographicFront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44018" tIns="48006" rIns="48006" bIns="48006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600" b="1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36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697408" y="1916877"/>
                <a:ext cx="3871124" cy="16197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ru-RU" sz="40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4000" b="1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𝒍𝒏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𝒙𝒅𝒙</m:t>
                              </m:r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?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7408" y="1916877"/>
                <a:ext cx="3871124" cy="16197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709785" y="3812683"/>
                <a:ext cx="3756669" cy="16145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ru-RU" sz="4000" b="1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000" b="1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sup>
                          </m:s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= ?</m:t>
                          </m:r>
                        </m:e>
                      </m:nary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9785" y="3812683"/>
                <a:ext cx="3756669" cy="16145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996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1077</Words>
  <Application>Microsoft Office PowerPoint</Application>
  <PresentationFormat>Произвольный</PresentationFormat>
  <Paragraphs>126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Flesh</cp:lastModifiedBy>
  <cp:revision>54</cp:revision>
  <dcterms:created xsi:type="dcterms:W3CDTF">2020-12-08T18:15:01Z</dcterms:created>
  <dcterms:modified xsi:type="dcterms:W3CDTF">2020-12-23T17:19:54Z</dcterms:modified>
</cp:coreProperties>
</file>