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75" r:id="rId3"/>
    <p:sldMasterId id="2147483718" r:id="rId4"/>
    <p:sldMasterId id="2147483728" r:id="rId5"/>
  </p:sldMasterIdLst>
  <p:notesMasterIdLst>
    <p:notesMasterId r:id="rId32"/>
  </p:notesMasterIdLst>
  <p:sldIdLst>
    <p:sldId id="1381" r:id="rId6"/>
    <p:sldId id="1646" r:id="rId7"/>
    <p:sldId id="278" r:id="rId8"/>
    <p:sldId id="1666" r:id="rId9"/>
    <p:sldId id="314" r:id="rId10"/>
    <p:sldId id="1677" r:id="rId11"/>
    <p:sldId id="1667" r:id="rId12"/>
    <p:sldId id="1668" r:id="rId13"/>
    <p:sldId id="1665" r:id="rId14"/>
    <p:sldId id="1645" r:id="rId15"/>
    <p:sldId id="1669" r:id="rId16"/>
    <p:sldId id="1678" r:id="rId17"/>
    <p:sldId id="1617" r:id="rId18"/>
    <p:sldId id="1670" r:id="rId19"/>
    <p:sldId id="1673" r:id="rId20"/>
    <p:sldId id="1671" r:id="rId21"/>
    <p:sldId id="1672" r:id="rId22"/>
    <p:sldId id="1674" r:id="rId23"/>
    <p:sldId id="1662" r:id="rId24"/>
    <p:sldId id="1651" r:id="rId25"/>
    <p:sldId id="1676" r:id="rId26"/>
    <p:sldId id="303" r:id="rId27"/>
    <p:sldId id="269" r:id="rId28"/>
    <p:sldId id="1654" r:id="rId29"/>
    <p:sldId id="1648" r:id="rId30"/>
    <p:sldId id="1535" r:id="rId31"/>
  </p:sldIdLst>
  <p:sldSz cx="9144000" cy="5143500" type="screen16x9"/>
  <p:notesSz cx="5765800" cy="3244850"/>
  <p:custDataLst>
    <p:tags r:id="rId33"/>
  </p:custDataLst>
  <p:defaultTextStyle>
    <a:defPPr>
      <a:defRPr lang="ru-RU"/>
    </a:defPPr>
    <a:lvl1pPr marL="0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883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768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652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537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422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305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190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074" algn="l" defTabSz="144976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6391">
          <p15:clr>
            <a:srgbClr val="A4A3A4"/>
          </p15:clr>
        </p15:guide>
        <p15:guide id="4" pos="4451">
          <p15:clr>
            <a:srgbClr val="A4A3A4"/>
          </p15:clr>
        </p15:guide>
        <p15:guide id="5" orient="horz" pos="2057">
          <p15:clr>
            <a:srgbClr val="A4A3A4"/>
          </p15:clr>
        </p15:guide>
        <p15:guide id="6" orient="horz" pos="4566">
          <p15:clr>
            <a:srgbClr val="A4A3A4"/>
          </p15:clr>
        </p15:guide>
        <p15:guide id="7" pos="1662">
          <p15:clr>
            <a:srgbClr val="A4A3A4"/>
          </p15:clr>
        </p15:guide>
        <p15:guide id="8" pos="34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8E3"/>
    <a:srgbClr val="00A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7" autoAdjust="0"/>
    <p:restoredTop sz="94316" autoAdjust="0"/>
  </p:normalViewPr>
  <p:slideViewPr>
    <p:cSldViewPr>
      <p:cViewPr varScale="1">
        <p:scale>
          <a:sx n="85" d="100"/>
          <a:sy n="85" d="100"/>
        </p:scale>
        <p:origin x="942" y="114"/>
      </p:cViewPr>
      <p:guideLst>
        <p:guide orient="horz" pos="2880"/>
        <p:guide pos="2160"/>
        <p:guide orient="horz" pos="6391"/>
        <p:guide pos="4451"/>
        <p:guide orient="horz" pos="2057"/>
        <p:guide orient="horz" pos="4566"/>
        <p:guide pos="1662"/>
        <p:guide pos="34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2E3E10-438B-4A7B-B789-A55F3F23E5EA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77F2B687-2CDF-4E58-A07B-1DE6544EB05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92D050"/>
        </a:solidFill>
      </dgm:spPr>
      <dgm:t>
        <a:bodyPr/>
        <a:lstStyle/>
        <a:p>
          <a:pPr algn="l"/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Ma’rifat</a:t>
          </a:r>
          <a:endParaRPr lang="en-US" sz="28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Bilim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Savod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….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1E6606-3295-4ED5-B464-8D50F21F1BA5}" type="parTrans" cxnId="{BAC29A23-4636-492A-8ECC-05C9F165B84C}">
      <dgm:prSet/>
      <dgm:spPr/>
      <dgm:t>
        <a:bodyPr/>
        <a:lstStyle/>
        <a:p>
          <a:endParaRPr lang="ru-RU"/>
        </a:p>
      </dgm:t>
    </dgm:pt>
    <dgm:pt modelId="{D4F7825B-4D15-4464-8B46-A8F7E21CAC54}" type="sibTrans" cxnId="{BAC29A23-4636-492A-8ECC-05C9F165B84C}">
      <dgm:prSet/>
      <dgm:spPr/>
      <dgm:t>
        <a:bodyPr/>
        <a:lstStyle/>
        <a:p>
          <a:endParaRPr lang="ru-RU"/>
        </a:p>
      </dgm:t>
    </dgm:pt>
    <dgm:pt modelId="{DE2790B8-2944-4C23-B43C-5E144E4CC171}">
      <dgm:prSet custT="1"/>
      <dgm:spPr>
        <a:solidFill>
          <a:srgbClr val="FFFF00">
            <a:alpha val="50000"/>
          </a:srgbClr>
        </a:solidFill>
      </dgm:spPr>
      <dgm:t>
        <a:bodyPr/>
        <a:lstStyle/>
        <a:p>
          <a:pPr algn="r"/>
          <a:r>
            <a:rPr lang="en-US" sz="2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   </a:t>
          </a:r>
        </a:p>
        <a:p>
          <a:pPr algn="r"/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Madaniyat</a:t>
          </a:r>
          <a:endParaRPr lang="en-US" sz="28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r"/>
          <a:r>
            <a:rPr lang="en-US" sz="20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Milliy</a:t>
          </a:r>
          <a:r>
            <a:rPr lang="en-US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urf-odatlar</a:t>
          </a:r>
          <a:endParaRPr lang="en-US" sz="20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r"/>
          <a:r>
            <a:rPr lang="en-US" sz="20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Qadriyatlar</a:t>
          </a:r>
          <a:endParaRPr lang="en-US" sz="20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     ……..</a:t>
          </a:r>
        </a:p>
        <a:p>
          <a:pPr algn="r"/>
          <a:endParaRPr lang="ru-RU" sz="20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FB5CA7-2994-484C-BE6C-C56AC0B9E522}" type="parTrans" cxnId="{23DFA524-68BA-4257-BF52-740F57F28541}">
      <dgm:prSet/>
      <dgm:spPr/>
      <dgm:t>
        <a:bodyPr/>
        <a:lstStyle/>
        <a:p>
          <a:endParaRPr lang="ru-RU"/>
        </a:p>
      </dgm:t>
    </dgm:pt>
    <dgm:pt modelId="{8858DB83-86A2-400F-A00F-99188DCE6634}" type="sibTrans" cxnId="{23DFA524-68BA-4257-BF52-740F57F28541}">
      <dgm:prSet/>
      <dgm:spPr/>
      <dgm:t>
        <a:bodyPr/>
        <a:lstStyle/>
        <a:p>
          <a:endParaRPr lang="ru-RU"/>
        </a:p>
      </dgm:t>
    </dgm:pt>
    <dgm:pt modelId="{E3BFE4BE-DD41-456E-99B7-812D4E971B07}" type="pres">
      <dgm:prSet presAssocID="{282E3E10-438B-4A7B-B789-A55F3F23E5EA}" presName="Name0" presStyleCnt="0">
        <dgm:presLayoutVars>
          <dgm:chMax val="7"/>
          <dgm:dir/>
          <dgm:resizeHandles val="exact"/>
        </dgm:presLayoutVars>
      </dgm:prSet>
      <dgm:spPr/>
    </dgm:pt>
    <dgm:pt modelId="{9A0AD040-5D04-49FB-A6FC-CAD973923D8C}" type="pres">
      <dgm:prSet presAssocID="{282E3E10-438B-4A7B-B789-A55F3F23E5EA}" presName="ellipse1" presStyleLbl="vennNode1" presStyleIdx="0" presStyleCnt="2" custScaleX="190592" custScaleY="108668" custLinFactNeighborX="-30868" custLinFactNeighborY="40205">
        <dgm:presLayoutVars>
          <dgm:bulletEnabled val="1"/>
        </dgm:presLayoutVars>
      </dgm:prSet>
      <dgm:spPr/>
    </dgm:pt>
    <dgm:pt modelId="{72C713C7-13B7-41CA-9254-BC02C79EED97}" type="pres">
      <dgm:prSet presAssocID="{282E3E10-438B-4A7B-B789-A55F3F23E5EA}" presName="ellipse2" presStyleLbl="vennNode1" presStyleIdx="1" presStyleCnt="2" custScaleX="194128" custScaleY="110426" custLinFactNeighborX="22815" custLinFactNeighborY="-18225">
        <dgm:presLayoutVars>
          <dgm:bulletEnabled val="1"/>
        </dgm:presLayoutVars>
      </dgm:prSet>
      <dgm:spPr/>
    </dgm:pt>
  </dgm:ptLst>
  <dgm:cxnLst>
    <dgm:cxn modelId="{BAC29A23-4636-492A-8ECC-05C9F165B84C}" srcId="{282E3E10-438B-4A7B-B789-A55F3F23E5EA}" destId="{77F2B687-2CDF-4E58-A07B-1DE6544EB05B}" srcOrd="0" destOrd="0" parTransId="{DA1E6606-3295-4ED5-B464-8D50F21F1BA5}" sibTransId="{D4F7825B-4D15-4464-8B46-A8F7E21CAC54}"/>
    <dgm:cxn modelId="{23DFA524-68BA-4257-BF52-740F57F28541}" srcId="{282E3E10-438B-4A7B-B789-A55F3F23E5EA}" destId="{DE2790B8-2944-4C23-B43C-5E144E4CC171}" srcOrd="1" destOrd="0" parTransId="{A2FB5CA7-2994-484C-BE6C-C56AC0B9E522}" sibTransId="{8858DB83-86A2-400F-A00F-99188DCE6634}"/>
    <dgm:cxn modelId="{1ABC1465-8968-41F8-8390-A4B25C23CF23}" type="presOf" srcId="{DE2790B8-2944-4C23-B43C-5E144E4CC171}" destId="{72C713C7-13B7-41CA-9254-BC02C79EED97}" srcOrd="0" destOrd="0" presId="urn:microsoft.com/office/officeart/2005/8/layout/rings+Icon"/>
    <dgm:cxn modelId="{3F50396E-7356-4504-AABD-0DEBADDEEDAF}" type="presOf" srcId="{77F2B687-2CDF-4E58-A07B-1DE6544EB05B}" destId="{9A0AD040-5D04-49FB-A6FC-CAD973923D8C}" srcOrd="0" destOrd="0" presId="urn:microsoft.com/office/officeart/2005/8/layout/rings+Icon"/>
    <dgm:cxn modelId="{BBE2A9F1-8E99-4840-9207-B49B210F09C4}" type="presOf" srcId="{282E3E10-438B-4A7B-B789-A55F3F23E5EA}" destId="{E3BFE4BE-DD41-456E-99B7-812D4E971B07}" srcOrd="0" destOrd="0" presId="urn:microsoft.com/office/officeart/2005/8/layout/rings+Icon"/>
    <dgm:cxn modelId="{BA47CED2-012A-453F-A073-C5467ED0019B}" type="presParOf" srcId="{E3BFE4BE-DD41-456E-99B7-812D4E971B07}" destId="{9A0AD040-5D04-49FB-A6FC-CAD973923D8C}" srcOrd="0" destOrd="0" presId="urn:microsoft.com/office/officeart/2005/8/layout/rings+Icon"/>
    <dgm:cxn modelId="{632B4D2F-D8F2-4ACE-AF35-424CECA81260}" type="presParOf" srcId="{E3BFE4BE-DD41-456E-99B7-812D4E971B07}" destId="{72C713C7-13B7-41CA-9254-BC02C79EED97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2E3E10-438B-4A7B-B789-A55F3F23E5EA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77F2B687-2CDF-4E58-A07B-1DE6544EB05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92D050"/>
        </a:solidFill>
      </dgm:spPr>
      <dgm:t>
        <a:bodyPr/>
        <a:lstStyle/>
        <a:p>
          <a:pPr algn="l"/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Ma’rifat</a:t>
          </a:r>
          <a:endParaRPr lang="en-US" sz="28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Bilim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Savod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….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1E6606-3295-4ED5-B464-8D50F21F1BA5}" type="parTrans" cxnId="{BAC29A23-4636-492A-8ECC-05C9F165B84C}">
      <dgm:prSet/>
      <dgm:spPr/>
      <dgm:t>
        <a:bodyPr/>
        <a:lstStyle/>
        <a:p>
          <a:endParaRPr lang="ru-RU"/>
        </a:p>
      </dgm:t>
    </dgm:pt>
    <dgm:pt modelId="{D4F7825B-4D15-4464-8B46-A8F7E21CAC54}" type="sibTrans" cxnId="{BAC29A23-4636-492A-8ECC-05C9F165B84C}">
      <dgm:prSet/>
      <dgm:spPr/>
      <dgm:t>
        <a:bodyPr/>
        <a:lstStyle/>
        <a:p>
          <a:endParaRPr lang="ru-RU"/>
        </a:p>
      </dgm:t>
    </dgm:pt>
    <dgm:pt modelId="{DE2790B8-2944-4C23-B43C-5E144E4CC171}">
      <dgm:prSet custT="1"/>
      <dgm:spPr>
        <a:solidFill>
          <a:srgbClr val="FFFF00">
            <a:alpha val="50000"/>
          </a:srgbClr>
        </a:solidFill>
      </dgm:spPr>
      <dgm:t>
        <a:bodyPr/>
        <a:lstStyle/>
        <a:p>
          <a:pPr algn="r"/>
          <a:r>
            <a:rPr lang="en-US" sz="2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   </a:t>
          </a:r>
        </a:p>
        <a:p>
          <a:pPr algn="r"/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Madaniyat</a:t>
          </a:r>
          <a:endParaRPr lang="en-US" sz="28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r"/>
          <a:r>
            <a:rPr lang="en-US" sz="20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Milliy</a:t>
          </a:r>
          <a:r>
            <a:rPr lang="en-US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urf-odatlar</a:t>
          </a:r>
          <a:endParaRPr lang="en-US" sz="20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r"/>
          <a:r>
            <a:rPr lang="en-US" sz="20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Qadriyatlar</a:t>
          </a:r>
          <a:endParaRPr lang="en-US" sz="20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     ……..</a:t>
          </a:r>
        </a:p>
        <a:p>
          <a:pPr algn="r"/>
          <a:endParaRPr lang="ru-RU" sz="20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FB5CA7-2994-484C-BE6C-C56AC0B9E522}" type="parTrans" cxnId="{23DFA524-68BA-4257-BF52-740F57F28541}">
      <dgm:prSet/>
      <dgm:spPr/>
      <dgm:t>
        <a:bodyPr/>
        <a:lstStyle/>
        <a:p>
          <a:endParaRPr lang="ru-RU"/>
        </a:p>
      </dgm:t>
    </dgm:pt>
    <dgm:pt modelId="{8858DB83-86A2-400F-A00F-99188DCE6634}" type="sibTrans" cxnId="{23DFA524-68BA-4257-BF52-740F57F28541}">
      <dgm:prSet/>
      <dgm:spPr/>
      <dgm:t>
        <a:bodyPr/>
        <a:lstStyle/>
        <a:p>
          <a:endParaRPr lang="ru-RU"/>
        </a:p>
      </dgm:t>
    </dgm:pt>
    <dgm:pt modelId="{E3BFE4BE-DD41-456E-99B7-812D4E971B07}" type="pres">
      <dgm:prSet presAssocID="{282E3E10-438B-4A7B-B789-A55F3F23E5EA}" presName="Name0" presStyleCnt="0">
        <dgm:presLayoutVars>
          <dgm:chMax val="7"/>
          <dgm:dir/>
          <dgm:resizeHandles val="exact"/>
        </dgm:presLayoutVars>
      </dgm:prSet>
      <dgm:spPr/>
    </dgm:pt>
    <dgm:pt modelId="{9A0AD040-5D04-49FB-A6FC-CAD973923D8C}" type="pres">
      <dgm:prSet presAssocID="{282E3E10-438B-4A7B-B789-A55F3F23E5EA}" presName="ellipse1" presStyleLbl="vennNode1" presStyleIdx="0" presStyleCnt="2" custScaleX="190592" custScaleY="108668" custLinFactNeighborX="-30868" custLinFactNeighborY="40205">
        <dgm:presLayoutVars>
          <dgm:bulletEnabled val="1"/>
        </dgm:presLayoutVars>
      </dgm:prSet>
      <dgm:spPr/>
    </dgm:pt>
    <dgm:pt modelId="{72C713C7-13B7-41CA-9254-BC02C79EED97}" type="pres">
      <dgm:prSet presAssocID="{282E3E10-438B-4A7B-B789-A55F3F23E5EA}" presName="ellipse2" presStyleLbl="vennNode1" presStyleIdx="1" presStyleCnt="2" custScaleX="194128" custScaleY="110426" custLinFactNeighborX="22815" custLinFactNeighborY="-18225">
        <dgm:presLayoutVars>
          <dgm:bulletEnabled val="1"/>
        </dgm:presLayoutVars>
      </dgm:prSet>
      <dgm:spPr/>
    </dgm:pt>
  </dgm:ptLst>
  <dgm:cxnLst>
    <dgm:cxn modelId="{BAC29A23-4636-492A-8ECC-05C9F165B84C}" srcId="{282E3E10-438B-4A7B-B789-A55F3F23E5EA}" destId="{77F2B687-2CDF-4E58-A07B-1DE6544EB05B}" srcOrd="0" destOrd="0" parTransId="{DA1E6606-3295-4ED5-B464-8D50F21F1BA5}" sibTransId="{D4F7825B-4D15-4464-8B46-A8F7E21CAC54}"/>
    <dgm:cxn modelId="{23DFA524-68BA-4257-BF52-740F57F28541}" srcId="{282E3E10-438B-4A7B-B789-A55F3F23E5EA}" destId="{DE2790B8-2944-4C23-B43C-5E144E4CC171}" srcOrd="1" destOrd="0" parTransId="{A2FB5CA7-2994-484C-BE6C-C56AC0B9E522}" sibTransId="{8858DB83-86A2-400F-A00F-99188DCE6634}"/>
    <dgm:cxn modelId="{1ABC1465-8968-41F8-8390-A4B25C23CF23}" type="presOf" srcId="{DE2790B8-2944-4C23-B43C-5E144E4CC171}" destId="{72C713C7-13B7-41CA-9254-BC02C79EED97}" srcOrd="0" destOrd="0" presId="urn:microsoft.com/office/officeart/2005/8/layout/rings+Icon"/>
    <dgm:cxn modelId="{3F50396E-7356-4504-AABD-0DEBADDEEDAF}" type="presOf" srcId="{77F2B687-2CDF-4E58-A07B-1DE6544EB05B}" destId="{9A0AD040-5D04-49FB-A6FC-CAD973923D8C}" srcOrd="0" destOrd="0" presId="urn:microsoft.com/office/officeart/2005/8/layout/rings+Icon"/>
    <dgm:cxn modelId="{BBE2A9F1-8E99-4840-9207-B49B210F09C4}" type="presOf" srcId="{282E3E10-438B-4A7B-B789-A55F3F23E5EA}" destId="{E3BFE4BE-DD41-456E-99B7-812D4E971B07}" srcOrd="0" destOrd="0" presId="urn:microsoft.com/office/officeart/2005/8/layout/rings+Icon"/>
    <dgm:cxn modelId="{BA47CED2-012A-453F-A073-C5467ED0019B}" type="presParOf" srcId="{E3BFE4BE-DD41-456E-99B7-812D4E971B07}" destId="{9A0AD040-5D04-49FB-A6FC-CAD973923D8C}" srcOrd="0" destOrd="0" presId="urn:microsoft.com/office/officeart/2005/8/layout/rings+Icon"/>
    <dgm:cxn modelId="{632B4D2F-D8F2-4ACE-AF35-424CECA81260}" type="presParOf" srcId="{E3BFE4BE-DD41-456E-99B7-812D4E971B07}" destId="{72C713C7-13B7-41CA-9254-BC02C79EED97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F3DF46-4FA5-4675-A3A9-E74CC1D5CD35}" type="doc">
      <dgm:prSet loTypeId="urn:microsoft.com/office/officeart/2005/8/layout/vProcess5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2CC77F10-E35D-4DC5-AE40-18964DF6A472}">
      <dgm:prSet phldrT="[Текст]"/>
      <dgm:spPr/>
      <dgm:t>
        <a:bodyPr/>
        <a:lstStyle/>
        <a:p>
          <a:pPr>
            <a:buNone/>
          </a:pP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zbekistonda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xizmat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rsatgan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arbobi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xalq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rassomi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Hamza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nomidagi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mukofoti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sovrindor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/>
        </a:p>
      </dgm:t>
    </dgm:pt>
    <dgm:pt modelId="{FA42553C-A3FE-486E-975B-6A99D976869F}" type="parTrans" cxnId="{43B2C632-8C02-4E6B-B16A-693B39AD6712}">
      <dgm:prSet/>
      <dgm:spPr/>
      <dgm:t>
        <a:bodyPr/>
        <a:lstStyle/>
        <a:p>
          <a:endParaRPr lang="ru-RU"/>
        </a:p>
      </dgm:t>
    </dgm:pt>
    <dgm:pt modelId="{E15927DF-90B2-4AD2-A01B-1BB40C890036}" type="sibTrans" cxnId="{43B2C632-8C02-4E6B-B16A-693B39AD6712}">
      <dgm:prSet/>
      <dgm:spPr/>
      <dgm:t>
        <a:bodyPr/>
        <a:lstStyle/>
        <a:p>
          <a:endParaRPr lang="ru-RU"/>
        </a:p>
      </dgm:t>
    </dgm:pt>
    <dgm:pt modelId="{6A4CA969-7199-485A-ADC7-BBBEFDC25D8D}">
      <dgm:prSet phldrT="[Текст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‘z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asarlarida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o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lka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manzaralari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o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tmishi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buguni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yuksak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mahorat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aks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ettirgan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dirty="0">
            <a:solidFill>
              <a:schemeClr val="tx1"/>
            </a:solidFill>
          </a:endParaRPr>
        </a:p>
      </dgm:t>
    </dgm:pt>
    <dgm:pt modelId="{3A69F0C4-2A60-4A95-B9CB-33107C0C9102}" type="parTrans" cxnId="{B56600F5-B00F-45CB-BBDE-F78924CDF8AD}">
      <dgm:prSet/>
      <dgm:spPr/>
      <dgm:t>
        <a:bodyPr/>
        <a:lstStyle/>
        <a:p>
          <a:endParaRPr lang="ru-RU"/>
        </a:p>
      </dgm:t>
    </dgm:pt>
    <dgm:pt modelId="{BFF96C10-5E7A-4E8A-A461-59FCB65DCFB9}" type="sibTrans" cxnId="{B56600F5-B00F-45CB-BBDE-F78924CDF8AD}">
      <dgm:prSet/>
      <dgm:spPr/>
      <dgm:t>
        <a:bodyPr/>
        <a:lstStyle/>
        <a:p>
          <a:endParaRPr lang="ru-RU"/>
        </a:p>
      </dgm:t>
    </dgm:pt>
    <dgm:pt modelId="{70739A8B-6BCC-4564-BB16-B056FFE5B0C4}">
      <dgm:prSet phldrT="[Текст]"/>
      <dgm:spPr/>
      <dgm:t>
        <a:bodyPr/>
        <a:lstStyle/>
        <a:p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Uning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asarlari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1963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yildan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buyon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xalqaro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badiiy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rgazmalarda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namoyish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etib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kelinmoqda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54566E0A-43EB-4EC9-91BA-F08908AD5A63}" type="parTrans" cxnId="{AAB6F6B7-1345-4910-8CFD-F560F2E2437A}">
      <dgm:prSet/>
      <dgm:spPr/>
      <dgm:t>
        <a:bodyPr/>
        <a:lstStyle/>
        <a:p>
          <a:endParaRPr lang="ru-RU"/>
        </a:p>
      </dgm:t>
    </dgm:pt>
    <dgm:pt modelId="{6135A73B-F9E7-43EE-9B33-344A778AAC69}" type="sibTrans" cxnId="{AAB6F6B7-1345-4910-8CFD-F560F2E2437A}">
      <dgm:prSet/>
      <dgm:spPr/>
      <dgm:t>
        <a:bodyPr/>
        <a:lstStyle/>
        <a:p>
          <a:endParaRPr lang="ru-RU"/>
        </a:p>
      </dgm:t>
    </dgm:pt>
    <dgm:pt modelId="{2DC2D52D-7CBA-4219-A625-72EC21BD3D47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usavvir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z-Cyrl-U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El-yurt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hurmat</a:t>
          </a:r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’’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ordeni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taqdirlandi</a:t>
          </a:r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/>
        </a:p>
      </dgm:t>
    </dgm:pt>
    <dgm:pt modelId="{FC2CBF54-72FC-4F4B-8BC3-64D55663E62A}" type="parTrans" cxnId="{4B30772E-68CA-435A-8AEF-3A83DCBF7147}">
      <dgm:prSet/>
      <dgm:spPr/>
      <dgm:t>
        <a:bodyPr/>
        <a:lstStyle/>
        <a:p>
          <a:endParaRPr lang="ru-RU"/>
        </a:p>
      </dgm:t>
    </dgm:pt>
    <dgm:pt modelId="{DD23C6F4-DD2B-45F1-B6ED-981153BC8584}" type="sibTrans" cxnId="{4B30772E-68CA-435A-8AEF-3A83DCBF7147}">
      <dgm:prSet/>
      <dgm:spPr/>
      <dgm:t>
        <a:bodyPr/>
        <a:lstStyle/>
        <a:p>
          <a:endParaRPr lang="ru-RU"/>
        </a:p>
      </dgm:t>
    </dgm:pt>
    <dgm:pt modelId="{E1987074-3724-41F7-B803-F709F0F5B241}" type="pres">
      <dgm:prSet presAssocID="{DFF3DF46-4FA5-4675-A3A9-E74CC1D5CD35}" presName="outerComposite" presStyleCnt="0">
        <dgm:presLayoutVars>
          <dgm:chMax val="5"/>
          <dgm:dir/>
          <dgm:resizeHandles val="exact"/>
        </dgm:presLayoutVars>
      </dgm:prSet>
      <dgm:spPr/>
    </dgm:pt>
    <dgm:pt modelId="{C56113DF-C838-4D92-AA6A-8F72620D129A}" type="pres">
      <dgm:prSet presAssocID="{DFF3DF46-4FA5-4675-A3A9-E74CC1D5CD35}" presName="dummyMaxCanvas" presStyleCnt="0">
        <dgm:presLayoutVars/>
      </dgm:prSet>
      <dgm:spPr/>
    </dgm:pt>
    <dgm:pt modelId="{B0A96CC3-E787-4127-8169-F10794DE890D}" type="pres">
      <dgm:prSet presAssocID="{DFF3DF46-4FA5-4675-A3A9-E74CC1D5CD35}" presName="FourNodes_1" presStyleLbl="node1" presStyleIdx="0" presStyleCnt="4">
        <dgm:presLayoutVars>
          <dgm:bulletEnabled val="1"/>
        </dgm:presLayoutVars>
      </dgm:prSet>
      <dgm:spPr/>
    </dgm:pt>
    <dgm:pt modelId="{339B8519-00E9-4917-B91B-3202DB0A745E}" type="pres">
      <dgm:prSet presAssocID="{DFF3DF46-4FA5-4675-A3A9-E74CC1D5CD35}" presName="FourNodes_2" presStyleLbl="node1" presStyleIdx="1" presStyleCnt="4">
        <dgm:presLayoutVars>
          <dgm:bulletEnabled val="1"/>
        </dgm:presLayoutVars>
      </dgm:prSet>
      <dgm:spPr/>
    </dgm:pt>
    <dgm:pt modelId="{058FDC42-16E9-4D51-BE18-DED2B31D3C6E}" type="pres">
      <dgm:prSet presAssocID="{DFF3DF46-4FA5-4675-A3A9-E74CC1D5CD35}" presName="FourNodes_3" presStyleLbl="node1" presStyleIdx="2" presStyleCnt="4">
        <dgm:presLayoutVars>
          <dgm:bulletEnabled val="1"/>
        </dgm:presLayoutVars>
      </dgm:prSet>
      <dgm:spPr/>
    </dgm:pt>
    <dgm:pt modelId="{EE950AAF-3E05-4B67-9C38-5B04FD5ED99E}" type="pres">
      <dgm:prSet presAssocID="{DFF3DF46-4FA5-4675-A3A9-E74CC1D5CD35}" presName="FourNodes_4" presStyleLbl="node1" presStyleIdx="3" presStyleCnt="4">
        <dgm:presLayoutVars>
          <dgm:bulletEnabled val="1"/>
        </dgm:presLayoutVars>
      </dgm:prSet>
      <dgm:spPr/>
    </dgm:pt>
    <dgm:pt modelId="{1DB1873A-7553-48FE-B94D-618F3D3FA19A}" type="pres">
      <dgm:prSet presAssocID="{DFF3DF46-4FA5-4675-A3A9-E74CC1D5CD35}" presName="FourConn_1-2" presStyleLbl="fgAccFollowNode1" presStyleIdx="0" presStyleCnt="3">
        <dgm:presLayoutVars>
          <dgm:bulletEnabled val="1"/>
        </dgm:presLayoutVars>
      </dgm:prSet>
      <dgm:spPr/>
    </dgm:pt>
    <dgm:pt modelId="{77CE6483-D634-4B75-AC3F-D4ECB52A9741}" type="pres">
      <dgm:prSet presAssocID="{DFF3DF46-4FA5-4675-A3A9-E74CC1D5CD35}" presName="FourConn_2-3" presStyleLbl="fgAccFollowNode1" presStyleIdx="1" presStyleCnt="3">
        <dgm:presLayoutVars>
          <dgm:bulletEnabled val="1"/>
        </dgm:presLayoutVars>
      </dgm:prSet>
      <dgm:spPr/>
    </dgm:pt>
    <dgm:pt modelId="{8B9D9F27-1E8F-4CD6-94DF-84BA97165704}" type="pres">
      <dgm:prSet presAssocID="{DFF3DF46-4FA5-4675-A3A9-E74CC1D5CD35}" presName="FourConn_3-4" presStyleLbl="fgAccFollowNode1" presStyleIdx="2" presStyleCnt="3">
        <dgm:presLayoutVars>
          <dgm:bulletEnabled val="1"/>
        </dgm:presLayoutVars>
      </dgm:prSet>
      <dgm:spPr/>
    </dgm:pt>
    <dgm:pt modelId="{86BC7AB5-2118-4F42-A80F-3F6BF2D96169}" type="pres">
      <dgm:prSet presAssocID="{DFF3DF46-4FA5-4675-A3A9-E74CC1D5CD35}" presName="FourNodes_1_text" presStyleLbl="node1" presStyleIdx="3" presStyleCnt="4">
        <dgm:presLayoutVars>
          <dgm:bulletEnabled val="1"/>
        </dgm:presLayoutVars>
      </dgm:prSet>
      <dgm:spPr/>
    </dgm:pt>
    <dgm:pt modelId="{A99B29A4-3B93-45E6-90F6-C24103BF70C2}" type="pres">
      <dgm:prSet presAssocID="{DFF3DF46-4FA5-4675-A3A9-E74CC1D5CD35}" presName="FourNodes_2_text" presStyleLbl="node1" presStyleIdx="3" presStyleCnt="4">
        <dgm:presLayoutVars>
          <dgm:bulletEnabled val="1"/>
        </dgm:presLayoutVars>
      </dgm:prSet>
      <dgm:spPr/>
    </dgm:pt>
    <dgm:pt modelId="{F2196D45-262D-4004-88C9-24662BFF95F5}" type="pres">
      <dgm:prSet presAssocID="{DFF3DF46-4FA5-4675-A3A9-E74CC1D5CD35}" presName="FourNodes_3_text" presStyleLbl="node1" presStyleIdx="3" presStyleCnt="4">
        <dgm:presLayoutVars>
          <dgm:bulletEnabled val="1"/>
        </dgm:presLayoutVars>
      </dgm:prSet>
      <dgm:spPr/>
    </dgm:pt>
    <dgm:pt modelId="{99D20EAC-44DD-4DE3-B8C2-35CF5E121C5E}" type="pres">
      <dgm:prSet presAssocID="{DFF3DF46-4FA5-4675-A3A9-E74CC1D5CD3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96A5503-5B27-48FE-9F8F-D7BA62129CE3}" type="presOf" srcId="{DD23C6F4-DD2B-45F1-B6ED-981153BC8584}" destId="{77CE6483-D634-4B75-AC3F-D4ECB52A9741}" srcOrd="0" destOrd="0" presId="urn:microsoft.com/office/officeart/2005/8/layout/vProcess5"/>
    <dgm:cxn modelId="{0D9A5B0A-A0D9-4556-8CB9-17BA72EB54BA}" type="presOf" srcId="{70739A8B-6BCC-4564-BB16-B056FFE5B0C4}" destId="{EE950AAF-3E05-4B67-9C38-5B04FD5ED99E}" srcOrd="0" destOrd="0" presId="urn:microsoft.com/office/officeart/2005/8/layout/vProcess5"/>
    <dgm:cxn modelId="{A0816128-2CE6-49DA-83FE-4EB07A183454}" type="presOf" srcId="{6A4CA969-7199-485A-ADC7-BBBEFDC25D8D}" destId="{F2196D45-262D-4004-88C9-24662BFF95F5}" srcOrd="1" destOrd="0" presId="urn:microsoft.com/office/officeart/2005/8/layout/vProcess5"/>
    <dgm:cxn modelId="{4B30772E-68CA-435A-8AEF-3A83DCBF7147}" srcId="{DFF3DF46-4FA5-4675-A3A9-E74CC1D5CD35}" destId="{2DC2D52D-7CBA-4219-A625-72EC21BD3D47}" srcOrd="1" destOrd="0" parTransId="{FC2CBF54-72FC-4F4B-8BC3-64D55663E62A}" sibTransId="{DD23C6F4-DD2B-45F1-B6ED-981153BC8584}"/>
    <dgm:cxn modelId="{D877EE31-796A-44CC-99C2-7E5FC4E12035}" type="presOf" srcId="{6A4CA969-7199-485A-ADC7-BBBEFDC25D8D}" destId="{058FDC42-16E9-4D51-BE18-DED2B31D3C6E}" srcOrd="0" destOrd="0" presId="urn:microsoft.com/office/officeart/2005/8/layout/vProcess5"/>
    <dgm:cxn modelId="{43B2C632-8C02-4E6B-B16A-693B39AD6712}" srcId="{DFF3DF46-4FA5-4675-A3A9-E74CC1D5CD35}" destId="{2CC77F10-E35D-4DC5-AE40-18964DF6A472}" srcOrd="0" destOrd="0" parTransId="{FA42553C-A3FE-486E-975B-6A99D976869F}" sibTransId="{E15927DF-90B2-4AD2-A01B-1BB40C890036}"/>
    <dgm:cxn modelId="{0D54E537-EAD2-46BD-94C6-93974630D876}" type="presOf" srcId="{70739A8B-6BCC-4564-BB16-B056FFE5B0C4}" destId="{99D20EAC-44DD-4DE3-B8C2-35CF5E121C5E}" srcOrd="1" destOrd="0" presId="urn:microsoft.com/office/officeart/2005/8/layout/vProcess5"/>
    <dgm:cxn modelId="{0003813D-3C39-4C4C-AE53-8189203AF42F}" type="presOf" srcId="{BFF96C10-5E7A-4E8A-A461-59FCB65DCFB9}" destId="{8B9D9F27-1E8F-4CD6-94DF-84BA97165704}" srcOrd="0" destOrd="0" presId="urn:microsoft.com/office/officeart/2005/8/layout/vProcess5"/>
    <dgm:cxn modelId="{4C8D043E-6D19-4751-A165-A4C96044CEDC}" type="presOf" srcId="{2DC2D52D-7CBA-4219-A625-72EC21BD3D47}" destId="{A99B29A4-3B93-45E6-90F6-C24103BF70C2}" srcOrd="1" destOrd="0" presId="urn:microsoft.com/office/officeart/2005/8/layout/vProcess5"/>
    <dgm:cxn modelId="{AAB6F6B7-1345-4910-8CFD-F560F2E2437A}" srcId="{DFF3DF46-4FA5-4675-A3A9-E74CC1D5CD35}" destId="{70739A8B-6BCC-4564-BB16-B056FFE5B0C4}" srcOrd="3" destOrd="0" parTransId="{54566E0A-43EB-4EC9-91BA-F08908AD5A63}" sibTransId="{6135A73B-F9E7-43EE-9B33-344A778AAC69}"/>
    <dgm:cxn modelId="{C00878B8-2810-4A99-914F-51F686B77122}" type="presOf" srcId="{E15927DF-90B2-4AD2-A01B-1BB40C890036}" destId="{1DB1873A-7553-48FE-B94D-618F3D3FA19A}" srcOrd="0" destOrd="0" presId="urn:microsoft.com/office/officeart/2005/8/layout/vProcess5"/>
    <dgm:cxn modelId="{57D357B9-538B-4EBC-AA36-C90A8D4546E3}" type="presOf" srcId="{2CC77F10-E35D-4DC5-AE40-18964DF6A472}" destId="{B0A96CC3-E787-4127-8169-F10794DE890D}" srcOrd="0" destOrd="0" presId="urn:microsoft.com/office/officeart/2005/8/layout/vProcess5"/>
    <dgm:cxn modelId="{177B70BE-449B-4585-9868-1DE81BA34BE0}" type="presOf" srcId="{2CC77F10-E35D-4DC5-AE40-18964DF6A472}" destId="{86BC7AB5-2118-4F42-A80F-3F6BF2D96169}" srcOrd="1" destOrd="0" presId="urn:microsoft.com/office/officeart/2005/8/layout/vProcess5"/>
    <dgm:cxn modelId="{5D5E4DC2-D255-49F1-8C63-FF26BB73CA01}" type="presOf" srcId="{DFF3DF46-4FA5-4675-A3A9-E74CC1D5CD35}" destId="{E1987074-3724-41F7-B803-F709F0F5B241}" srcOrd="0" destOrd="0" presId="urn:microsoft.com/office/officeart/2005/8/layout/vProcess5"/>
    <dgm:cxn modelId="{D9377CC4-47D1-494A-AC11-3DF3BB183CB4}" type="presOf" srcId="{2DC2D52D-7CBA-4219-A625-72EC21BD3D47}" destId="{339B8519-00E9-4917-B91B-3202DB0A745E}" srcOrd="0" destOrd="0" presId="urn:microsoft.com/office/officeart/2005/8/layout/vProcess5"/>
    <dgm:cxn modelId="{B56600F5-B00F-45CB-BBDE-F78924CDF8AD}" srcId="{DFF3DF46-4FA5-4675-A3A9-E74CC1D5CD35}" destId="{6A4CA969-7199-485A-ADC7-BBBEFDC25D8D}" srcOrd="2" destOrd="0" parTransId="{3A69F0C4-2A60-4A95-B9CB-33107C0C9102}" sibTransId="{BFF96C10-5E7A-4E8A-A461-59FCB65DCFB9}"/>
    <dgm:cxn modelId="{419F0345-3B80-4155-B3CA-229214FDDCD2}" type="presParOf" srcId="{E1987074-3724-41F7-B803-F709F0F5B241}" destId="{C56113DF-C838-4D92-AA6A-8F72620D129A}" srcOrd="0" destOrd="0" presId="urn:microsoft.com/office/officeart/2005/8/layout/vProcess5"/>
    <dgm:cxn modelId="{F57C18DF-1815-482A-B786-100C3026F3C0}" type="presParOf" srcId="{E1987074-3724-41F7-B803-F709F0F5B241}" destId="{B0A96CC3-E787-4127-8169-F10794DE890D}" srcOrd="1" destOrd="0" presId="urn:microsoft.com/office/officeart/2005/8/layout/vProcess5"/>
    <dgm:cxn modelId="{7A41D9E9-228E-482D-9A92-FF1E3577B020}" type="presParOf" srcId="{E1987074-3724-41F7-B803-F709F0F5B241}" destId="{339B8519-00E9-4917-B91B-3202DB0A745E}" srcOrd="2" destOrd="0" presId="urn:microsoft.com/office/officeart/2005/8/layout/vProcess5"/>
    <dgm:cxn modelId="{9FD40CAE-2EA6-44FF-8557-6C1CDEC3BDA2}" type="presParOf" srcId="{E1987074-3724-41F7-B803-F709F0F5B241}" destId="{058FDC42-16E9-4D51-BE18-DED2B31D3C6E}" srcOrd="3" destOrd="0" presId="urn:microsoft.com/office/officeart/2005/8/layout/vProcess5"/>
    <dgm:cxn modelId="{3DDECD68-7813-419A-8C5C-98982FD1B07C}" type="presParOf" srcId="{E1987074-3724-41F7-B803-F709F0F5B241}" destId="{EE950AAF-3E05-4B67-9C38-5B04FD5ED99E}" srcOrd="4" destOrd="0" presId="urn:microsoft.com/office/officeart/2005/8/layout/vProcess5"/>
    <dgm:cxn modelId="{9E9AF5CA-A169-4B4D-A4C4-E6F672A3A298}" type="presParOf" srcId="{E1987074-3724-41F7-B803-F709F0F5B241}" destId="{1DB1873A-7553-48FE-B94D-618F3D3FA19A}" srcOrd="5" destOrd="0" presId="urn:microsoft.com/office/officeart/2005/8/layout/vProcess5"/>
    <dgm:cxn modelId="{4EF77917-DCC2-48C4-8258-044521FE019B}" type="presParOf" srcId="{E1987074-3724-41F7-B803-F709F0F5B241}" destId="{77CE6483-D634-4B75-AC3F-D4ECB52A9741}" srcOrd="6" destOrd="0" presId="urn:microsoft.com/office/officeart/2005/8/layout/vProcess5"/>
    <dgm:cxn modelId="{D23A5DB5-E054-44CE-8810-4D0FF5893E83}" type="presParOf" srcId="{E1987074-3724-41F7-B803-F709F0F5B241}" destId="{8B9D9F27-1E8F-4CD6-94DF-84BA97165704}" srcOrd="7" destOrd="0" presId="urn:microsoft.com/office/officeart/2005/8/layout/vProcess5"/>
    <dgm:cxn modelId="{D6215B0C-3138-44BD-BA96-2E306C6D07B7}" type="presParOf" srcId="{E1987074-3724-41F7-B803-F709F0F5B241}" destId="{86BC7AB5-2118-4F42-A80F-3F6BF2D96169}" srcOrd="8" destOrd="0" presId="urn:microsoft.com/office/officeart/2005/8/layout/vProcess5"/>
    <dgm:cxn modelId="{41A869E4-0AEE-458A-9C37-6AA8B127543B}" type="presParOf" srcId="{E1987074-3724-41F7-B803-F709F0F5B241}" destId="{A99B29A4-3B93-45E6-90F6-C24103BF70C2}" srcOrd="9" destOrd="0" presId="urn:microsoft.com/office/officeart/2005/8/layout/vProcess5"/>
    <dgm:cxn modelId="{E21368BA-7611-4E95-ABF4-E17A0B5124EC}" type="presParOf" srcId="{E1987074-3724-41F7-B803-F709F0F5B241}" destId="{F2196D45-262D-4004-88C9-24662BFF95F5}" srcOrd="10" destOrd="0" presId="urn:microsoft.com/office/officeart/2005/8/layout/vProcess5"/>
    <dgm:cxn modelId="{A37B95E8-E9DC-452C-9FF1-A4CF44F5BD1B}" type="presParOf" srcId="{E1987074-3724-41F7-B803-F709F0F5B241}" destId="{99D20EAC-44DD-4DE3-B8C2-35CF5E121C5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E09B0A-80FA-496E-813B-D895E63892E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D915D0F6-934E-41B5-898C-BDF17747639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Tw Cen MT"/>
            <a:buNone/>
          </a:pP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Ro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zi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Choriyev</a:t>
          </a:r>
          <a:endParaRPr lang="ru-RU" sz="24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1D2CC0F-C615-40DE-9395-3249C6BA0D4B}" type="parTrans" cxnId="{E772A68D-5D9A-43D9-A182-F53EE03A7EAF}">
      <dgm:prSet/>
      <dgm:spPr/>
      <dgm:t>
        <a:bodyPr/>
        <a:lstStyle/>
        <a:p>
          <a:endParaRPr lang="ru-RU"/>
        </a:p>
      </dgm:t>
    </dgm:pt>
    <dgm:pt modelId="{DBF6B02F-2ED5-4B18-870E-A72F1B2C6E9A}" type="sibTrans" cxnId="{E772A68D-5D9A-43D9-A182-F53EE03A7EAF}">
      <dgm:prSet/>
      <dgm:spPr/>
      <dgm:t>
        <a:bodyPr/>
        <a:lstStyle/>
        <a:p>
          <a:endParaRPr lang="ru-RU"/>
        </a:p>
      </dgm:t>
    </dgm:pt>
    <dgm:pt modelId="{8A49E387-B7A0-4227-B1A8-FA86FA9933DE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Zarabog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Boysun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Surxon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Termiz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bolalar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uyida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tarbiyalangan</a:t>
          </a:r>
          <a:r>
            <a: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0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A9D30813-2545-4B47-81BE-08A704CF3075}" type="parTrans" cxnId="{969DE435-8A6C-45AB-98E3-CAF949375EE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DA41FDE3-FF70-4B40-80BC-FF8A90038B59}" type="sibTrans" cxnId="{969DE435-8A6C-45AB-98E3-CAF949375EE8}">
      <dgm:prSet/>
      <dgm:spPr/>
      <dgm:t>
        <a:bodyPr/>
        <a:lstStyle/>
        <a:p>
          <a:endParaRPr lang="ru-RU"/>
        </a:p>
      </dgm:t>
    </dgm:pt>
    <dgm:pt modelId="{FF52798F-39E7-43D7-A66B-1415C86AF16F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>
            <a:buNone/>
          </a:pP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rassomchilik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bilim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yurtini</a:t>
          </a: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so‘ngra</a:t>
          </a: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Sankt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Peterburgdagi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Repin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nomidagi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nafis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</a:t>
          </a: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</a:t>
          </a: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haykaltaroshlik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arxitektura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institutini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tugatib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Toshkentga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qaytadi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61913090-0D89-4562-A05F-91D92C8FCA64}" type="parTrans" cxnId="{63E6C78F-664E-4E14-A936-1F9F28CF5AE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89B67758-EDDD-4B61-B874-C7EBCA2F4458}" type="sibTrans" cxnId="{63E6C78F-664E-4E14-A936-1F9F28CF5AEA}">
      <dgm:prSet/>
      <dgm:spPr/>
      <dgm:t>
        <a:bodyPr/>
        <a:lstStyle/>
        <a:p>
          <a:endParaRPr lang="ru-RU"/>
        </a:p>
      </dgm:t>
    </dgm:pt>
    <dgm:pt modelId="{12CB4C9B-5905-46BB-9B69-ECE98F63025B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None/>
          </a:pP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Ish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faoliyatini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Nizomiy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nomli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Toshkent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Pedagogika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institutining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tasviriy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</a:t>
          </a: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</a:t>
          </a: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limida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boshlagan</a:t>
          </a:r>
          <a:r>
            <a: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651ECFF-158D-4C19-99C5-6C8B97BDE3A7}" type="parTrans" cxnId="{58412790-AE73-4693-9B71-D1A0CAA49144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gm:t>
    </dgm:pt>
    <dgm:pt modelId="{1E9E5BE1-3123-4B9F-BB70-767ADADFA51C}" type="sibTrans" cxnId="{58412790-AE73-4693-9B71-D1A0CAA49144}">
      <dgm:prSet/>
      <dgm:spPr/>
      <dgm:t>
        <a:bodyPr/>
        <a:lstStyle/>
        <a:p>
          <a:endParaRPr lang="ru-RU"/>
        </a:p>
      </dgm:t>
    </dgm:pt>
    <dgm:pt modelId="{4E45C6F1-B290-4AF9-9785-19FB83971E49}" type="pres">
      <dgm:prSet presAssocID="{4FE09B0A-80FA-496E-813B-D895E63892E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34B6C3F-66A5-4A06-A0FF-920B9F4B3F64}" type="pres">
      <dgm:prSet presAssocID="{D915D0F6-934E-41B5-898C-BDF17747639D}" presName="root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E0466B3-E262-4B73-980D-B39D732E5AAD}" type="pres">
      <dgm:prSet presAssocID="{D915D0F6-934E-41B5-898C-BDF17747639D}" presName="LevelOneTextNode" presStyleLbl="node0" presStyleIdx="0" presStyleCnt="1" custScaleY="91587" custLinFactNeighborX="-28752" custLinFactNeighborY="880">
        <dgm:presLayoutVars>
          <dgm:chPref val="3"/>
        </dgm:presLayoutVars>
      </dgm:prSet>
      <dgm:spPr>
        <a:xfrm rot="16200000">
          <a:off x="-1569183" y="2194560"/>
          <a:ext cx="5418667" cy="1029546"/>
        </a:xfrm>
        <a:prstGeom prst="rect">
          <a:avLst/>
        </a:prstGeom>
      </dgm:spPr>
    </dgm:pt>
    <dgm:pt modelId="{3D35A41D-BC1F-4A08-B039-8B149E9E9E61}" type="pres">
      <dgm:prSet presAssocID="{D915D0F6-934E-41B5-898C-BDF17747639D}" presName="level2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3C2DB8A-58C7-477F-98FC-826FBD71C9D7}" type="pres">
      <dgm:prSet presAssocID="{A9D30813-2545-4B47-81BE-08A704CF3075}" presName="conn2-1" presStyleLbl="parChTrans1D2" presStyleIdx="0" presStyleCnt="3"/>
      <dgm:spPr>
        <a:xfrm>
          <a:off x="1654923" y="1440159"/>
          <a:ext cx="702026" cy="1269173"/>
        </a:xfrm>
        <a:custGeom>
          <a:avLst/>
          <a:gdLst/>
          <a:ahLst/>
          <a:cxnLst/>
          <a:rect l="0" t="0" r="0" b="0"/>
          <a:pathLst>
            <a:path>
              <a:moveTo>
                <a:pt x="0" y="1269173"/>
              </a:moveTo>
              <a:lnTo>
                <a:pt x="351013" y="1269173"/>
              </a:lnTo>
              <a:lnTo>
                <a:pt x="351013" y="0"/>
              </a:lnTo>
              <a:lnTo>
                <a:pt x="702026" y="0"/>
              </a:lnTo>
            </a:path>
          </a:pathLst>
        </a:custGeom>
      </dgm:spPr>
    </dgm:pt>
    <dgm:pt modelId="{956EFEA4-DB3D-499C-9981-B6D6A75717A6}" type="pres">
      <dgm:prSet presAssocID="{A9D30813-2545-4B47-81BE-08A704CF3075}" presName="connTx" presStyleLbl="parChTrans1D2" presStyleIdx="0" presStyleCnt="3"/>
      <dgm:spPr/>
    </dgm:pt>
    <dgm:pt modelId="{DFC1B219-AB62-4B17-BB5B-7D3EBF9FE3B2}" type="pres">
      <dgm:prSet presAssocID="{8A49E387-B7A0-4227-B1A8-FA86FA9933DE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175FBC8-8AE7-4D89-8D4E-471BCD2D1403}" type="pres">
      <dgm:prSet presAssocID="{8A49E387-B7A0-4227-B1A8-FA86FA9933DE}" presName="LevelTwoTextNode" presStyleLbl="node2" presStyleIdx="0" presStyleCnt="3" custScaleX="186315" custScaleY="106839" custLinFactNeighborX="2436" custLinFactNeighborY="11051">
        <dgm:presLayoutVars>
          <dgm:chPref val="3"/>
        </dgm:presLayoutVars>
      </dgm:prSet>
      <dgm:spPr>
        <a:xfrm>
          <a:off x="2356950" y="925386"/>
          <a:ext cx="5136791" cy="1029546"/>
        </a:xfrm>
        <a:prstGeom prst="rect">
          <a:avLst/>
        </a:prstGeom>
      </dgm:spPr>
    </dgm:pt>
    <dgm:pt modelId="{5CCC2519-CEE6-4245-BDD3-0CBB6844F8CE}" type="pres">
      <dgm:prSet presAssocID="{8A49E387-B7A0-4227-B1A8-FA86FA9933DE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6BA1A5E-11D3-4F2C-8098-3D1E0BABA0FC}" type="pres">
      <dgm:prSet presAssocID="{61913090-0D89-4562-A05F-91D92C8FCA64}" presName="conn2-1" presStyleLbl="parChTrans1D2" presStyleIdx="1" presStyleCnt="3"/>
      <dgm:spPr>
        <a:xfrm>
          <a:off x="1654923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</dgm:spPr>
    </dgm:pt>
    <dgm:pt modelId="{C5E1B48D-4C7C-4840-B376-4E43E7DA633C}" type="pres">
      <dgm:prSet presAssocID="{61913090-0D89-4562-A05F-91D92C8FCA64}" presName="connTx" presStyleLbl="parChTrans1D2" presStyleIdx="1" presStyleCnt="3"/>
      <dgm:spPr/>
    </dgm:pt>
    <dgm:pt modelId="{865A5FEA-2B17-42D3-9634-1FA5295F2753}" type="pres">
      <dgm:prSet presAssocID="{FF52798F-39E7-43D7-A66B-1415C86AF16F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6A6E7BA-420C-4336-B11B-C3B3323CFB54}" type="pres">
      <dgm:prSet presAssocID="{FF52798F-39E7-43D7-A66B-1415C86AF16F}" presName="LevelTwoTextNode" presStyleLbl="node2" presStyleIdx="1" presStyleCnt="3" custScaleX="187810" custScaleY="177298" custLinFactNeighborX="2555" custLinFactNeighborY="14907">
        <dgm:presLayoutVars>
          <dgm:chPref val="3"/>
        </dgm:presLayoutVars>
      </dgm:prSet>
      <dgm:spPr>
        <a:xfrm>
          <a:off x="2330306" y="2194560"/>
          <a:ext cx="5101300" cy="1029546"/>
        </a:xfrm>
        <a:prstGeom prst="rect">
          <a:avLst/>
        </a:prstGeom>
      </dgm:spPr>
    </dgm:pt>
    <dgm:pt modelId="{1E1DD928-A987-4C62-A264-42472B2E99FB}" type="pres">
      <dgm:prSet presAssocID="{FF52798F-39E7-43D7-A66B-1415C86AF16F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8427F22-196B-4776-938B-0C95E7BDD029}" type="pres">
      <dgm:prSet presAssocID="{C651ECFF-158D-4C19-99C5-6C8B97BDE3A7}" presName="conn2-1" presStyleLbl="parChTrans1D2" presStyleIdx="2" presStyleCnt="3"/>
      <dgm:spPr>
        <a:xfrm>
          <a:off x="1654923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</dgm:spPr>
    </dgm:pt>
    <dgm:pt modelId="{6BF0F46F-A6C2-4F06-A0E8-37DB984CEE25}" type="pres">
      <dgm:prSet presAssocID="{C651ECFF-158D-4C19-99C5-6C8B97BDE3A7}" presName="connTx" presStyleLbl="parChTrans1D2" presStyleIdx="2" presStyleCnt="3"/>
      <dgm:spPr/>
    </dgm:pt>
    <dgm:pt modelId="{B04D0D1D-EF39-4A40-A492-20922AD0ED26}" type="pres">
      <dgm:prSet presAssocID="{12CB4C9B-5905-46BB-9B69-ECE98F63025B}" presName="root2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4908898-7C77-4E1F-BD20-EA1691AA8858}" type="pres">
      <dgm:prSet presAssocID="{12CB4C9B-5905-46BB-9B69-ECE98F63025B}" presName="LevelTwoTextNode" presStyleLbl="node2" presStyleIdx="2" presStyleCnt="3" custScaleX="187810" custScaleY="141085" custLinFactNeighborX="2555" custLinFactNeighborY="4561">
        <dgm:presLayoutVars>
          <dgm:chPref val="3"/>
        </dgm:presLayoutVars>
      </dgm:prSet>
      <dgm:spPr>
        <a:xfrm>
          <a:off x="2330306" y="3481493"/>
          <a:ext cx="5172316" cy="1029546"/>
        </a:xfrm>
        <a:prstGeom prst="rect">
          <a:avLst/>
        </a:prstGeom>
      </dgm:spPr>
    </dgm:pt>
    <dgm:pt modelId="{C56E4A66-DD70-4ED3-B36A-1938F6533207}" type="pres">
      <dgm:prSet presAssocID="{12CB4C9B-5905-46BB-9B69-ECE98F63025B}" presName="level3hierChild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EAF74B11-0EBE-4C01-AA10-97EC227AABC4}" type="presOf" srcId="{12CB4C9B-5905-46BB-9B69-ECE98F63025B}" destId="{44908898-7C77-4E1F-BD20-EA1691AA8858}" srcOrd="0" destOrd="0" presId="urn:microsoft.com/office/officeart/2008/layout/HorizontalMultiLevelHierarchy"/>
    <dgm:cxn modelId="{969DE435-8A6C-45AB-98E3-CAF949375EE8}" srcId="{D915D0F6-934E-41B5-898C-BDF17747639D}" destId="{8A49E387-B7A0-4227-B1A8-FA86FA9933DE}" srcOrd="0" destOrd="0" parTransId="{A9D30813-2545-4B47-81BE-08A704CF3075}" sibTransId="{DA41FDE3-FF70-4B40-80BC-FF8A90038B59}"/>
    <dgm:cxn modelId="{2DED7937-CAB3-4693-8B6B-B9EEF4BB299F}" type="presOf" srcId="{61913090-0D89-4562-A05F-91D92C8FCA64}" destId="{C5E1B48D-4C7C-4840-B376-4E43E7DA633C}" srcOrd="1" destOrd="0" presId="urn:microsoft.com/office/officeart/2008/layout/HorizontalMultiLevelHierarchy"/>
    <dgm:cxn modelId="{7A0AF560-48FC-4701-99D7-616E5C6D1A21}" type="presOf" srcId="{61913090-0D89-4562-A05F-91D92C8FCA64}" destId="{66BA1A5E-11D3-4F2C-8098-3D1E0BABA0FC}" srcOrd="0" destOrd="0" presId="urn:microsoft.com/office/officeart/2008/layout/HorizontalMultiLevelHierarchy"/>
    <dgm:cxn modelId="{00CEAC41-BAE4-4EFA-925F-F5B27698627E}" type="presOf" srcId="{A9D30813-2545-4B47-81BE-08A704CF3075}" destId="{956EFEA4-DB3D-499C-9981-B6D6A75717A6}" srcOrd="1" destOrd="0" presId="urn:microsoft.com/office/officeart/2008/layout/HorizontalMultiLevelHierarchy"/>
    <dgm:cxn modelId="{080FBC6D-C0A5-4BBB-B0CD-592BFCA09A9A}" type="presOf" srcId="{A9D30813-2545-4B47-81BE-08A704CF3075}" destId="{93C2DB8A-58C7-477F-98FC-826FBD71C9D7}" srcOrd="0" destOrd="0" presId="urn:microsoft.com/office/officeart/2008/layout/HorizontalMultiLevelHierarchy"/>
    <dgm:cxn modelId="{E772A68D-5D9A-43D9-A182-F53EE03A7EAF}" srcId="{4FE09B0A-80FA-496E-813B-D895E63892E4}" destId="{D915D0F6-934E-41B5-898C-BDF17747639D}" srcOrd="0" destOrd="0" parTransId="{41D2CC0F-C615-40DE-9395-3249C6BA0D4B}" sibTransId="{DBF6B02F-2ED5-4B18-870E-A72F1B2C6E9A}"/>
    <dgm:cxn modelId="{63E6C78F-664E-4E14-A936-1F9F28CF5AEA}" srcId="{D915D0F6-934E-41B5-898C-BDF17747639D}" destId="{FF52798F-39E7-43D7-A66B-1415C86AF16F}" srcOrd="1" destOrd="0" parTransId="{61913090-0D89-4562-A05F-91D92C8FCA64}" sibTransId="{89B67758-EDDD-4B61-B874-C7EBCA2F4458}"/>
    <dgm:cxn modelId="{58412790-AE73-4693-9B71-D1A0CAA49144}" srcId="{D915D0F6-934E-41B5-898C-BDF17747639D}" destId="{12CB4C9B-5905-46BB-9B69-ECE98F63025B}" srcOrd="2" destOrd="0" parTransId="{C651ECFF-158D-4C19-99C5-6C8B97BDE3A7}" sibTransId="{1E9E5BE1-3123-4B9F-BB70-767ADADFA51C}"/>
    <dgm:cxn modelId="{840B6DA1-B634-462E-A21D-DAA6B7123617}" type="presOf" srcId="{4FE09B0A-80FA-496E-813B-D895E63892E4}" destId="{4E45C6F1-B290-4AF9-9785-19FB83971E49}" srcOrd="0" destOrd="0" presId="urn:microsoft.com/office/officeart/2008/layout/HorizontalMultiLevelHierarchy"/>
    <dgm:cxn modelId="{286560AD-F2D4-42DA-9B8D-5C09FEA03297}" type="presOf" srcId="{C651ECFF-158D-4C19-99C5-6C8B97BDE3A7}" destId="{E8427F22-196B-4776-938B-0C95E7BDD029}" srcOrd="0" destOrd="0" presId="urn:microsoft.com/office/officeart/2008/layout/HorizontalMultiLevelHierarchy"/>
    <dgm:cxn modelId="{E0D0E6C3-4D60-4627-B27E-3C452D976737}" type="presOf" srcId="{8A49E387-B7A0-4227-B1A8-FA86FA9933DE}" destId="{3175FBC8-8AE7-4D89-8D4E-471BCD2D1403}" srcOrd="0" destOrd="0" presId="urn:microsoft.com/office/officeart/2008/layout/HorizontalMultiLevelHierarchy"/>
    <dgm:cxn modelId="{7763F4C6-BB35-4E78-B86D-B0BE2CF2E808}" type="presOf" srcId="{FF52798F-39E7-43D7-A66B-1415C86AF16F}" destId="{D6A6E7BA-420C-4336-B11B-C3B3323CFB54}" srcOrd="0" destOrd="0" presId="urn:microsoft.com/office/officeart/2008/layout/HorizontalMultiLevelHierarchy"/>
    <dgm:cxn modelId="{A7B975C8-01F3-409F-B89D-D352ED0DC595}" type="presOf" srcId="{C651ECFF-158D-4C19-99C5-6C8B97BDE3A7}" destId="{6BF0F46F-A6C2-4F06-A0E8-37DB984CEE25}" srcOrd="1" destOrd="0" presId="urn:microsoft.com/office/officeart/2008/layout/HorizontalMultiLevelHierarchy"/>
    <dgm:cxn modelId="{D9C1FFDC-6ECC-4062-BB9F-E52731C5275F}" type="presOf" srcId="{D915D0F6-934E-41B5-898C-BDF17747639D}" destId="{3E0466B3-E262-4B73-980D-B39D732E5AAD}" srcOrd="0" destOrd="0" presId="urn:microsoft.com/office/officeart/2008/layout/HorizontalMultiLevelHierarchy"/>
    <dgm:cxn modelId="{B62F4386-D0ED-45DB-BBE4-197EDFB21EDD}" type="presParOf" srcId="{4E45C6F1-B290-4AF9-9785-19FB83971E49}" destId="{434B6C3F-66A5-4A06-A0FF-920B9F4B3F64}" srcOrd="0" destOrd="0" presId="urn:microsoft.com/office/officeart/2008/layout/HorizontalMultiLevelHierarchy"/>
    <dgm:cxn modelId="{034B64FF-C43A-4B3D-9113-950E2729BB79}" type="presParOf" srcId="{434B6C3F-66A5-4A06-A0FF-920B9F4B3F64}" destId="{3E0466B3-E262-4B73-980D-B39D732E5AAD}" srcOrd="0" destOrd="0" presId="urn:microsoft.com/office/officeart/2008/layout/HorizontalMultiLevelHierarchy"/>
    <dgm:cxn modelId="{2EA9BB8D-C19E-4815-8FB7-F960FA0CA9E9}" type="presParOf" srcId="{434B6C3F-66A5-4A06-A0FF-920B9F4B3F64}" destId="{3D35A41D-BC1F-4A08-B039-8B149E9E9E61}" srcOrd="1" destOrd="0" presId="urn:microsoft.com/office/officeart/2008/layout/HorizontalMultiLevelHierarchy"/>
    <dgm:cxn modelId="{99BDE4E8-2F43-434A-BC94-F971DF922A3B}" type="presParOf" srcId="{3D35A41D-BC1F-4A08-B039-8B149E9E9E61}" destId="{93C2DB8A-58C7-477F-98FC-826FBD71C9D7}" srcOrd="0" destOrd="0" presId="urn:microsoft.com/office/officeart/2008/layout/HorizontalMultiLevelHierarchy"/>
    <dgm:cxn modelId="{D3562236-61D4-4A38-888A-AB18473D626A}" type="presParOf" srcId="{93C2DB8A-58C7-477F-98FC-826FBD71C9D7}" destId="{956EFEA4-DB3D-499C-9981-B6D6A75717A6}" srcOrd="0" destOrd="0" presId="urn:microsoft.com/office/officeart/2008/layout/HorizontalMultiLevelHierarchy"/>
    <dgm:cxn modelId="{26CE0E37-8227-4BB7-9CA0-99FAF0830DBE}" type="presParOf" srcId="{3D35A41D-BC1F-4A08-B039-8B149E9E9E61}" destId="{DFC1B219-AB62-4B17-BB5B-7D3EBF9FE3B2}" srcOrd="1" destOrd="0" presId="urn:microsoft.com/office/officeart/2008/layout/HorizontalMultiLevelHierarchy"/>
    <dgm:cxn modelId="{2A7CCED8-4BD5-4435-A065-E2CF91319370}" type="presParOf" srcId="{DFC1B219-AB62-4B17-BB5B-7D3EBF9FE3B2}" destId="{3175FBC8-8AE7-4D89-8D4E-471BCD2D1403}" srcOrd="0" destOrd="0" presId="urn:microsoft.com/office/officeart/2008/layout/HorizontalMultiLevelHierarchy"/>
    <dgm:cxn modelId="{5586F532-21A2-4ED7-A286-584F80DD30A2}" type="presParOf" srcId="{DFC1B219-AB62-4B17-BB5B-7D3EBF9FE3B2}" destId="{5CCC2519-CEE6-4245-BDD3-0CBB6844F8CE}" srcOrd="1" destOrd="0" presId="urn:microsoft.com/office/officeart/2008/layout/HorizontalMultiLevelHierarchy"/>
    <dgm:cxn modelId="{22A952E3-ADD5-4C8D-8844-B06322601954}" type="presParOf" srcId="{3D35A41D-BC1F-4A08-B039-8B149E9E9E61}" destId="{66BA1A5E-11D3-4F2C-8098-3D1E0BABA0FC}" srcOrd="2" destOrd="0" presId="urn:microsoft.com/office/officeart/2008/layout/HorizontalMultiLevelHierarchy"/>
    <dgm:cxn modelId="{24CF914F-2492-49F1-BFE0-C3E92393E138}" type="presParOf" srcId="{66BA1A5E-11D3-4F2C-8098-3D1E0BABA0FC}" destId="{C5E1B48D-4C7C-4840-B376-4E43E7DA633C}" srcOrd="0" destOrd="0" presId="urn:microsoft.com/office/officeart/2008/layout/HorizontalMultiLevelHierarchy"/>
    <dgm:cxn modelId="{7453A75C-4A2A-4790-B8C8-0271CF5EB592}" type="presParOf" srcId="{3D35A41D-BC1F-4A08-B039-8B149E9E9E61}" destId="{865A5FEA-2B17-42D3-9634-1FA5295F2753}" srcOrd="3" destOrd="0" presId="urn:microsoft.com/office/officeart/2008/layout/HorizontalMultiLevelHierarchy"/>
    <dgm:cxn modelId="{EE123770-8CEE-4FD7-98BC-D8F729A2CCBF}" type="presParOf" srcId="{865A5FEA-2B17-42D3-9634-1FA5295F2753}" destId="{D6A6E7BA-420C-4336-B11B-C3B3323CFB54}" srcOrd="0" destOrd="0" presId="urn:microsoft.com/office/officeart/2008/layout/HorizontalMultiLevelHierarchy"/>
    <dgm:cxn modelId="{D1C4F802-B62F-440C-9A80-8D0F69273A73}" type="presParOf" srcId="{865A5FEA-2B17-42D3-9634-1FA5295F2753}" destId="{1E1DD928-A987-4C62-A264-42472B2E99FB}" srcOrd="1" destOrd="0" presId="urn:microsoft.com/office/officeart/2008/layout/HorizontalMultiLevelHierarchy"/>
    <dgm:cxn modelId="{4FD6F32E-3B00-4431-8182-E07B62CE21A7}" type="presParOf" srcId="{3D35A41D-BC1F-4A08-B039-8B149E9E9E61}" destId="{E8427F22-196B-4776-938B-0C95E7BDD029}" srcOrd="4" destOrd="0" presId="urn:microsoft.com/office/officeart/2008/layout/HorizontalMultiLevelHierarchy"/>
    <dgm:cxn modelId="{6FEE5A54-C6DE-4508-A850-58DFB0DE74D5}" type="presParOf" srcId="{E8427F22-196B-4776-938B-0C95E7BDD029}" destId="{6BF0F46F-A6C2-4F06-A0E8-37DB984CEE25}" srcOrd="0" destOrd="0" presId="urn:microsoft.com/office/officeart/2008/layout/HorizontalMultiLevelHierarchy"/>
    <dgm:cxn modelId="{51D4294A-7F10-43D6-9301-04C7B4612A4A}" type="presParOf" srcId="{3D35A41D-BC1F-4A08-B039-8B149E9E9E61}" destId="{B04D0D1D-EF39-4A40-A492-20922AD0ED26}" srcOrd="5" destOrd="0" presId="urn:microsoft.com/office/officeart/2008/layout/HorizontalMultiLevelHierarchy"/>
    <dgm:cxn modelId="{E399FBBB-E45A-4F70-AE61-2C415BF8D280}" type="presParOf" srcId="{B04D0D1D-EF39-4A40-A492-20922AD0ED26}" destId="{44908898-7C77-4E1F-BD20-EA1691AA8858}" srcOrd="0" destOrd="0" presId="urn:microsoft.com/office/officeart/2008/layout/HorizontalMultiLevelHierarchy"/>
    <dgm:cxn modelId="{89463573-48BE-406A-88F5-C65F2F4AD327}" type="presParOf" srcId="{B04D0D1D-EF39-4A40-A492-20922AD0ED26}" destId="{C56E4A66-DD70-4ED3-B36A-1938F653320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AD040-5D04-49FB-A6FC-CAD973923D8C}">
      <dsp:nvSpPr>
        <dsp:cNvPr id="0" name=""/>
        <dsp:cNvSpPr/>
      </dsp:nvSpPr>
      <dsp:spPr>
        <a:xfrm>
          <a:off x="0" y="906854"/>
          <a:ext cx="4877777" cy="2781311"/>
        </a:xfrm>
        <a:prstGeom prst="ellipse">
          <a:avLst/>
        </a:prstGeom>
        <a:solidFill>
          <a:srgbClr val="92D05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Ma’rifat</a:t>
          </a:r>
          <a:endParaRPr lang="en-US" sz="28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Bilim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Savod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….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4334" y="1314168"/>
        <a:ext cx="3449109" cy="1966683"/>
      </dsp:txXfrm>
    </dsp:sp>
    <dsp:sp modelId="{72C713C7-13B7-41CA-9254-BC02C79EED97}">
      <dsp:nvSpPr>
        <dsp:cNvPr id="0" name=""/>
        <dsp:cNvSpPr/>
      </dsp:nvSpPr>
      <dsp:spPr>
        <a:xfrm>
          <a:off x="2595331" y="1095881"/>
          <a:ext cx="4968273" cy="2826306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   </a:t>
          </a: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Madaniyat</a:t>
          </a:r>
          <a:endParaRPr lang="en-US" sz="28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Milliy</a:t>
          </a:r>
          <a:r>
            <a:rPr lang="en-US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urf-odatlar</a:t>
          </a:r>
          <a:endParaRPr lang="en-US" sz="2000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Qadriyatlar</a:t>
          </a:r>
          <a:endParaRPr lang="en-US" sz="2000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     ……..</a:t>
          </a: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22918" y="1509784"/>
        <a:ext cx="3513099" cy="1998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AD040-5D04-49FB-A6FC-CAD973923D8C}">
      <dsp:nvSpPr>
        <dsp:cNvPr id="0" name=""/>
        <dsp:cNvSpPr/>
      </dsp:nvSpPr>
      <dsp:spPr>
        <a:xfrm>
          <a:off x="0" y="906854"/>
          <a:ext cx="4877777" cy="2781311"/>
        </a:xfrm>
        <a:prstGeom prst="ellipse">
          <a:avLst/>
        </a:prstGeom>
        <a:solidFill>
          <a:srgbClr val="92D05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Ma’rifat</a:t>
          </a:r>
          <a:endParaRPr lang="en-US" sz="28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Bilim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olish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Savod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….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4334" y="1314168"/>
        <a:ext cx="3449109" cy="1966683"/>
      </dsp:txXfrm>
    </dsp:sp>
    <dsp:sp modelId="{72C713C7-13B7-41CA-9254-BC02C79EED97}">
      <dsp:nvSpPr>
        <dsp:cNvPr id="0" name=""/>
        <dsp:cNvSpPr/>
      </dsp:nvSpPr>
      <dsp:spPr>
        <a:xfrm>
          <a:off x="2595331" y="1095881"/>
          <a:ext cx="4968273" cy="2826306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   </a:t>
          </a: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Madaniyat</a:t>
          </a:r>
          <a:endParaRPr lang="en-US" sz="28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Milliy</a:t>
          </a:r>
          <a:r>
            <a:rPr lang="en-US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urf-odatlar</a:t>
          </a:r>
          <a:endParaRPr lang="en-US" sz="2000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Qadriyatlar</a:t>
          </a:r>
          <a:endParaRPr lang="en-US" sz="2000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      ……..</a:t>
          </a:r>
        </a:p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22918" y="1509784"/>
        <a:ext cx="3513099" cy="1998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96CC3-E787-4127-8169-F10794DE890D}">
      <dsp:nvSpPr>
        <dsp:cNvPr id="0" name=""/>
        <dsp:cNvSpPr/>
      </dsp:nvSpPr>
      <dsp:spPr>
        <a:xfrm>
          <a:off x="0" y="0"/>
          <a:ext cx="5530214" cy="8903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zbekistonda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xizmat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rsatgan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arbobi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xalq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rassomi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Hamza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nomidagi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mukofoti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sovrindor</a:t>
          </a:r>
          <a:r>
            <a:rPr lang="en-US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kern="1200" dirty="0"/>
        </a:p>
      </dsp:txBody>
      <dsp:txXfrm>
        <a:off x="26076" y="26076"/>
        <a:ext cx="4494262" cy="838164"/>
      </dsp:txXfrm>
    </dsp:sp>
    <dsp:sp modelId="{339B8519-00E9-4917-B91B-3202DB0A745E}">
      <dsp:nvSpPr>
        <dsp:cNvPr id="0" name=""/>
        <dsp:cNvSpPr/>
      </dsp:nvSpPr>
      <dsp:spPr>
        <a:xfrm>
          <a:off x="463155" y="1052192"/>
          <a:ext cx="5530214" cy="8903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usavvir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z-Cyrl-UZ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El-yurt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hurmat</a:t>
          </a:r>
          <a:r>
            <a:rPr lang="en-US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’’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ordeni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taqdirlandi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kern="1200" dirty="0"/>
        </a:p>
      </dsp:txBody>
      <dsp:txXfrm>
        <a:off x="489231" y="1078268"/>
        <a:ext cx="4436201" cy="838164"/>
      </dsp:txXfrm>
    </dsp:sp>
    <dsp:sp modelId="{058FDC42-16E9-4D51-BE18-DED2B31D3C6E}">
      <dsp:nvSpPr>
        <dsp:cNvPr id="0" name=""/>
        <dsp:cNvSpPr/>
      </dsp:nvSpPr>
      <dsp:spPr>
        <a:xfrm>
          <a:off x="919398" y="2104384"/>
          <a:ext cx="5530214" cy="8903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‘z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asarlarida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o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lka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manzaralari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o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tmishi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buguni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yuksak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mahorat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bilan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aks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ettirgan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945474" y="2130460"/>
        <a:ext cx="4443113" cy="838164"/>
      </dsp:txXfrm>
    </dsp:sp>
    <dsp:sp modelId="{EE950AAF-3E05-4B67-9C38-5B04FD5ED99E}">
      <dsp:nvSpPr>
        <dsp:cNvPr id="0" name=""/>
        <dsp:cNvSpPr/>
      </dsp:nvSpPr>
      <dsp:spPr>
        <a:xfrm>
          <a:off x="1382553" y="3156577"/>
          <a:ext cx="5530214" cy="8903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Uning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asarlari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1963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yildan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buyon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xalqaro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badiiy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</a:t>
          </a:r>
          <a:r>
            <a:rPr lang="en-US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rgazmalarda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namoyish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etib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6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kelinmoqda</a:t>
          </a: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1408629" y="3182653"/>
        <a:ext cx="4436201" cy="838164"/>
      </dsp:txXfrm>
    </dsp:sp>
    <dsp:sp modelId="{1DB1873A-7553-48FE-B94D-618F3D3FA19A}">
      <dsp:nvSpPr>
        <dsp:cNvPr id="0" name=""/>
        <dsp:cNvSpPr/>
      </dsp:nvSpPr>
      <dsp:spPr>
        <a:xfrm>
          <a:off x="4951508" y="681901"/>
          <a:ext cx="578705" cy="578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5081717" y="681901"/>
        <a:ext cx="318287" cy="435476"/>
      </dsp:txXfrm>
    </dsp:sp>
    <dsp:sp modelId="{77CE6483-D634-4B75-AC3F-D4ECB52A9741}">
      <dsp:nvSpPr>
        <dsp:cNvPr id="0" name=""/>
        <dsp:cNvSpPr/>
      </dsp:nvSpPr>
      <dsp:spPr>
        <a:xfrm>
          <a:off x="5414664" y="1734094"/>
          <a:ext cx="578705" cy="578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5544873" y="1734094"/>
        <a:ext cx="318287" cy="435476"/>
      </dsp:txXfrm>
    </dsp:sp>
    <dsp:sp modelId="{8B9D9F27-1E8F-4CD6-94DF-84BA97165704}">
      <dsp:nvSpPr>
        <dsp:cNvPr id="0" name=""/>
        <dsp:cNvSpPr/>
      </dsp:nvSpPr>
      <dsp:spPr>
        <a:xfrm>
          <a:off x="5870906" y="2786286"/>
          <a:ext cx="578705" cy="578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6001115" y="2786286"/>
        <a:ext cx="318287" cy="4354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27F22-196B-4776-938B-0C95E7BDD029}">
      <dsp:nvSpPr>
        <dsp:cNvPr id="0" name=""/>
        <dsp:cNvSpPr/>
      </dsp:nvSpPr>
      <dsp:spPr>
        <a:xfrm>
          <a:off x="1977855" y="2124219"/>
          <a:ext cx="813353" cy="1322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2345724" y="2746490"/>
        <a:ext cx="77615" cy="77615"/>
      </dsp:txXfrm>
    </dsp:sp>
    <dsp:sp modelId="{66BA1A5E-11D3-4F2C-8098-3D1E0BABA0FC}">
      <dsp:nvSpPr>
        <dsp:cNvPr id="0" name=""/>
        <dsp:cNvSpPr/>
      </dsp:nvSpPr>
      <dsp:spPr>
        <a:xfrm>
          <a:off x="1977855" y="2024285"/>
          <a:ext cx="81335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2364152" y="2049627"/>
        <a:ext cx="40757" cy="40757"/>
      </dsp:txXfrm>
    </dsp:sp>
    <dsp:sp modelId="{93C2DB8A-58C7-477F-98FC-826FBD71C9D7}">
      <dsp:nvSpPr>
        <dsp:cNvPr id="0" name=""/>
        <dsp:cNvSpPr/>
      </dsp:nvSpPr>
      <dsp:spPr>
        <a:xfrm>
          <a:off x="1977855" y="716761"/>
          <a:ext cx="810263" cy="1407458"/>
        </a:xfrm>
        <a:custGeom>
          <a:avLst/>
          <a:gdLst/>
          <a:ahLst/>
          <a:cxnLst/>
          <a:rect l="0" t="0" r="0" b="0"/>
          <a:pathLst>
            <a:path>
              <a:moveTo>
                <a:pt x="0" y="1269173"/>
              </a:moveTo>
              <a:lnTo>
                <a:pt x="351013" y="1269173"/>
              </a:lnTo>
              <a:lnTo>
                <a:pt x="351013" y="0"/>
              </a:lnTo>
              <a:lnTo>
                <a:pt x="702026" y="0"/>
              </a:lnTo>
            </a:path>
          </a:pathLst>
        </a:custGeom>
        <a:noFill/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w Cen MT"/>
            <a:ea typeface="+mn-ea"/>
            <a:cs typeface="+mn-cs"/>
          </a:endParaRPr>
        </a:p>
      </dsp:txBody>
      <dsp:txXfrm>
        <a:off x="2342385" y="1379889"/>
        <a:ext cx="81201" cy="81201"/>
      </dsp:txXfrm>
    </dsp:sp>
    <dsp:sp modelId="{3E0466B3-E262-4B73-980D-B39D732E5AAD}">
      <dsp:nvSpPr>
        <dsp:cNvPr id="0" name=""/>
        <dsp:cNvSpPr/>
      </dsp:nvSpPr>
      <dsp:spPr>
        <a:xfrm rot="16200000">
          <a:off x="-326197" y="1728359"/>
          <a:ext cx="3816384" cy="7917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Tw Cen MT"/>
            <a:buNone/>
          </a:pP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Ro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zi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Choriyev</a:t>
          </a:r>
          <a:endParaRPr lang="ru-RU" sz="24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-326197" y="1728359"/>
        <a:ext cx="3816384" cy="791720"/>
      </dsp:txXfrm>
    </dsp:sp>
    <dsp:sp modelId="{3175FBC8-8AE7-4D89-8D4E-471BCD2D1403}">
      <dsp:nvSpPr>
        <dsp:cNvPr id="0" name=""/>
        <dsp:cNvSpPr/>
      </dsp:nvSpPr>
      <dsp:spPr>
        <a:xfrm>
          <a:off x="2788118" y="293828"/>
          <a:ext cx="4838309" cy="84586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Zarabog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Boysun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Surxon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Termiz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bolalar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uyida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tarbiyalangan</a:t>
          </a: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0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88118" y="293828"/>
        <a:ext cx="4838309" cy="845866"/>
      </dsp:txXfrm>
    </dsp:sp>
    <dsp:sp modelId="{D6A6E7BA-420C-4336-B11B-C3B3323CFB54}">
      <dsp:nvSpPr>
        <dsp:cNvPr id="0" name=""/>
        <dsp:cNvSpPr/>
      </dsp:nvSpPr>
      <dsp:spPr>
        <a:xfrm>
          <a:off x="2791208" y="1368153"/>
          <a:ext cx="4877131" cy="14037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rassomchilik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bilim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yurtini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so‘ngra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Sankt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Peterburgdagi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Le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Repin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nomidagi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nafis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haykaltaroshlik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arxitektura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institutini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tugatib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Toshkentga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qaytadi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91208" y="1368153"/>
        <a:ext cx="4877131" cy="1403704"/>
      </dsp:txXfrm>
    </dsp:sp>
    <dsp:sp modelId="{44908898-7C77-4E1F-BD20-EA1691AA8858}">
      <dsp:nvSpPr>
        <dsp:cNvPr id="0" name=""/>
        <dsp:cNvSpPr/>
      </dsp:nvSpPr>
      <dsp:spPr>
        <a:xfrm>
          <a:off x="2791208" y="2887877"/>
          <a:ext cx="4877131" cy="11169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Ish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faoliyatini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Nizomiy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nomli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Toshkent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Davlat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Pedagogika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institutining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tasviriy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at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‘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limida</a:t>
          </a:r>
          <a:r>
            <a:rPr lang="ru-RU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boshlagan</a:t>
          </a:r>
          <a:r>
            <a:rPr lang="en-US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791208" y="2887877"/>
        <a:ext cx="4877131" cy="1116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350CF-C603-4114-B932-646F91D14650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09EBE-9F82-4E48-A1EA-E1BF2E0BBA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46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42319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684637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26958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369276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711595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053914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396234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738553" algn="l" defTabSz="68463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41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82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1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71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31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74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66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6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868EE-76B2-4234-9CC4-914D81A95F84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75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1" y="1594483"/>
            <a:ext cx="7772401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2880359"/>
            <a:ext cx="640080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6" y="162356"/>
            <a:ext cx="8190071" cy="496290"/>
          </a:xfrm>
        </p:spPr>
        <p:txBody>
          <a:bodyPr lIns="0" tIns="0" rIns="0" bIns="0"/>
          <a:lstStyle>
            <a:lvl1pPr>
              <a:defRPr sz="31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4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84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06020"/>
            <a:ext cx="7924801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83464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960" y="4783464"/>
            <a:ext cx="2926080" cy="446276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3680" y="4783464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2" y="1200151"/>
            <a:ext cx="7924801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0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83464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8960" y="4783464"/>
            <a:ext cx="2926080" cy="446276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3680" y="4783464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43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98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779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165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397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455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1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9"/>
            <a:ext cx="2555002" cy="635157"/>
          </a:xfrm>
        </p:spPr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6988" y="1557182"/>
            <a:ext cx="6310028" cy="537440"/>
          </a:xfrm>
        </p:spPr>
        <p:txBody>
          <a:bodyPr lIns="0" tIns="0" rIns="0" bIns="0"/>
          <a:lstStyle>
            <a:lvl1pPr>
              <a:defRPr sz="35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163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762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258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4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41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209974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9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96002" indent="-96002">
              <a:buFont typeface="Arial" panose="020B0604020202020204" pitchFamily="34" charset="0"/>
              <a:buChar char="•"/>
              <a:defRPr sz="900"/>
            </a:lvl2pPr>
            <a:lvl3pPr marL="192003" indent="-96002">
              <a:defRPr sz="900"/>
            </a:lvl3pPr>
            <a:lvl4pPr marL="336005" indent="-144002">
              <a:defRPr sz="900"/>
            </a:lvl4pPr>
            <a:lvl5pPr marL="480007" indent="-144002"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96002" indent="-96002">
              <a:buFont typeface="Arial" panose="020B0604020202020204" pitchFamily="34" charset="0"/>
              <a:buChar char="•"/>
              <a:defRPr sz="900"/>
            </a:lvl2pPr>
            <a:lvl3pPr marL="192003" indent="-96002">
              <a:defRPr sz="900"/>
            </a:lvl3pPr>
            <a:lvl4pPr marL="336005" indent="-144002">
              <a:defRPr sz="900"/>
            </a:lvl4pPr>
            <a:lvl5pPr marL="480007" indent="-144002"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900"/>
            </a:lvl1pPr>
            <a:lvl2pPr marL="96002" indent="-96002">
              <a:buFont typeface="Arial" panose="020B0604020202020204" pitchFamily="34" charset="0"/>
              <a:buChar char="•"/>
              <a:defRPr sz="900"/>
            </a:lvl2pPr>
            <a:lvl3pPr marL="192003" indent="-96002">
              <a:defRPr sz="900"/>
            </a:lvl3pPr>
            <a:lvl4pPr marL="336005" indent="-144002">
              <a:defRPr sz="900"/>
            </a:lvl4pPr>
            <a:lvl5pPr marL="480007" indent="-144002"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5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125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6662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2" y="1594489"/>
            <a:ext cx="777239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2" y="2880360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950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0" y="162364"/>
            <a:ext cx="8190072" cy="427040"/>
          </a:xfrm>
        </p:spPr>
        <p:txBody>
          <a:bodyPr lIns="0" tIns="0" rIns="0" bIns="0"/>
          <a:lstStyle>
            <a:lvl1pPr>
              <a:defRPr sz="27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9" y="1717499"/>
            <a:ext cx="7826817" cy="253916"/>
          </a:xfrm>
        </p:spPr>
        <p:txBody>
          <a:bodyPr lIns="0" tIns="0" rIns="0" bIns="0"/>
          <a:lstStyle>
            <a:lvl1pPr>
              <a:defRPr sz="165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89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0" y="162364"/>
            <a:ext cx="8190072" cy="427040"/>
          </a:xfrm>
        </p:spPr>
        <p:txBody>
          <a:bodyPr lIns="0" tIns="0" rIns="0" bIns="0"/>
          <a:lstStyle>
            <a:lvl1pPr>
              <a:defRPr sz="27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8" y="1183006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7" y="1183006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70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0" y="162364"/>
            <a:ext cx="8190072" cy="427040"/>
          </a:xfrm>
        </p:spPr>
        <p:txBody>
          <a:bodyPr lIns="0" tIns="0" rIns="0" bIns="0"/>
          <a:lstStyle>
            <a:lvl1pPr>
              <a:defRPr sz="277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5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2" y="849896"/>
            <a:ext cx="8961724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015" y="112796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9"/>
            <a:ext cx="2555002" cy="635157"/>
          </a:xfrm>
        </p:spPr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1" y="1142501"/>
            <a:ext cx="2893250" cy="342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1" y="4783458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1" y="4783458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7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05984"/>
            <a:ext cx="7924800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83459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960" y="4783459"/>
            <a:ext cx="2926080" cy="44627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3681" y="4783459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9" y="1200152"/>
            <a:ext cx="7924800" cy="12926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57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4783459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8960" y="4783459"/>
            <a:ext cx="2926080" cy="44627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3681" y="4783459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80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402"/>
              <a:endParaRPr lang="en-US" sz="105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402"/>
              <a:endParaRPr lang="en-US" sz="1050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9" y="4213330"/>
            <a:ext cx="7382936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1" tIns="60871" rIns="121741" bIns="60871" rtlCol="0" anchor="ctr"/>
          <a:lstStyle/>
          <a:p>
            <a:pPr algn="ctr" defTabSz="1217402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3" y="762745"/>
            <a:ext cx="7179732" cy="36237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1" tIns="60871" rIns="121741" bIns="60871" rtlCol="0" anchor="ctr"/>
          <a:lstStyle/>
          <a:p>
            <a:pPr algn="ctr" defTabSz="1217402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1" y="757241"/>
            <a:ext cx="7179732" cy="362373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1" tIns="60871" rIns="121741" bIns="60871" rtlCol="0" anchor="ctr"/>
          <a:lstStyle/>
          <a:p>
            <a:pPr algn="ctr" defTabSz="1217402"/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32" y="526552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26306" y="491424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7" y="1346208"/>
            <a:ext cx="5723469" cy="1371067"/>
          </a:xfrm>
        </p:spPr>
        <p:txBody>
          <a:bodyPr anchor="b">
            <a:normAutofit/>
          </a:bodyPr>
          <a:lstStyle>
            <a:lvl1pPr>
              <a:defRPr sz="3075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3" y="2802466"/>
            <a:ext cx="5712179" cy="18466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287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7" y="4018198"/>
            <a:ext cx="1213821" cy="8925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6" y="4018200"/>
            <a:ext cx="5034846" cy="44627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3" y="4018200"/>
            <a:ext cx="554023" cy="446276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33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70" y="162362"/>
            <a:ext cx="8190072" cy="31547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4783459"/>
            <a:ext cx="2103121" cy="446276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8960" y="4783459"/>
            <a:ext cx="2926080" cy="446276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83681" y="4783459"/>
            <a:ext cx="2103121" cy="446276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9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6"/>
            <a:ext cx="77724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2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73208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4" y="162355"/>
            <a:ext cx="8190072" cy="497211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3" y="1717494"/>
            <a:ext cx="7826817" cy="289076"/>
          </a:xfrm>
        </p:spPr>
        <p:txBody>
          <a:bodyPr lIns="0" tIns="0" rIns="0" bIns="0"/>
          <a:lstStyle>
            <a:lvl1pPr>
              <a:defRPr sz="1875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14999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4" y="162355"/>
            <a:ext cx="8190072" cy="497211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183007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7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60980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4" y="162355"/>
            <a:ext cx="8190072" cy="497211"/>
          </a:xfrm>
        </p:spPr>
        <p:txBody>
          <a:bodyPr lIns="0" tIns="0" rIns="0" bIns="0"/>
          <a:lstStyle>
            <a:lvl1pPr>
              <a:defRPr sz="322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74232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36942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08137" y="1674387"/>
            <a:ext cx="4158102" cy="163967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9"/>
            <a:ext cx="2555002" cy="635157"/>
          </a:xfrm>
        </p:spPr>
        <p:txBody>
          <a:bodyPr lIns="0" tIns="0" rIns="0" bIns="0"/>
          <a:lstStyle>
            <a:lvl1pPr>
              <a:defRPr sz="41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1" y="4783457"/>
            <a:ext cx="2103120" cy="446276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44627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446276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490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324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39" y="1594524"/>
            <a:ext cx="777240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2" y="2880359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8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6" y="162356"/>
            <a:ext cx="8190071" cy="496290"/>
          </a:xfrm>
        </p:spPr>
        <p:txBody>
          <a:bodyPr lIns="0" tIns="0" rIns="0" bIns="0"/>
          <a:lstStyle>
            <a:lvl1pPr>
              <a:defRPr sz="31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2" y="1717493"/>
            <a:ext cx="7826818" cy="293150"/>
          </a:xfrm>
        </p:spPr>
        <p:txBody>
          <a:bodyPr lIns="0" tIns="0" rIns="0" bIns="0"/>
          <a:lstStyle>
            <a:lvl1pPr>
              <a:defRPr sz="1875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6" y="162356"/>
            <a:ext cx="8190071" cy="496290"/>
          </a:xfrm>
        </p:spPr>
        <p:txBody>
          <a:bodyPr lIns="0" tIns="0" rIns="0" bIns="0"/>
          <a:lstStyle>
            <a:lvl1pPr>
              <a:defRPr sz="31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40" y="1183004"/>
            <a:ext cx="397764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99" y="1183004"/>
            <a:ext cx="397764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64"/>
            <a:ext cx="2926080" cy="446276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64"/>
            <a:ext cx="2103121" cy="446276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64"/>
            <a:ext cx="2103121" cy="44627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0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2" y="849896"/>
            <a:ext cx="8961724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94499" y="2127557"/>
            <a:ext cx="2555002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6988" y="1557182"/>
            <a:ext cx="631002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6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6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4883">
        <a:defRPr>
          <a:latin typeface="+mn-lt"/>
          <a:ea typeface="+mn-ea"/>
          <a:cs typeface="+mn-cs"/>
        </a:defRPr>
      </a:lvl2pPr>
      <a:lvl3pPr marL="1449768">
        <a:defRPr>
          <a:latin typeface="+mn-lt"/>
          <a:ea typeface="+mn-ea"/>
          <a:cs typeface="+mn-cs"/>
        </a:defRPr>
      </a:lvl3pPr>
      <a:lvl4pPr marL="2174652">
        <a:defRPr>
          <a:latin typeface="+mn-lt"/>
          <a:ea typeface="+mn-ea"/>
          <a:cs typeface="+mn-cs"/>
        </a:defRPr>
      </a:lvl4pPr>
      <a:lvl5pPr marL="2899537">
        <a:defRPr>
          <a:latin typeface="+mn-lt"/>
          <a:ea typeface="+mn-ea"/>
          <a:cs typeface="+mn-cs"/>
        </a:defRPr>
      </a:lvl5pPr>
      <a:lvl6pPr marL="3624422">
        <a:defRPr>
          <a:latin typeface="+mn-lt"/>
          <a:ea typeface="+mn-ea"/>
          <a:cs typeface="+mn-cs"/>
        </a:defRPr>
      </a:lvl6pPr>
      <a:lvl7pPr marL="4349305">
        <a:defRPr>
          <a:latin typeface="+mn-lt"/>
          <a:ea typeface="+mn-ea"/>
          <a:cs typeface="+mn-cs"/>
        </a:defRPr>
      </a:lvl7pPr>
      <a:lvl8pPr marL="5074190">
        <a:defRPr>
          <a:latin typeface="+mn-lt"/>
          <a:ea typeface="+mn-ea"/>
          <a:cs typeface="+mn-cs"/>
        </a:defRPr>
      </a:lvl8pPr>
      <a:lvl9pPr marL="579907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4883">
        <a:defRPr>
          <a:latin typeface="+mn-lt"/>
          <a:ea typeface="+mn-ea"/>
          <a:cs typeface="+mn-cs"/>
        </a:defRPr>
      </a:lvl2pPr>
      <a:lvl3pPr marL="1449768">
        <a:defRPr>
          <a:latin typeface="+mn-lt"/>
          <a:ea typeface="+mn-ea"/>
          <a:cs typeface="+mn-cs"/>
        </a:defRPr>
      </a:lvl3pPr>
      <a:lvl4pPr marL="2174652">
        <a:defRPr>
          <a:latin typeface="+mn-lt"/>
          <a:ea typeface="+mn-ea"/>
          <a:cs typeface="+mn-cs"/>
        </a:defRPr>
      </a:lvl4pPr>
      <a:lvl5pPr marL="2899537">
        <a:defRPr>
          <a:latin typeface="+mn-lt"/>
          <a:ea typeface="+mn-ea"/>
          <a:cs typeface="+mn-cs"/>
        </a:defRPr>
      </a:lvl5pPr>
      <a:lvl6pPr marL="3624422">
        <a:defRPr>
          <a:latin typeface="+mn-lt"/>
          <a:ea typeface="+mn-ea"/>
          <a:cs typeface="+mn-cs"/>
        </a:defRPr>
      </a:lvl6pPr>
      <a:lvl7pPr marL="4349305">
        <a:defRPr>
          <a:latin typeface="+mn-lt"/>
          <a:ea typeface="+mn-ea"/>
          <a:cs typeface="+mn-cs"/>
        </a:defRPr>
      </a:lvl7pPr>
      <a:lvl8pPr marL="5074190">
        <a:defRPr>
          <a:latin typeface="+mn-lt"/>
          <a:ea typeface="+mn-ea"/>
          <a:cs typeface="+mn-cs"/>
        </a:defRPr>
      </a:lvl8pPr>
      <a:lvl9pPr marL="5799074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3" y="849894"/>
            <a:ext cx="8961725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447272"/>
            <a:endParaRPr sz="285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4" y="112804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447272"/>
            <a:endParaRPr sz="285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6" y="162395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2" y="1717492"/>
            <a:ext cx="782681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94"/>
            <a:ext cx="2926080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7272"/>
            <a:endParaRPr lang="ru-RU" sz="28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94"/>
            <a:ext cx="2103121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7272"/>
            <a:fld id="{1D8BD707-D9CF-40AE-B4C6-C98DA3205C09}" type="datetimeFigureOut">
              <a:rPr lang="en-US" sz="2850" smtClean="0">
                <a:solidFill>
                  <a:prstClr val="black">
                    <a:tint val="75000"/>
                  </a:prstClr>
                </a:solidFill>
              </a:rPr>
              <a:pPr defTabSz="1447272"/>
              <a:t>3/1/2021</a:t>
            </a:fld>
            <a:endParaRPr lang="en-US" sz="285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94"/>
            <a:ext cx="2103121" cy="4385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47272"/>
            <a:fld id="{B6F15528-21DE-4FAA-801E-634DDDAF4B2B}" type="slidenum">
              <a:rPr lang="ru-RU" sz="2850" smtClean="0">
                <a:solidFill>
                  <a:prstClr val="black">
                    <a:tint val="75000"/>
                  </a:prstClr>
                </a:solidFill>
              </a:rPr>
              <a:pPr defTabSz="1447272"/>
              <a:t>‹#›</a:t>
            </a:fld>
            <a:endParaRPr lang="ru-RU" sz="285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4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3645">
        <a:defRPr>
          <a:latin typeface="+mn-lt"/>
          <a:ea typeface="+mn-ea"/>
          <a:cs typeface="+mn-cs"/>
        </a:defRPr>
      </a:lvl2pPr>
      <a:lvl3pPr marL="1447272">
        <a:defRPr>
          <a:latin typeface="+mn-lt"/>
          <a:ea typeface="+mn-ea"/>
          <a:cs typeface="+mn-cs"/>
        </a:defRPr>
      </a:lvl3pPr>
      <a:lvl4pPr marL="2170925">
        <a:defRPr>
          <a:latin typeface="+mn-lt"/>
          <a:ea typeface="+mn-ea"/>
          <a:cs typeface="+mn-cs"/>
        </a:defRPr>
      </a:lvl4pPr>
      <a:lvl5pPr marL="2894571">
        <a:defRPr>
          <a:latin typeface="+mn-lt"/>
          <a:ea typeface="+mn-ea"/>
          <a:cs typeface="+mn-cs"/>
        </a:defRPr>
      </a:lvl5pPr>
      <a:lvl6pPr marL="3618197">
        <a:defRPr>
          <a:latin typeface="+mn-lt"/>
          <a:ea typeface="+mn-ea"/>
          <a:cs typeface="+mn-cs"/>
        </a:defRPr>
      </a:lvl6pPr>
      <a:lvl7pPr marL="4341849">
        <a:defRPr>
          <a:latin typeface="+mn-lt"/>
          <a:ea typeface="+mn-ea"/>
          <a:cs typeface="+mn-cs"/>
        </a:defRPr>
      </a:lvl7pPr>
      <a:lvl8pPr marL="5065481">
        <a:defRPr>
          <a:latin typeface="+mn-lt"/>
          <a:ea typeface="+mn-ea"/>
          <a:cs typeface="+mn-cs"/>
        </a:defRPr>
      </a:lvl8pPr>
      <a:lvl9pPr marL="578912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3645">
        <a:defRPr>
          <a:latin typeface="+mn-lt"/>
          <a:ea typeface="+mn-ea"/>
          <a:cs typeface="+mn-cs"/>
        </a:defRPr>
      </a:lvl2pPr>
      <a:lvl3pPr marL="1447272">
        <a:defRPr>
          <a:latin typeface="+mn-lt"/>
          <a:ea typeface="+mn-ea"/>
          <a:cs typeface="+mn-cs"/>
        </a:defRPr>
      </a:lvl3pPr>
      <a:lvl4pPr marL="2170925">
        <a:defRPr>
          <a:latin typeface="+mn-lt"/>
          <a:ea typeface="+mn-ea"/>
          <a:cs typeface="+mn-cs"/>
        </a:defRPr>
      </a:lvl4pPr>
      <a:lvl5pPr marL="2894571">
        <a:defRPr>
          <a:latin typeface="+mn-lt"/>
          <a:ea typeface="+mn-ea"/>
          <a:cs typeface="+mn-cs"/>
        </a:defRPr>
      </a:lvl5pPr>
      <a:lvl6pPr marL="3618197">
        <a:defRPr>
          <a:latin typeface="+mn-lt"/>
          <a:ea typeface="+mn-ea"/>
          <a:cs typeface="+mn-cs"/>
        </a:defRPr>
      </a:lvl6pPr>
      <a:lvl7pPr marL="4341849">
        <a:defRPr>
          <a:latin typeface="+mn-lt"/>
          <a:ea typeface="+mn-ea"/>
          <a:cs typeface="+mn-cs"/>
        </a:defRPr>
      </a:lvl7pPr>
      <a:lvl8pPr marL="5065481">
        <a:defRPr>
          <a:latin typeface="+mn-lt"/>
          <a:ea typeface="+mn-ea"/>
          <a:cs typeface="+mn-cs"/>
        </a:defRPr>
      </a:lvl8pPr>
      <a:lvl9pPr marL="5789123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F06B5-2BD9-4480-B2C1-55C25B1DD77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8E4BD-99C1-4AD1-880A-83C64C2F1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9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4" y="849897"/>
            <a:ext cx="8961724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217402"/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5" y="112810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217402"/>
            <a:endParaRPr sz="2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70" y="162362"/>
            <a:ext cx="8190072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9" y="1717491"/>
            <a:ext cx="78268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62"/>
            <a:ext cx="2926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2"/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62"/>
            <a:ext cx="210312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2"/>
            <a:fld id="{1D8BD707-D9CF-40AE-B4C6-C98DA3205C09}" type="datetimeFigureOut">
              <a:rPr lang="en-US" sz="2400" smtClean="0">
                <a:solidFill>
                  <a:prstClr val="black">
                    <a:tint val="75000"/>
                  </a:prstClr>
                </a:solidFill>
              </a:rPr>
              <a:pPr defTabSz="1217402"/>
              <a:t>3/1/2021</a:t>
            </a:fld>
            <a:endParaRPr lang="en-US" sz="2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62"/>
            <a:ext cx="210312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02"/>
            <a:fld id="{B6F15528-21DE-4FAA-801E-634DDDAF4B2B}" type="slidenum">
              <a:rPr lang="ru-RU" sz="2400" smtClean="0">
                <a:solidFill>
                  <a:prstClr val="black">
                    <a:tint val="75000"/>
                  </a:prstClr>
                </a:solidFill>
              </a:rPr>
              <a:pPr defTabSz="1217402"/>
              <a:t>‹#›</a:t>
            </a:fld>
            <a:endParaRPr lang="ru-RU" sz="2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2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699">
        <a:defRPr>
          <a:latin typeface="+mn-lt"/>
          <a:ea typeface="+mn-ea"/>
          <a:cs typeface="+mn-cs"/>
        </a:defRPr>
      </a:lvl2pPr>
      <a:lvl3pPr marL="1217402">
        <a:defRPr>
          <a:latin typeface="+mn-lt"/>
          <a:ea typeface="+mn-ea"/>
          <a:cs typeface="+mn-cs"/>
        </a:defRPr>
      </a:lvl3pPr>
      <a:lvl4pPr marL="1826101">
        <a:defRPr>
          <a:latin typeface="+mn-lt"/>
          <a:ea typeface="+mn-ea"/>
          <a:cs typeface="+mn-cs"/>
        </a:defRPr>
      </a:lvl4pPr>
      <a:lvl5pPr marL="2434802">
        <a:defRPr>
          <a:latin typeface="+mn-lt"/>
          <a:ea typeface="+mn-ea"/>
          <a:cs typeface="+mn-cs"/>
        </a:defRPr>
      </a:lvl5pPr>
      <a:lvl6pPr marL="3043502">
        <a:defRPr>
          <a:latin typeface="+mn-lt"/>
          <a:ea typeface="+mn-ea"/>
          <a:cs typeface="+mn-cs"/>
        </a:defRPr>
      </a:lvl6pPr>
      <a:lvl7pPr marL="3652200">
        <a:defRPr>
          <a:latin typeface="+mn-lt"/>
          <a:ea typeface="+mn-ea"/>
          <a:cs typeface="+mn-cs"/>
        </a:defRPr>
      </a:lvl7pPr>
      <a:lvl8pPr marL="4260904">
        <a:defRPr>
          <a:latin typeface="+mn-lt"/>
          <a:ea typeface="+mn-ea"/>
          <a:cs typeface="+mn-cs"/>
        </a:defRPr>
      </a:lvl8pPr>
      <a:lvl9pPr marL="486960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699">
        <a:defRPr>
          <a:latin typeface="+mn-lt"/>
          <a:ea typeface="+mn-ea"/>
          <a:cs typeface="+mn-cs"/>
        </a:defRPr>
      </a:lvl2pPr>
      <a:lvl3pPr marL="1217402">
        <a:defRPr>
          <a:latin typeface="+mn-lt"/>
          <a:ea typeface="+mn-ea"/>
          <a:cs typeface="+mn-cs"/>
        </a:defRPr>
      </a:lvl3pPr>
      <a:lvl4pPr marL="1826101">
        <a:defRPr>
          <a:latin typeface="+mn-lt"/>
          <a:ea typeface="+mn-ea"/>
          <a:cs typeface="+mn-cs"/>
        </a:defRPr>
      </a:lvl4pPr>
      <a:lvl5pPr marL="2434802">
        <a:defRPr>
          <a:latin typeface="+mn-lt"/>
          <a:ea typeface="+mn-ea"/>
          <a:cs typeface="+mn-cs"/>
        </a:defRPr>
      </a:lvl5pPr>
      <a:lvl6pPr marL="3043502">
        <a:defRPr>
          <a:latin typeface="+mn-lt"/>
          <a:ea typeface="+mn-ea"/>
          <a:cs typeface="+mn-cs"/>
        </a:defRPr>
      </a:lvl6pPr>
      <a:lvl7pPr marL="3652200">
        <a:defRPr>
          <a:latin typeface="+mn-lt"/>
          <a:ea typeface="+mn-ea"/>
          <a:cs typeface="+mn-cs"/>
        </a:defRPr>
      </a:lvl7pPr>
      <a:lvl8pPr marL="4260904">
        <a:defRPr>
          <a:latin typeface="+mn-lt"/>
          <a:ea typeface="+mn-ea"/>
          <a:cs typeface="+mn-cs"/>
        </a:defRPr>
      </a:lvl8pPr>
      <a:lvl9pPr marL="486960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2" y="849896"/>
            <a:ext cx="8961724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175"/>
          </a:p>
        </p:txBody>
      </p:sp>
      <p:sp>
        <p:nvSpPr>
          <p:cNvPr id="17" name="bg object 17"/>
          <p:cNvSpPr/>
          <p:nvPr/>
        </p:nvSpPr>
        <p:spPr>
          <a:xfrm>
            <a:off x="106015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175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4" y="162357"/>
            <a:ext cx="8190072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3" y="1717494"/>
            <a:ext cx="78268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4783455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10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</p:sldLayoutIdLst>
  <p:transition spd="slow">
    <p:fade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4473">
        <a:defRPr>
          <a:latin typeface="+mn-lt"/>
          <a:ea typeface="+mn-ea"/>
          <a:cs typeface="+mn-cs"/>
        </a:defRPr>
      </a:lvl2pPr>
      <a:lvl3pPr marL="1448946">
        <a:defRPr>
          <a:latin typeface="+mn-lt"/>
          <a:ea typeface="+mn-ea"/>
          <a:cs typeface="+mn-cs"/>
        </a:defRPr>
      </a:lvl3pPr>
      <a:lvl4pPr marL="2173419">
        <a:defRPr>
          <a:latin typeface="+mn-lt"/>
          <a:ea typeface="+mn-ea"/>
          <a:cs typeface="+mn-cs"/>
        </a:defRPr>
      </a:lvl4pPr>
      <a:lvl5pPr marL="2897891">
        <a:defRPr>
          <a:latin typeface="+mn-lt"/>
          <a:ea typeface="+mn-ea"/>
          <a:cs typeface="+mn-cs"/>
        </a:defRPr>
      </a:lvl5pPr>
      <a:lvl6pPr marL="3622364">
        <a:defRPr>
          <a:latin typeface="+mn-lt"/>
          <a:ea typeface="+mn-ea"/>
          <a:cs typeface="+mn-cs"/>
        </a:defRPr>
      </a:lvl6pPr>
      <a:lvl7pPr marL="4346837">
        <a:defRPr>
          <a:latin typeface="+mn-lt"/>
          <a:ea typeface="+mn-ea"/>
          <a:cs typeface="+mn-cs"/>
        </a:defRPr>
      </a:lvl7pPr>
      <a:lvl8pPr marL="5071310">
        <a:defRPr>
          <a:latin typeface="+mn-lt"/>
          <a:ea typeface="+mn-ea"/>
          <a:cs typeface="+mn-cs"/>
        </a:defRPr>
      </a:lvl8pPr>
      <a:lvl9pPr marL="579578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4473">
        <a:defRPr>
          <a:latin typeface="+mn-lt"/>
          <a:ea typeface="+mn-ea"/>
          <a:cs typeface="+mn-cs"/>
        </a:defRPr>
      </a:lvl2pPr>
      <a:lvl3pPr marL="1448946">
        <a:defRPr>
          <a:latin typeface="+mn-lt"/>
          <a:ea typeface="+mn-ea"/>
          <a:cs typeface="+mn-cs"/>
        </a:defRPr>
      </a:lvl3pPr>
      <a:lvl4pPr marL="2173419">
        <a:defRPr>
          <a:latin typeface="+mn-lt"/>
          <a:ea typeface="+mn-ea"/>
          <a:cs typeface="+mn-cs"/>
        </a:defRPr>
      </a:lvl4pPr>
      <a:lvl5pPr marL="2897891">
        <a:defRPr>
          <a:latin typeface="+mn-lt"/>
          <a:ea typeface="+mn-ea"/>
          <a:cs typeface="+mn-cs"/>
        </a:defRPr>
      </a:lvl5pPr>
      <a:lvl6pPr marL="3622364">
        <a:defRPr>
          <a:latin typeface="+mn-lt"/>
          <a:ea typeface="+mn-ea"/>
          <a:cs typeface="+mn-cs"/>
        </a:defRPr>
      </a:lvl6pPr>
      <a:lvl7pPr marL="4346837">
        <a:defRPr>
          <a:latin typeface="+mn-lt"/>
          <a:ea typeface="+mn-ea"/>
          <a:cs typeface="+mn-cs"/>
        </a:defRPr>
      </a:lvl7pPr>
      <a:lvl8pPr marL="5071310">
        <a:defRPr>
          <a:latin typeface="+mn-lt"/>
          <a:ea typeface="+mn-ea"/>
          <a:cs typeface="+mn-cs"/>
        </a:defRPr>
      </a:lvl8pPr>
      <a:lvl9pPr marL="579578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omus.info/oz/encyclopedia/i/ijod/" TargetMode="External"/><Relationship Id="rId5" Type="http://schemas.openxmlformats.org/officeDocument/2006/relationships/hyperlink" Target="https://qomus.info/oz/encyclopedia/ou/orta-osiyo/" TargetMode="External"/><Relationship Id="rId4" Type="http://schemas.openxmlformats.org/officeDocument/2006/relationships/hyperlink" Target="https://qomus.info/oz/encyclopedia/r/ras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2703"/>
            <a:ext cx="9130468" cy="16185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27584" y="2203286"/>
            <a:ext cx="5544616" cy="1530464"/>
          </a:xfrm>
          <a:prstGeom prst="rect">
            <a:avLst/>
          </a:prstGeom>
        </p:spPr>
        <p:txBody>
          <a:bodyPr vert="horz" wrap="square" lIns="0" tIns="22143" rIns="0" bIns="0" rtlCol="0">
            <a:spAutoFit/>
          </a:bodyPr>
          <a:lstStyle/>
          <a:p>
            <a:pPr marL="29189">
              <a:spcAft>
                <a:spcPts val="1200"/>
              </a:spcAft>
            </a:pPr>
            <a:r>
              <a:rPr sz="4400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4400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en-US" sz="4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9189">
              <a:spcAft>
                <a:spcPts val="1200"/>
              </a:spcAft>
            </a:pP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O‘zbek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/>
                <a:cs typeface="Arial"/>
              </a:rPr>
              <a:t>musavvirlari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sz="4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06097" y="2283718"/>
            <a:ext cx="477471" cy="12194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6444209" y="361576"/>
            <a:ext cx="1824510" cy="83431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6444208" y="361576"/>
            <a:ext cx="1824511" cy="83431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6711978" y="464614"/>
            <a:ext cx="1728192" cy="574343"/>
          </a:xfrm>
          <a:prstGeom prst="rect">
            <a:avLst/>
          </a:prstGeom>
        </p:spPr>
        <p:txBody>
          <a:bodyPr vert="horz" wrap="square" lIns="0" tIns="25164" rIns="0" bIns="0" rtlCol="0">
            <a:spAutoFit/>
          </a:bodyPr>
          <a:lstStyle/>
          <a:p>
            <a:pPr>
              <a:spcBef>
                <a:spcPts val="198"/>
              </a:spcBef>
            </a:pPr>
            <a:r>
              <a:rPr lang="en-US" sz="3567" b="1" spc="16" dirty="0">
                <a:solidFill>
                  <a:srgbClr val="FEFEFE"/>
                </a:solidFill>
                <a:latin typeface="Arial"/>
                <a:cs typeface="Arial"/>
              </a:rPr>
              <a:t>9-sinf</a:t>
            </a:r>
            <a:endParaRPr sz="3567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97CDA16A-066A-4BED-8F29-21556D7AB731}"/>
              </a:ext>
            </a:extLst>
          </p:cNvPr>
          <p:cNvSpPr txBox="1">
            <a:spLocks/>
          </p:cNvSpPr>
          <p:nvPr/>
        </p:nvSpPr>
        <p:spPr>
          <a:xfrm>
            <a:off x="1348127" y="341809"/>
            <a:ext cx="4808049" cy="854086"/>
          </a:xfrm>
          <a:prstGeom prst="rect">
            <a:avLst/>
          </a:prstGeom>
        </p:spPr>
        <p:txBody>
          <a:bodyPr vert="horz" wrap="square" lIns="0" tIns="23183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61" algn="ctr" defTabSz="1451610">
              <a:spcBef>
                <a:spcPts val="181"/>
              </a:spcBef>
              <a:defRPr/>
            </a:pPr>
            <a:r>
              <a:rPr lang="en-US" sz="5398" kern="0" spc="8" dirty="0" err="1">
                <a:solidFill>
                  <a:sysClr val="window" lastClr="FFFFFF"/>
                </a:solidFill>
              </a:rPr>
              <a:t>O‘zbek</a:t>
            </a:r>
            <a:r>
              <a:rPr lang="en-US" sz="5398" kern="0" spc="8" dirty="0">
                <a:solidFill>
                  <a:sysClr val="window" lastClr="FFFFFF"/>
                </a:solidFill>
              </a:rPr>
              <a:t> </a:t>
            </a:r>
            <a:r>
              <a:rPr lang="en-US" sz="5398" kern="0" spc="8" dirty="0" err="1">
                <a:solidFill>
                  <a:sysClr val="window" lastClr="FFFFFF"/>
                </a:solidFill>
              </a:rPr>
              <a:t>tili</a:t>
            </a:r>
            <a:endParaRPr lang="en-US" sz="5398" kern="0" spc="8" dirty="0">
              <a:solidFill>
                <a:sysClr val="window" lastClr="FFFFFF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06096" y="3634997"/>
            <a:ext cx="477471" cy="12194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</p:spTree>
    <p:extLst>
      <p:ext uri="{BB962C8B-B14F-4D97-AF65-F5344CB8AC3E}">
        <p14:creationId xmlns:p14="http://schemas.microsoft.com/office/powerpoint/2010/main" val="1867285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"/>
          <p:cNvSpPr/>
          <p:nvPr/>
        </p:nvSpPr>
        <p:spPr>
          <a:xfrm>
            <a:off x="0" y="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-2" y="17095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Tayanch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707945-E4F4-4A74-89ED-DBC448E2A599}"/>
              </a:ext>
            </a:extLst>
          </p:cNvPr>
          <p:cNvSpPr/>
          <p:nvPr/>
        </p:nvSpPr>
        <p:spPr>
          <a:xfrm>
            <a:off x="323528" y="1275606"/>
            <a:ext cx="8352928" cy="1569660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Musavvir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tasviriy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san’at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haykaltaroshlik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rassomchilik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taniqli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o‘zbek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rassomlari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betakror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manzaralar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me’morchilik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grafika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mo‘yqalam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ustalari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aks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ettirish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rasm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chizuvchi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ijodkor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kabi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so‘z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so‘z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birikmalar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C398DA-5664-4384-AA90-43783EDA7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12839"/>
            <a:ext cx="2016224" cy="20072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4C7562-994B-4DE6-9950-78347C8A1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977480"/>
            <a:ext cx="2162175" cy="2114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AC98F3-726A-46E7-9F87-E8142C482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230657"/>
            <a:ext cx="29146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30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6444157" y="3029433"/>
            <a:ext cx="2073968" cy="1310570"/>
            <a:chOff x="8282137" y="1950912"/>
            <a:chExt cx="2765291" cy="174742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426288" y="1950912"/>
              <a:ext cx="2621140" cy="17474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8282137" y="1950912"/>
              <a:ext cx="2765291" cy="1747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1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354740" y="842526"/>
            <a:ext cx="3881556" cy="12750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685800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Rangtasvir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haykaltaroshlik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grafikani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birlashtirgan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nafis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sanʼat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kumimoji="0" lang="en-US" sz="20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62836" y="3611386"/>
            <a:ext cx="4017476" cy="1310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voqelikni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osongina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ilgʻab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olinadigan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fazoviy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shakllarda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koʻrgazmali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obrazlarda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ettiradi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1485" y="1742897"/>
            <a:ext cx="2743200" cy="2061188"/>
          </a:xfrm>
          <a:prstGeom prst="rect">
            <a:avLst/>
          </a:prstGeom>
          <a:solidFill>
            <a:srgbClr val="C39BE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685800"/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Tasviriy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san’at</a:t>
            </a:r>
            <a:r>
              <a:rPr lang="en-US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ru-RU" sz="27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углом 20"/>
          <p:cNvSpPr/>
          <p:nvPr/>
        </p:nvSpPr>
        <p:spPr>
          <a:xfrm>
            <a:off x="1803846" y="1219899"/>
            <a:ext cx="1501666" cy="5202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углом 21"/>
          <p:cNvSpPr/>
          <p:nvPr/>
        </p:nvSpPr>
        <p:spPr>
          <a:xfrm flipV="1">
            <a:off x="1818961" y="3804085"/>
            <a:ext cx="1501666" cy="5202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4495674-7E8E-4B94-91BD-FDBD01ADB37B}"/>
              </a:ext>
            </a:extLst>
          </p:cNvPr>
          <p:cNvSpPr/>
          <p:nvPr/>
        </p:nvSpPr>
        <p:spPr>
          <a:xfrm>
            <a:off x="0" y="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marL="0" marR="0" lvl="0" indent="0" algn="ctr" defTabSz="14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Yangi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mavzuning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bayoni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D492C0-2B13-4333-89A3-F8DC273A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409" y="1923678"/>
            <a:ext cx="1599568" cy="159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7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6444157" y="3029433"/>
            <a:ext cx="2073968" cy="1310570"/>
            <a:chOff x="8282137" y="1950912"/>
            <a:chExt cx="2765291" cy="174742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426288" y="1950912"/>
              <a:ext cx="2621140" cy="17474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8282137" y="1950912"/>
              <a:ext cx="2765291" cy="1747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1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354739" y="842526"/>
            <a:ext cx="3441412" cy="12750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z-Cyrl-UZ" sz="2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Форма изобразительного искусства, сочатаю</a:t>
            </a:r>
            <a:r>
              <a:rPr kumimoji="0" lang="ru-RU" sz="2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щая живопись,скульптуру и графику</a:t>
            </a:r>
            <a:endParaRPr kumimoji="0" lang="en-US" sz="2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62836" y="3219822"/>
            <a:ext cx="3441412" cy="17021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 отражает реальность в ее легко воспринимаемых пространственных формах в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визиуальных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образах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1485" y="1742897"/>
            <a:ext cx="2743200" cy="2061188"/>
          </a:xfrm>
          <a:prstGeom prst="rect">
            <a:avLst/>
          </a:prstGeom>
          <a:solidFill>
            <a:srgbClr val="C39BE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Tasviriy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san’at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трелка углом 20"/>
          <p:cNvSpPr/>
          <p:nvPr/>
        </p:nvSpPr>
        <p:spPr>
          <a:xfrm>
            <a:off x="1803846" y="1219899"/>
            <a:ext cx="1501666" cy="5202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углом 21"/>
          <p:cNvSpPr/>
          <p:nvPr/>
        </p:nvSpPr>
        <p:spPr>
          <a:xfrm flipV="1">
            <a:off x="1818961" y="3804085"/>
            <a:ext cx="1501666" cy="5202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4495674-7E8E-4B94-91BD-FDBD01ADB37B}"/>
              </a:ext>
            </a:extLst>
          </p:cNvPr>
          <p:cNvSpPr/>
          <p:nvPr/>
        </p:nvSpPr>
        <p:spPr>
          <a:xfrm>
            <a:off x="0" y="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marL="0" marR="0" lvl="0" indent="0" algn="ctr" defTabSz="14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Yangi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mavzuning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bayoni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D492C0-2B13-4333-89A3-F8DC273A1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361" y="167984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2" y="-20538"/>
            <a:ext cx="9143998" cy="84319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9" y="50155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Musavvir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kim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C2C7FB-6AE3-43BC-9255-8E2015E34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954" y="827219"/>
            <a:ext cx="2421439" cy="167339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307512-7D1B-4072-A832-E82336E76E92}"/>
              </a:ext>
            </a:extLst>
          </p:cNvPr>
          <p:cNvSpPr/>
          <p:nvPr/>
        </p:nvSpPr>
        <p:spPr>
          <a:xfrm>
            <a:off x="323528" y="1203598"/>
            <a:ext cx="4464496" cy="304698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75E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Musavvir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rassom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tasvirlar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ishlovchi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rasm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chizuvchi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ijodkor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                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Sanʼatshunoslikda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Markaziy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Osiyo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tasviriy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sanʼatida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oʻrta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asrlarda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ijod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sanʼatkor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rassom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qoʻllanilgan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A8150A-2C0D-472A-B579-5E4DAF15A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622" y="2760046"/>
            <a:ext cx="2334104" cy="1828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6BBD2C-3F7F-478E-8FF8-CD0D81F5DE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525"/>
          <a:stretch/>
        </p:blipFill>
        <p:spPr>
          <a:xfrm>
            <a:off x="5220072" y="1260996"/>
            <a:ext cx="1421015" cy="303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23171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2" y="-20538"/>
            <a:ext cx="9143998" cy="84319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Suhbatni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rollarga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bo‘lib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o‘zingiz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davom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ettiring</a:t>
            </a:r>
            <a:r>
              <a:rPr lang="en-US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endParaRPr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AA91D9-083B-4260-942D-AAC1D6B24509}"/>
              </a:ext>
            </a:extLst>
          </p:cNvPr>
          <p:cNvSpPr/>
          <p:nvPr/>
        </p:nvSpPr>
        <p:spPr>
          <a:xfrm>
            <a:off x="107504" y="1491630"/>
            <a:ext cx="5490782" cy="2805320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Bu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rasmni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musavvir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chizgan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Bu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rasmni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italiyalik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rassom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Rafael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chizgan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rasmning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nusxasi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qayerda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Parijdagi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LUVR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muzeyida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Taniqli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rassomlaridan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kimlarni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bilasiz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...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D3D6A2-8D72-4B6F-8899-F7E566939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900" y="994595"/>
            <a:ext cx="1610519" cy="19432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F35BE4-579C-4A7E-B12F-D493F6DF2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901" y="2957402"/>
            <a:ext cx="3357435" cy="21353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C355A3-C14D-4571-862A-CF10065F5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994595"/>
            <a:ext cx="1693025" cy="194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0347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2" y="-20538"/>
            <a:ext cx="9143998" cy="84319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</a:t>
            </a:r>
            <a:endParaRPr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AA91D9-083B-4260-942D-AAC1D6B24509}"/>
              </a:ext>
            </a:extLst>
          </p:cNvPr>
          <p:cNvSpPr/>
          <p:nvPr/>
        </p:nvSpPr>
        <p:spPr>
          <a:xfrm>
            <a:off x="395536" y="139447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rassomlari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CED7263-2824-4972-AA8F-B36A6E88EC49}"/>
              </a:ext>
            </a:extLst>
          </p:cNvPr>
          <p:cNvSpPr/>
          <p:nvPr/>
        </p:nvSpPr>
        <p:spPr>
          <a:xfrm>
            <a:off x="251520" y="2191114"/>
            <a:ext cx="3024336" cy="162018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rassomlari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5430A4-C9DB-4008-86E5-F6B12D87165A}"/>
              </a:ext>
            </a:extLst>
          </p:cNvPr>
          <p:cNvSpPr/>
          <p:nvPr/>
        </p:nvSpPr>
        <p:spPr>
          <a:xfrm>
            <a:off x="4860032" y="1020194"/>
            <a:ext cx="3312368" cy="648072"/>
          </a:xfrm>
          <a:prstGeom prst="rect">
            <a:avLst/>
          </a:prstGeom>
          <a:solidFill>
            <a:srgbClr val="6598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Ortiqali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Qozoqov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2BCE3E-4571-485A-9BAF-BA1CE7E223A9}"/>
              </a:ext>
            </a:extLst>
          </p:cNvPr>
          <p:cNvSpPr/>
          <p:nvPr/>
        </p:nvSpPr>
        <p:spPr>
          <a:xfrm>
            <a:off x="3923929" y="1737458"/>
            <a:ext cx="3337355" cy="648072"/>
          </a:xfrm>
          <a:prstGeom prst="rect">
            <a:avLst/>
          </a:prstGeom>
          <a:solidFill>
            <a:srgbClr val="6598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Xurshid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Nazirov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5FCF53-9F3C-4010-9921-FE4F8A446DF7}"/>
              </a:ext>
            </a:extLst>
          </p:cNvPr>
          <p:cNvSpPr/>
          <p:nvPr/>
        </p:nvSpPr>
        <p:spPr>
          <a:xfrm>
            <a:off x="4860032" y="2454722"/>
            <a:ext cx="3312368" cy="648072"/>
          </a:xfrm>
          <a:prstGeom prst="rect">
            <a:avLst/>
          </a:prstGeom>
          <a:solidFill>
            <a:srgbClr val="6598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O‘rol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Tansiqboyev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2EFD4A-C948-49DF-87A1-E9CC78AB8047}"/>
              </a:ext>
            </a:extLst>
          </p:cNvPr>
          <p:cNvSpPr/>
          <p:nvPr/>
        </p:nvSpPr>
        <p:spPr>
          <a:xfrm>
            <a:off x="3923929" y="3198544"/>
            <a:ext cx="3312368" cy="648072"/>
          </a:xfrm>
          <a:prstGeom prst="rect">
            <a:avLst/>
          </a:prstGeom>
          <a:solidFill>
            <a:srgbClr val="6598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Roboto"/>
              </a:rPr>
              <a:t>Akmal </a:t>
            </a:r>
            <a:r>
              <a:rPr lang="en-US" dirty="0" err="1">
                <a:solidFill>
                  <a:srgbClr val="002060"/>
                </a:solidFill>
                <a:latin typeface="Roboto"/>
              </a:rPr>
              <a:t>Nuriddinov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DA623C-93C9-4C2F-A669-CA53CA4230E3}"/>
              </a:ext>
            </a:extLst>
          </p:cNvPr>
          <p:cNvSpPr/>
          <p:nvPr/>
        </p:nvSpPr>
        <p:spPr>
          <a:xfrm>
            <a:off x="4932040" y="3942366"/>
            <a:ext cx="3240360" cy="648072"/>
          </a:xfrm>
          <a:prstGeom prst="rect">
            <a:avLst/>
          </a:prstGeom>
          <a:solidFill>
            <a:srgbClr val="6598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Chingiz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Ahmarov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8D947C5-8171-4505-98AC-0AC47E7AF156}"/>
              </a:ext>
            </a:extLst>
          </p:cNvPr>
          <p:cNvCxnSpPr>
            <a:stCxn id="4" idx="7"/>
            <a:endCxn id="6" idx="1"/>
          </p:cNvCxnSpPr>
          <p:nvPr/>
        </p:nvCxnSpPr>
        <p:spPr>
          <a:xfrm flipV="1">
            <a:off x="2832952" y="2061494"/>
            <a:ext cx="1090977" cy="366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E9E7470-EA98-4F65-91A9-4BD1DBC68926}"/>
              </a:ext>
            </a:extLst>
          </p:cNvPr>
          <p:cNvCxnSpPr>
            <a:stCxn id="4" idx="6"/>
            <a:endCxn id="7" idx="1"/>
          </p:cNvCxnSpPr>
          <p:nvPr/>
        </p:nvCxnSpPr>
        <p:spPr>
          <a:xfrm flipV="1">
            <a:off x="3275856" y="2778758"/>
            <a:ext cx="1584176" cy="222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3045F67-C39D-4305-97E5-8875539C4D99}"/>
              </a:ext>
            </a:extLst>
          </p:cNvPr>
          <p:cNvCxnSpPr/>
          <p:nvPr/>
        </p:nvCxnSpPr>
        <p:spPr>
          <a:xfrm>
            <a:off x="2555776" y="3723878"/>
            <a:ext cx="2304256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BE5B400-3E6D-44E1-94E0-E0EEF75A2392}"/>
              </a:ext>
            </a:extLst>
          </p:cNvPr>
          <p:cNvCxnSpPr>
            <a:endCxn id="8" idx="1"/>
          </p:cNvCxnSpPr>
          <p:nvPr/>
        </p:nvCxnSpPr>
        <p:spPr>
          <a:xfrm>
            <a:off x="3227358" y="3363838"/>
            <a:ext cx="696571" cy="158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68709030-0E49-4C14-BCC4-8972B0F19785}"/>
              </a:ext>
            </a:extLst>
          </p:cNvPr>
          <p:cNvCxnSpPr>
            <a:stCxn id="4" idx="0"/>
          </p:cNvCxnSpPr>
          <p:nvPr/>
        </p:nvCxnSpPr>
        <p:spPr>
          <a:xfrm flipV="1">
            <a:off x="1763688" y="1275606"/>
            <a:ext cx="2952328" cy="915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5053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2" y="-20538"/>
            <a:ext cx="9143998" cy="84319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</a:t>
            </a:r>
            <a:endParaRPr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AA91D9-083B-4260-942D-AAC1D6B24509}"/>
              </a:ext>
            </a:extLst>
          </p:cNvPr>
          <p:cNvSpPr/>
          <p:nvPr/>
        </p:nvSpPr>
        <p:spPr>
          <a:xfrm>
            <a:off x="395536" y="139447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Tinglang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tilingizga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F33AAB-1C25-4782-90E0-5CDEDA643677}"/>
              </a:ext>
            </a:extLst>
          </p:cNvPr>
          <p:cNvSpPr/>
          <p:nvPr/>
        </p:nvSpPr>
        <p:spPr>
          <a:xfrm>
            <a:off x="251520" y="1203598"/>
            <a:ext cx="5112568" cy="3477875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indent="361950"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makon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tutgan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yerni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sevadi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ardoqlaydi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Shoirlar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madh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musavvirlari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yurtning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betakror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manzaralarini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bo‘yoqlarga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ko‘chiradi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361950"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musavviri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bepoyon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kengliklari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qanchalik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ilhom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baxsh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afrikalik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rassom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shunchalik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qadrlidir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rassomlik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san’ati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sababli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g‘oyatda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rang-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barangdir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13B240-C331-4B4F-96F3-3F2BD02D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277" y="842782"/>
            <a:ext cx="2053043" cy="2143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2A462F-17E8-4739-A94D-70049FEAE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136" y="2564986"/>
            <a:ext cx="2053042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8386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2" y="-20538"/>
            <a:ext cx="9143998" cy="84319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</a:t>
            </a:r>
            <a:endParaRPr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AA91D9-083B-4260-942D-AAC1D6B24509}"/>
              </a:ext>
            </a:extLst>
          </p:cNvPr>
          <p:cNvSpPr/>
          <p:nvPr/>
        </p:nvSpPr>
        <p:spPr>
          <a:xfrm>
            <a:off x="395536" y="139447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Tinglang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tilingizga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F33AAB-1C25-4782-90E0-5CDEDA643677}"/>
              </a:ext>
            </a:extLst>
          </p:cNvPr>
          <p:cNvSpPr/>
          <p:nvPr/>
        </p:nvSpPr>
        <p:spPr>
          <a:xfrm>
            <a:off x="251520" y="951471"/>
            <a:ext cx="5256584" cy="4093428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Mustaqillik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sharofati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tasviriy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san’at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taraqqiyotiga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zamin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yaraldi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davrda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tasviriy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san’atning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rangtasvir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haykaltaroshlik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grafika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ko‘pgina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janrlari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rassom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haykaltaroshlarning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faoliyatlari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tasviriy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san’ati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xazinasida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mo‘yqalam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ustalari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Tarixda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Leonardo da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Vinchi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ulug‘lar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qatorini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Kamoliddin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Behzodsiz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tasavvur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bo‘lmaganidek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jarayonni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rassomlarisiz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tasavvur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29B9D7-9CA0-40A6-9E2D-8A7F63C7A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5" y="2930574"/>
            <a:ext cx="3235773" cy="20734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1BBFF1-23AD-430A-BA7A-7B503FCF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5" y="982637"/>
            <a:ext cx="3235773" cy="194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77756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2" y="-20538"/>
            <a:ext cx="9143998" cy="84319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</a:t>
            </a:r>
            <a:endParaRPr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AA91D9-083B-4260-942D-AAC1D6B24509}"/>
              </a:ext>
            </a:extLst>
          </p:cNvPr>
          <p:cNvSpPr/>
          <p:nvPr/>
        </p:nvSpPr>
        <p:spPr>
          <a:xfrm>
            <a:off x="179512" y="139447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Tinglang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tilingizga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F33AAB-1C25-4782-90E0-5CDEDA643677}"/>
              </a:ext>
            </a:extLst>
          </p:cNvPr>
          <p:cNvSpPr/>
          <p:nvPr/>
        </p:nvSpPr>
        <p:spPr>
          <a:xfrm>
            <a:off x="251519" y="951471"/>
            <a:ext cx="5445679" cy="1323439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indent="361950" algn="just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rassomlari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Bahodir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Jalolov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Ro‘zi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Choriyev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O‘rol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Tansiqboyev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Alisher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Mirzayev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Rahim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Ahmedovlarning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B0A826-86DD-4B28-A165-9E2723E4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09" y="2571750"/>
            <a:ext cx="1604690" cy="19370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8B46F3-C154-4FDC-B6C0-E85FC514E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3147814"/>
            <a:ext cx="1604691" cy="1856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4A632D-C147-4CCD-9C33-A9AAEBAEF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507" y="2567555"/>
            <a:ext cx="1604692" cy="20480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6C796C-A6A2-4E3F-8975-392662385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271" y="3030993"/>
            <a:ext cx="1728192" cy="1973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FE823C-7775-44AF-A1BA-CD022F2E5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3654" y="876477"/>
            <a:ext cx="3062842" cy="21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63019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bject 4"/>
          <p:cNvSpPr txBox="1">
            <a:spLocks/>
          </p:cNvSpPr>
          <p:nvPr/>
        </p:nvSpPr>
        <p:spPr>
          <a:xfrm>
            <a:off x="35496" y="57562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en-US" sz="4000" dirty="0" err="1">
                <a:solidFill>
                  <a:schemeClr val="bg1"/>
                </a:solidFill>
              </a:rPr>
              <a:t>Berilgan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so‘zlarning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lug‘atini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tuzing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939043-ADE6-4996-A296-0759BE29BD3F}"/>
              </a:ext>
            </a:extLst>
          </p:cNvPr>
          <p:cNvSpPr/>
          <p:nvPr/>
        </p:nvSpPr>
        <p:spPr>
          <a:xfrm>
            <a:off x="4139952" y="963935"/>
            <a:ext cx="4850144" cy="4093428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maftun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makon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madh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musavvir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betakror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manzara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maftunkor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bo‘yoqlar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ilhom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tasviriy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san’at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rangtasvir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haykaltaroshlik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mo‘yqalam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ustalari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ABC7A1-F631-42FF-8034-554D14FC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4680"/>
            <a:ext cx="4418096" cy="390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05705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2" y="-2257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17747" y="93767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b="1" spc="-1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O‘tilgan</a:t>
            </a:r>
            <a:r>
              <a:rPr lang="en-US" sz="4000" b="1" spc="-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spc="-1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mavzuni</a:t>
            </a:r>
            <a:r>
              <a:rPr lang="en-US" sz="4000" b="1" spc="-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spc="-1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mustahkamlash</a:t>
            </a:r>
            <a:endParaRPr sz="400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FEE69A-B1D4-4476-B4B3-F0B63523B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713" y="3412177"/>
            <a:ext cx="2989032" cy="163755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CAC226-2A4D-465C-849E-13054DA769FD}"/>
              </a:ext>
            </a:extLst>
          </p:cNvPr>
          <p:cNvSpPr/>
          <p:nvPr/>
        </p:nvSpPr>
        <p:spPr>
          <a:xfrm>
            <a:off x="35496" y="1054197"/>
            <a:ext cx="8856984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just" defTabSz="914400">
              <a:spcBef>
                <a:spcPct val="20000"/>
              </a:spcBef>
              <a:buClr>
                <a:srgbClr val="A9A57C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....... ……..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jadid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savtiya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nomlari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shuhrat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maktabni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qil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14300" lvl="0" algn="just" defTabSz="914400">
              <a:spcBef>
                <a:spcPct val="20000"/>
              </a:spcBef>
              <a:buClr>
                <a:srgbClr val="A9A57C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Mahmudxoʻja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Behbudiy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maktablar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……….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14300" lvl="0" algn="just" defTabSz="914400">
              <a:spcBef>
                <a:spcPct val="20000"/>
              </a:spcBef>
              <a:buClr>
                <a:srgbClr val="A9A57C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Behbudiy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“………..”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asari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oʻzbek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dramachiligining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namunasi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91741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-1905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35496" y="57562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en-US" sz="4000" dirty="0" err="1">
                <a:solidFill>
                  <a:schemeClr val="bg1"/>
                </a:solidFill>
              </a:rPr>
              <a:t>Ro‘zi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Choriyev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7DD531-9B36-4B10-9D80-82B2DD8A0DBC}"/>
              </a:ext>
            </a:extLst>
          </p:cNvPr>
          <p:cNvSpPr/>
          <p:nvPr/>
        </p:nvSpPr>
        <p:spPr>
          <a:xfrm>
            <a:off x="3131840" y="1995686"/>
            <a:ext cx="5688632" cy="1569660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indent="266700" algn="just" defTabSz="914400">
              <a:spcBef>
                <a:spcPct val="20000"/>
              </a:spcBef>
            </a:pP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Taniqli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musavvir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zbekiston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rassomi</a:t>
            </a:r>
            <a:r>
              <a:rPr lang="en-US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sz="2400" b="1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400" b="1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</a:t>
            </a:r>
            <a:r>
              <a:rPr lang="ru-RU" sz="2400" b="1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Choriyev</a:t>
            </a:r>
            <a:r>
              <a:rPr lang="ru-RU" sz="2400" b="1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1931</a:t>
            </a:r>
            <a:r>
              <a:rPr lang="en-US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Sherobod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Poshxurt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qishlog</a:t>
            </a:r>
            <a:r>
              <a:rPr lang="en-US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</a:t>
            </a:r>
            <a:r>
              <a:rPr lang="en-US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400" dirty="0" err="1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ilgan</a:t>
            </a:r>
            <a:r>
              <a:rPr lang="ru-RU" sz="2400" dirty="0">
                <a:solidFill>
                  <a:srgbClr val="675E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6E3F35-E220-429D-A52F-4E6701167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31590"/>
            <a:ext cx="2610873" cy="360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58938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-1905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35496" y="57562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en-US" sz="4000" b="0" dirty="0" err="1">
                <a:solidFill>
                  <a:schemeClr val="bg1"/>
                </a:solidFill>
              </a:rPr>
              <a:t>Ro‘zi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Choriyev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4A7616A-986A-4831-9F8D-20A23E1CC2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7492446"/>
              </p:ext>
            </p:extLst>
          </p:nvPr>
        </p:nvGraphicFramePr>
        <p:xfrm>
          <a:off x="179512" y="915566"/>
          <a:ext cx="6912768" cy="4046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E48843-BF59-467C-9730-054940BFC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850" y="915566"/>
            <a:ext cx="1858974" cy="22681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B77A6C-3A79-428A-8B89-75D9711DBD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3851" y="3000160"/>
            <a:ext cx="1867086" cy="21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441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72AA40D-238F-4071-9A03-4867E30BF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8959732"/>
              </p:ext>
            </p:extLst>
          </p:nvPr>
        </p:nvGraphicFramePr>
        <p:xfrm>
          <a:off x="1" y="771549"/>
          <a:ext cx="9015761" cy="4175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D2F383FE-29BA-4F0B-81F4-5AB48AE17630}"/>
              </a:ext>
            </a:extLst>
          </p:cNvPr>
          <p:cNvSpPr/>
          <p:nvPr/>
        </p:nvSpPr>
        <p:spPr>
          <a:xfrm>
            <a:off x="2331415" y="2715765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AE8142FF-BF17-499C-8516-9EDDBAA7B224}"/>
              </a:ext>
            </a:extLst>
          </p:cNvPr>
          <p:cNvSpPr/>
          <p:nvPr/>
        </p:nvSpPr>
        <p:spPr>
          <a:xfrm>
            <a:off x="2252912" y="1384512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75E1F30A-D93F-480F-A3DF-6AB07A9144DD}"/>
              </a:ext>
            </a:extLst>
          </p:cNvPr>
          <p:cNvSpPr/>
          <p:nvPr/>
        </p:nvSpPr>
        <p:spPr>
          <a:xfrm>
            <a:off x="2314741" y="4083918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BE441A-21C9-4A0E-9336-4C3013431F1E}"/>
              </a:ext>
            </a:extLst>
          </p:cNvPr>
          <p:cNvSpPr/>
          <p:nvPr/>
        </p:nvSpPr>
        <p:spPr>
          <a:xfrm>
            <a:off x="2071771" y="125218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326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56910" y="87475"/>
            <a:ext cx="44149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400" b="1" spc="-1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Anvar</a:t>
            </a:r>
            <a:r>
              <a:rPr lang="en-US" sz="4400" b="1" spc="-1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spc="-100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Mirsoatov</a:t>
            </a:r>
            <a:endParaRPr lang="ru-RU" sz="4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CC5859-AB8D-4D4F-A703-D3B4E23D8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25" y="898522"/>
            <a:ext cx="2518951" cy="40926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6769A5-A37F-48B1-AC31-5B89D2F383B9}"/>
              </a:ext>
            </a:extLst>
          </p:cNvPr>
          <p:cNvSpPr/>
          <p:nvPr/>
        </p:nvSpPr>
        <p:spPr>
          <a:xfrm>
            <a:off x="179512" y="980964"/>
            <a:ext cx="619268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just" defTabSz="914400">
              <a:spcBef>
                <a:spcPct val="20000"/>
              </a:spcBef>
              <a:buClr>
                <a:srgbClr val="A9A57C"/>
              </a:buClr>
            </a:pP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Anvar</a:t>
            </a:r>
            <a:r>
              <a:rPr lang="ru-RU" sz="2000" b="1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Mirsoatov</a:t>
            </a:r>
            <a:r>
              <a:rPr lang="ru-RU" sz="2000" b="1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taxallusi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Anvar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manzarachi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rassom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rangtasvir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ustasi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zbekiston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rassomi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algn="just" defTabSz="914400">
              <a:spcBef>
                <a:spcPct val="20000"/>
              </a:spcBef>
              <a:buClr>
                <a:srgbClr val="A9A57C"/>
              </a:buClr>
            </a:pP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Pavel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Benkov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nomidagi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rassomlik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Nizomiy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nomidagi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pedagogika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institutini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tugatgan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0" algn="just" defTabSz="914400">
              <a:spcBef>
                <a:spcPct val="20000"/>
              </a:spcBef>
              <a:buClr>
                <a:srgbClr val="A9A57C"/>
              </a:buClr>
            </a:pP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Anvar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arbiy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san‘ati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fransuz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impressionistlari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neoimpressionistlar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ijodini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rgandi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ru-RU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ta‘sirlani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ijod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20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111664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Rassom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ijodi</a:t>
            </a:r>
            <a:endParaRPr sz="40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2322" y="139019"/>
            <a:ext cx="9108501" cy="395758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5427" y="718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125AEB-3083-40D4-B4DF-414A5AC09F88}"/>
              </a:ext>
            </a:extLst>
          </p:cNvPr>
          <p:cNvSpPr/>
          <p:nvPr/>
        </p:nvSpPr>
        <p:spPr>
          <a:xfrm>
            <a:off x="107504" y="1221194"/>
            <a:ext cx="5230275" cy="3293209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114300" lvl="0" indent="428625" algn="just" defTabSz="914400">
              <a:spcBef>
                <a:spcPct val="20000"/>
              </a:spcBef>
              <a:buClr>
                <a:srgbClr val="A9A57C"/>
              </a:buClr>
            </a:pP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zbekistonning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gullagan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</a:t>
            </a:r>
            <a:r>
              <a:rPr lang="en-US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en-US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Urgut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hovlisi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’’, ‘‘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Oydin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dagi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erta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shiq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‘‘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Qishki</a:t>
            </a:r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Chimyon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’’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r>
              <a:rPr lang="en-US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q.</a:t>
            </a:r>
            <a:endParaRPr lang="uz-Latn-U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99393D-4276-4501-B5C6-6F8FD731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176" y="1434480"/>
            <a:ext cx="3415574" cy="25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0187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3" y="-20538"/>
            <a:ext cx="9143998" cy="93610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35496" y="-20538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/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o‘zgaruvchili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irratsional</a:t>
            </a:r>
            <a:r>
              <a:rPr lang="en-US" sz="40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tengsizliklar</a:t>
            </a:r>
            <a:endParaRPr lang="en-US" sz="40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bject 2"/>
          <p:cNvSpPr/>
          <p:nvPr/>
        </p:nvSpPr>
        <p:spPr>
          <a:xfrm>
            <a:off x="3" y="-1905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bject 4"/>
          <p:cNvSpPr txBox="1">
            <a:spLocks/>
          </p:cNvSpPr>
          <p:nvPr/>
        </p:nvSpPr>
        <p:spPr>
          <a:xfrm>
            <a:off x="35496" y="57562"/>
            <a:ext cx="9108501" cy="641980"/>
          </a:xfrm>
          <a:prstGeom prst="rect">
            <a:avLst/>
          </a:prstGeom>
        </p:spPr>
        <p:txBody>
          <a:bodyPr vert="horz" wrap="square" lIns="0" tIns="26171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31" algn="ctr"/>
            <a:r>
              <a:rPr lang="en-US" sz="4000" b="0" dirty="0" err="1">
                <a:solidFill>
                  <a:schemeClr val="bg1"/>
                </a:solidFill>
              </a:rPr>
              <a:t>Yangi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mavzuning</a:t>
            </a:r>
            <a:r>
              <a:rPr lang="en-US" sz="4000" b="0" dirty="0">
                <a:solidFill>
                  <a:schemeClr val="bg1"/>
                </a:solidFill>
              </a:rPr>
              <a:t> </a:t>
            </a:r>
            <a:r>
              <a:rPr lang="en-US" sz="4000" b="0" dirty="0" err="1">
                <a:solidFill>
                  <a:schemeClr val="bg1"/>
                </a:solidFill>
              </a:rPr>
              <a:t>bayoni</a:t>
            </a:r>
            <a:endParaRPr lang="en-US" sz="4000" b="0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7D4AF7-C5C7-4595-8181-DA0A798FE333}"/>
              </a:ext>
            </a:extLst>
          </p:cNvPr>
          <p:cNvSpPr/>
          <p:nvPr/>
        </p:nvSpPr>
        <p:spPr>
          <a:xfrm>
            <a:off x="4427984" y="1275606"/>
            <a:ext cx="4466332" cy="289310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114300" lvl="0" indent="428625" algn="just" defTabSz="914400">
              <a:spcBef>
                <a:spcPct val="20000"/>
              </a:spcBef>
              <a:buClr>
                <a:srgbClr val="A9A57C"/>
              </a:buClr>
            </a:pP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Anvar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Mirzo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xorij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AQSH,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Yaponiya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Angliya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Shvetsiya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oshqa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muzeylari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plamlarida</a:t>
            </a:r>
            <a:r>
              <a:rPr lang="ru-RU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saqlanadi</a:t>
            </a:r>
            <a:r>
              <a:rPr lang="en-US" sz="26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CD779-C41C-4E1F-BA49-10816D5F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9" y="973128"/>
            <a:ext cx="4334632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29945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7FC1F883-1236-4202-BC5C-D62FD599365E}"/>
              </a:ext>
            </a:extLst>
          </p:cNvPr>
          <p:cNvSpPr/>
          <p:nvPr/>
        </p:nvSpPr>
        <p:spPr>
          <a:xfrm>
            <a:off x="0" y="3733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7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17">
            <a:extLst>
              <a:ext uri="{FF2B5EF4-FFF2-40B4-BE49-F238E27FC236}">
                <a16:creationId xmlns:a16="http://schemas.microsoft.com/office/drawing/2014/main" id="{4B89BF52-4653-4201-BE3B-EC0C2DD63791}"/>
              </a:ext>
            </a:extLst>
          </p:cNvPr>
          <p:cNvSpPr txBox="1">
            <a:spLocks/>
          </p:cNvSpPr>
          <p:nvPr/>
        </p:nvSpPr>
        <p:spPr>
          <a:xfrm>
            <a:off x="251520" y="41235"/>
            <a:ext cx="8835601" cy="586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200" b="0" i="0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724883">
              <a:defRPr>
                <a:latin typeface="+mn-lt"/>
                <a:ea typeface="+mn-ea"/>
                <a:cs typeface="+mn-cs"/>
              </a:defRPr>
            </a:lvl2pPr>
            <a:lvl3pPr marL="1449768">
              <a:defRPr>
                <a:latin typeface="+mn-lt"/>
                <a:ea typeface="+mn-ea"/>
                <a:cs typeface="+mn-cs"/>
              </a:defRPr>
            </a:lvl3pPr>
            <a:lvl4pPr marL="2174652">
              <a:defRPr>
                <a:latin typeface="+mn-lt"/>
                <a:ea typeface="+mn-ea"/>
                <a:cs typeface="+mn-cs"/>
              </a:defRPr>
            </a:lvl4pPr>
            <a:lvl5pPr marL="2899537">
              <a:defRPr>
                <a:latin typeface="+mn-lt"/>
                <a:ea typeface="+mn-ea"/>
                <a:cs typeface="+mn-cs"/>
              </a:defRPr>
            </a:lvl5pPr>
            <a:lvl6pPr marL="3624422">
              <a:defRPr>
                <a:latin typeface="+mn-lt"/>
                <a:ea typeface="+mn-ea"/>
                <a:cs typeface="+mn-cs"/>
              </a:defRPr>
            </a:lvl6pPr>
            <a:lvl7pPr marL="4349305">
              <a:defRPr>
                <a:latin typeface="+mn-lt"/>
                <a:ea typeface="+mn-ea"/>
                <a:cs typeface="+mn-cs"/>
              </a:defRPr>
            </a:lvl7pPr>
            <a:lvl8pPr marL="5074190">
              <a:defRPr>
                <a:latin typeface="+mn-lt"/>
                <a:ea typeface="+mn-ea"/>
                <a:cs typeface="+mn-cs"/>
              </a:defRPr>
            </a:lvl8pPr>
            <a:lvl9pPr marL="5799074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3800" b="1" kern="0" dirty="0" err="1"/>
              <a:t>Mustaqil</a:t>
            </a:r>
            <a:r>
              <a:rPr lang="en-US" sz="3800" b="1" kern="0" dirty="0"/>
              <a:t> </a:t>
            </a:r>
            <a:r>
              <a:rPr lang="en-US" sz="3800" b="1" kern="0" dirty="0" err="1"/>
              <a:t>bajarish</a:t>
            </a:r>
            <a:r>
              <a:rPr lang="en-US" sz="3800" b="1" kern="0" dirty="0"/>
              <a:t> </a:t>
            </a:r>
            <a:r>
              <a:rPr lang="en-US" sz="3800" b="1" kern="0" dirty="0" err="1"/>
              <a:t>uchun</a:t>
            </a:r>
            <a:r>
              <a:rPr lang="en-US" sz="3800" b="1" kern="0" dirty="0"/>
              <a:t> </a:t>
            </a:r>
            <a:r>
              <a:rPr lang="en-US" sz="3800" b="1" kern="0" dirty="0" err="1"/>
              <a:t>topshiriq</a:t>
            </a:r>
            <a:endParaRPr lang="ru-RU" sz="3800" b="1" kern="0" dirty="0"/>
          </a:p>
        </p:txBody>
      </p:sp>
      <p:sp>
        <p:nvSpPr>
          <p:cNvPr id="7" name="Объект 2"/>
          <p:cNvSpPr>
            <a:spLocks noGrp="1"/>
          </p:cNvSpPr>
          <p:nvPr>
            <p:ph idx="4294967295"/>
          </p:nvPr>
        </p:nvSpPr>
        <p:spPr>
          <a:xfrm>
            <a:off x="107504" y="843557"/>
            <a:ext cx="8979617" cy="574884"/>
          </a:xfrm>
          <a:prstGeom prst="rect">
            <a:avLst/>
          </a:prstGeom>
        </p:spPr>
        <p:txBody>
          <a:bodyPr lIns="81643" tIns="40822" rIns="81643" bIns="40822"/>
          <a:lstStyle/>
          <a:p>
            <a:r>
              <a:rPr lang="en-US" sz="3200" b="1" dirty="0"/>
              <a:t> </a:t>
            </a:r>
            <a:r>
              <a:rPr lang="en-US" sz="3200" b="1" i="1" dirty="0"/>
              <a:t> </a:t>
            </a:r>
            <a:r>
              <a:rPr lang="en-US" sz="3200" b="1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652244-73AC-4768-84F2-B27C9546E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6232" y="935798"/>
            <a:ext cx="1647552" cy="1270034"/>
          </a:xfrm>
          <a:prstGeom prst="rect">
            <a:avLst/>
          </a:prstGeom>
        </p:spPr>
      </p:pic>
      <p:sp>
        <p:nvSpPr>
          <p:cNvPr id="4" name="Блок-схема: документ 3">
            <a:extLst>
              <a:ext uri="{FF2B5EF4-FFF2-40B4-BE49-F238E27FC236}">
                <a16:creationId xmlns:a16="http://schemas.microsoft.com/office/drawing/2014/main" id="{064FB4AA-8074-4A24-8F2A-ACC333B6ACCB}"/>
              </a:ext>
            </a:extLst>
          </p:cNvPr>
          <p:cNvSpPr/>
          <p:nvPr/>
        </p:nvSpPr>
        <p:spPr>
          <a:xfrm>
            <a:off x="1115616" y="843557"/>
            <a:ext cx="7488832" cy="2773545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lvl="0" algn="ctr" defTabSz="914400">
              <a:spcBef>
                <a:spcPct val="20000"/>
              </a:spcBef>
              <a:buClr>
                <a:srgbClr val="A9A57C"/>
              </a:buClr>
            </a:pP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musavvirlari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4D4A60-9C74-4F5F-84A1-6FA78602C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3115608"/>
            <a:ext cx="1900586" cy="185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47169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6444157" y="3029433"/>
            <a:ext cx="2073968" cy="1310570"/>
            <a:chOff x="8282137" y="1950912"/>
            <a:chExt cx="2765291" cy="174742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426288" y="1950912"/>
              <a:ext cx="2621140" cy="174742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8282137" y="1950912"/>
              <a:ext cx="2765291" cy="1747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100" noProof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F4495674-7E8E-4B94-91BD-FDBD01ADB37B}"/>
              </a:ext>
            </a:extLst>
          </p:cNvPr>
          <p:cNvSpPr/>
          <p:nvPr/>
        </p:nvSpPr>
        <p:spPr>
          <a:xfrm>
            <a:off x="0" y="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lvl="0"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Klaster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usuli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980AF-729E-4D60-A26E-5956D0B1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967" y="4040219"/>
            <a:ext cx="1717112" cy="11032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E77AD1-1192-445F-9965-028B23218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10260"/>
            <a:ext cx="7740352" cy="42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6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F4495674-7E8E-4B94-91BD-FDBD01ADB37B}"/>
              </a:ext>
            </a:extLst>
          </p:cNvPr>
          <p:cNvSpPr/>
          <p:nvPr/>
        </p:nvSpPr>
        <p:spPr>
          <a:xfrm>
            <a:off x="0" y="0"/>
            <a:ext cx="9143998" cy="76794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lvl="0"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Klaster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”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usuli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980AF-729E-4D60-A26E-5956D0B1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967" y="4040219"/>
            <a:ext cx="1717112" cy="110328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34970C-18FD-4E6E-A80F-BB866916A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67767"/>
            <a:ext cx="7524328" cy="41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6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118038"/>
              </p:ext>
            </p:extLst>
          </p:nvPr>
        </p:nvGraphicFramePr>
        <p:xfrm>
          <a:off x="467544" y="1415955"/>
          <a:ext cx="8280920" cy="2311589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421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4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0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Tarixshunoslik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7" marR="51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Tilshunoslik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7" marR="51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Tarbiyaviy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maʼrifiy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axloqiy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didaktik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mazmunda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447" marR="51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447" marR="51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447" marR="51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447" marR="51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3829214"/>
            <a:ext cx="835292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1800"/>
              </a:spcAft>
            </a:pP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Foydalanish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gaplar</a:t>
            </a:r>
            <a:r>
              <a:rPr lang="en-US" sz="18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“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Tarixi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Fargʻona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Lugʻati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sitta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al-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sina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asari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Tarixi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madaniyat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</a:t>
            </a:r>
            <a: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“</a:t>
            </a:r>
            <a:r>
              <a:rPr lang="ru-RU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Jomeʼ</a:t>
            </a:r>
            <a: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ul-xutut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”,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Mezon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uz-zamon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”, “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Devoni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Ibrat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”,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chopxona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Madaniyat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masnaviy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”, “Gazeta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xususida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”, “Qalam”.</a:t>
            </a:r>
            <a:endParaRPr lang="ru-RU" sz="1800" i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D9B4C5-4CCC-4588-A80D-53E5A724A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721"/>
            <a:ext cx="9286387" cy="11428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609FAA-E87E-40EB-A42C-09DA1E65198F}"/>
              </a:ext>
            </a:extLst>
          </p:cNvPr>
          <p:cNvSpPr/>
          <p:nvPr/>
        </p:nvSpPr>
        <p:spPr>
          <a:xfrm>
            <a:off x="59654" y="135724"/>
            <a:ext cx="9158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Ibratning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maʼrifatparvar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shoir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zabardast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tilshunos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tarixshunos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olim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sifatidagi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ilmiy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merosining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toifalash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jadvali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bo‘icha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tahlili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CE976F-7985-446B-82F7-5053EAD2CAD0}"/>
              </a:ext>
            </a:extLst>
          </p:cNvPr>
          <p:cNvSpPr/>
          <p:nvPr/>
        </p:nvSpPr>
        <p:spPr>
          <a:xfrm>
            <a:off x="3098872" y="954898"/>
            <a:ext cx="2946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Toifalash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jadvali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“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3495281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27760"/>
              </p:ext>
            </p:extLst>
          </p:nvPr>
        </p:nvGraphicFramePr>
        <p:xfrm>
          <a:off x="467544" y="1415955"/>
          <a:ext cx="8496944" cy="2311589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484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6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10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Tarixshunoslik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7" marR="51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Tilshunoslik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447" marR="51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Tarbiyaviy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maʼrifiy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axloqiy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didaktik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mazmunda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447" marR="51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Tarixi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Fargʻona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”,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Tarixi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madaniyat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”,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“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Mezon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uz-zamon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”, 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Tarixi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chopxona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”.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447" marR="51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 “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Jomeʼ</a:t>
                      </a: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ru-RU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ul-xutut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”,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“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Lugʻati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sitta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 al-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sina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”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asari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447" marR="51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1pPr>
                      <a:lvl2pPr marL="96583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2pPr>
                      <a:lvl3pPr marL="193167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3pPr>
                      <a:lvl4pPr marL="289750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4pPr>
                      <a:lvl5pPr marL="386334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5pPr>
                      <a:lvl6pPr marL="482917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6pPr>
                      <a:lvl7pPr marL="579501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7pPr>
                      <a:lvl8pPr marL="6760845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8pPr>
                      <a:lvl9pPr marL="772668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Narrow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“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Devoni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Ibrat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”,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Madaniyat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haqida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masnaviy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“Gazeta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xususida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90625" algn="l"/>
                        </a:tabLst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“Qalam”.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447" marR="514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67544" y="3829214"/>
            <a:ext cx="835292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  <a:spcAft>
                <a:spcPts val="1800"/>
              </a:spcAft>
            </a:pP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Foydalanish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uchun</a:t>
            </a: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gaplar</a:t>
            </a:r>
            <a:r>
              <a:rPr lang="en-US" sz="18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“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Tarixi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Fargʻona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Lugʻati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sitta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al-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sina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”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asari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Tarixi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madaniyat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”,</a:t>
            </a:r>
            <a: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 “</a:t>
            </a:r>
            <a:r>
              <a:rPr lang="ru-RU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Jomeʼ</a:t>
            </a:r>
            <a: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Times New Roman" panose="02020603050405020304" pitchFamily="18" charset="0"/>
              </a:rPr>
              <a:t>ul-xutut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</a:rPr>
              <a:t>”,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Mezon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uz-zamon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”, “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Devoni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</a:rPr>
              <a:t>Ibrat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</a:rPr>
              <a:t>”,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chopxona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Madaniyat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masnaviy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”, “Gazeta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xususida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”, “Qalam”.</a:t>
            </a:r>
            <a:endParaRPr lang="ru-RU" sz="1800" i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D9B4C5-4CCC-4588-A80D-53E5A724A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721"/>
            <a:ext cx="9286387" cy="11428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609FAA-E87E-40EB-A42C-09DA1E65198F}"/>
              </a:ext>
            </a:extLst>
          </p:cNvPr>
          <p:cNvSpPr/>
          <p:nvPr/>
        </p:nvSpPr>
        <p:spPr>
          <a:xfrm>
            <a:off x="59654" y="135724"/>
            <a:ext cx="9158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Is’hoqxon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Ibratning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maʼrifatparvar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shoir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zabardast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tilshunos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tarixshunos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olim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sifatidagi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ilmiy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merosining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toifalash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jadvali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bo‘icha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tahlili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CE976F-7985-446B-82F7-5053EAD2CAD0}"/>
              </a:ext>
            </a:extLst>
          </p:cNvPr>
          <p:cNvSpPr/>
          <p:nvPr/>
        </p:nvSpPr>
        <p:spPr>
          <a:xfrm>
            <a:off x="3098872" y="954898"/>
            <a:ext cx="2946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Toifalash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jadvali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 “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7991774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00920263"/>
              </p:ext>
            </p:extLst>
          </p:nvPr>
        </p:nvGraphicFramePr>
        <p:xfrm>
          <a:off x="680531" y="735546"/>
          <a:ext cx="7719145" cy="42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491881" y="2193708"/>
            <a:ext cx="1944216" cy="1728192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97317E-96E5-4B3A-8939-F81A7606F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194" y="-66288"/>
            <a:ext cx="9286387" cy="1142814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A4B677F-8410-47B2-BEF1-6F665FF6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3" y="76494"/>
            <a:ext cx="8229600" cy="857250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  <a:defRPr/>
            </a:pPr>
            <a:b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4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t>Venn </a:t>
            </a:r>
            <a:r>
              <a:rPr lang="en-US" sz="4400" b="1" kern="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t>diagrammasi</a:t>
            </a:r>
            <a:br>
              <a:rPr lang="ru-RU" sz="3600" kern="0" dirty="0">
                <a:solidFill>
                  <a:prstClr val="white"/>
                </a:solidFill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6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680531" y="735546"/>
          <a:ext cx="7719145" cy="42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491881" y="2193708"/>
            <a:ext cx="1944216" cy="1728192"/>
          </a:xfrm>
        </p:spPr>
        <p:txBody>
          <a:bodyPr>
            <a:normAutofit fontScale="62500" lnSpcReduction="20000"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sz="2600" b="1" noProof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Kishilarning ongini, bilimini, madaniyatini oshirishga qaratilgan ta’lim - tarbiya</a:t>
            </a:r>
          </a:p>
          <a:p>
            <a:pPr marL="34290" indent="0" algn="ctr">
              <a:buNone/>
            </a:pPr>
            <a:endParaRPr lang="ru-RU" sz="285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97317E-96E5-4B3A-8939-F81A7606F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1194" y="-66288"/>
            <a:ext cx="9286387" cy="1142814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A4B677F-8410-47B2-BEF1-6F665FF6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3" y="76494"/>
            <a:ext cx="8229600" cy="857250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  <a:defRPr/>
            </a:pPr>
            <a:br>
              <a:rPr lang="en-US" sz="36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4400" b="1" kern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t>Venn </a:t>
            </a:r>
            <a:r>
              <a:rPr lang="en-US" sz="4400" b="1" kern="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t>diagrammasi</a:t>
            </a:r>
            <a:br>
              <a:rPr lang="ru-RU" sz="3600" kern="0" dirty="0">
                <a:solidFill>
                  <a:prstClr val="white"/>
                </a:solidFill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EA5CE7D-15F2-4ABC-8382-CB92B2910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241631"/>
            <a:ext cx="7272808" cy="47289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F0F8A1-6F4F-4EA3-B479-2A85D5057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450148"/>
            <a:ext cx="1651375" cy="14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99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2368c2cd8a2735ddf2c7012c4124d0e8ed30f5"/>
</p:tagLst>
</file>

<file path=ppt/theme/theme1.xml><?xml version="1.0" encoding="utf-8"?>
<a:theme xmlns:a="http://schemas.openxmlformats.org/drawingml/2006/main" name="Office Them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17481</TotalTime>
  <Words>1195</Words>
  <Application>Microsoft Office PowerPoint</Application>
  <PresentationFormat>Экран (16:9)</PresentationFormat>
  <Paragraphs>150</Paragraphs>
  <Slides>26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Roboto</vt:lpstr>
      <vt:lpstr>Times New Roman</vt:lpstr>
      <vt:lpstr>Tw Cen MT</vt:lpstr>
      <vt:lpstr>Office Theme</vt:lpstr>
      <vt:lpstr>1_Office Theme</vt:lpstr>
      <vt:lpstr>Тема Office</vt:lpstr>
      <vt:lpstr>2_Office Theme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Venn diagrammasi </vt:lpstr>
      <vt:lpstr> Venn diagrammasi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Презентация.cdr</dc:title>
  <dc:creator>Komlov Mirodil</dc:creator>
  <cp:lastModifiedBy>Hp</cp:lastModifiedBy>
  <cp:revision>1499</cp:revision>
  <dcterms:created xsi:type="dcterms:W3CDTF">2020-04-09T07:32:19Z</dcterms:created>
  <dcterms:modified xsi:type="dcterms:W3CDTF">2021-03-01T08:15:18Z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2020-04-09T00:00:00Z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2020-04-09T00:00:00Z</vt:filetime>
  </property>
</Properties>
</file>