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5" r:id="rId3"/>
    <p:sldMasterId id="2147483688" r:id="rId4"/>
    <p:sldMasterId id="2147483718" r:id="rId5"/>
    <p:sldMasterId id="2147483728" r:id="rId6"/>
  </p:sldMasterIdLst>
  <p:notesMasterIdLst>
    <p:notesMasterId r:id="rId33"/>
  </p:notesMasterIdLst>
  <p:sldIdLst>
    <p:sldId id="1381" r:id="rId7"/>
    <p:sldId id="278" r:id="rId8"/>
    <p:sldId id="306" r:id="rId9"/>
    <p:sldId id="310" r:id="rId10"/>
    <p:sldId id="1645" r:id="rId11"/>
    <p:sldId id="269" r:id="rId12"/>
    <p:sldId id="1648" r:id="rId13"/>
    <p:sldId id="1617" r:id="rId14"/>
    <p:sldId id="1651" r:id="rId15"/>
    <p:sldId id="1649" r:id="rId16"/>
    <p:sldId id="1646" r:id="rId17"/>
    <p:sldId id="1652" r:id="rId18"/>
    <p:sldId id="1655" r:id="rId19"/>
    <p:sldId id="296" r:id="rId20"/>
    <p:sldId id="1654" r:id="rId21"/>
    <p:sldId id="1656" r:id="rId22"/>
    <p:sldId id="1657" r:id="rId23"/>
    <p:sldId id="1658" r:id="rId24"/>
    <p:sldId id="1659" r:id="rId25"/>
    <p:sldId id="1660" r:id="rId26"/>
    <p:sldId id="303" r:id="rId27"/>
    <p:sldId id="1653" r:id="rId28"/>
    <p:sldId id="1663" r:id="rId29"/>
    <p:sldId id="1664" r:id="rId30"/>
    <p:sldId id="1662" r:id="rId31"/>
    <p:sldId id="1535" r:id="rId32"/>
  </p:sldIdLst>
  <p:sldSz cx="9144000" cy="5143500" type="screen16x9"/>
  <p:notesSz cx="5765800" cy="3244850"/>
  <p:custDataLst>
    <p:tags r:id="rId34"/>
  </p:custDataLst>
  <p:defaultTextStyle>
    <a:defPPr>
      <a:defRPr lang="ru-RU"/>
    </a:defPPr>
    <a:lvl1pPr marL="0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883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768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652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537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4422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9305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4190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9074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6391">
          <p15:clr>
            <a:srgbClr val="A4A3A4"/>
          </p15:clr>
        </p15:guide>
        <p15:guide id="4" pos="4451">
          <p15:clr>
            <a:srgbClr val="A4A3A4"/>
          </p15:clr>
        </p15:guide>
        <p15:guide id="5" orient="horz" pos="2057">
          <p15:clr>
            <a:srgbClr val="A4A3A4"/>
          </p15:clr>
        </p15:guide>
        <p15:guide id="6" orient="horz" pos="4566">
          <p15:clr>
            <a:srgbClr val="A4A3A4"/>
          </p15:clr>
        </p15:guide>
        <p15:guide id="7" pos="1662">
          <p15:clr>
            <a:srgbClr val="A4A3A4"/>
          </p15:clr>
        </p15:guide>
        <p15:guide id="8" pos="34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7" autoAdjust="0"/>
    <p:restoredTop sz="94316" autoAdjust="0"/>
  </p:normalViewPr>
  <p:slideViewPr>
    <p:cSldViewPr>
      <p:cViewPr varScale="1">
        <p:scale>
          <a:sx n="92" d="100"/>
          <a:sy n="92" d="100"/>
        </p:scale>
        <p:origin x="924" y="90"/>
      </p:cViewPr>
      <p:guideLst>
        <p:guide orient="horz" pos="2880"/>
        <p:guide pos="2160"/>
        <p:guide orient="horz" pos="6391"/>
        <p:guide pos="4451"/>
        <p:guide orient="horz" pos="2057"/>
        <p:guide orient="horz" pos="4566"/>
        <p:guide pos="1662"/>
        <p:guide pos="34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CCF9C-244A-46EA-B03C-EBC0020A4C06}" type="doc">
      <dgm:prSet loTypeId="urn:microsoft.com/office/officeart/2005/8/layout/chevron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576327F-C434-4C93-8106-79489CB2B3CA}">
      <dgm:prSet phldrT="[Текст]"/>
      <dgm:spPr>
        <a:xfrm rot="5400000">
          <a:off x="-289718" y="292805"/>
          <a:ext cx="1931458" cy="1352020"/>
        </a:xfrm>
        <a:prstGeom prst="chevron">
          <a:avLst/>
        </a:prstGeom>
      </dgm:spPr>
      <dgm:t>
        <a:bodyPr/>
        <a:lstStyle/>
        <a:p>
          <a:r>
            <a:rPr lang="en-US">
              <a:latin typeface="Tw Cen MT"/>
              <a:ea typeface="+mn-ea"/>
              <a:cs typeface="+mn-cs"/>
            </a:rPr>
            <a:t>  </a:t>
          </a:r>
          <a:endParaRPr lang="ru-RU" dirty="0">
            <a:latin typeface="Tw Cen MT"/>
            <a:ea typeface="+mn-ea"/>
            <a:cs typeface="+mn-cs"/>
          </a:endParaRPr>
        </a:p>
      </dgm:t>
    </dgm:pt>
    <dgm:pt modelId="{E9B85EC3-7531-47EC-B8D3-03F3C1C58D2E}" type="parTrans" cxnId="{7C44533C-D8BA-4873-925E-5F2FFC6F6701}">
      <dgm:prSet/>
      <dgm:spPr/>
      <dgm:t>
        <a:bodyPr/>
        <a:lstStyle/>
        <a:p>
          <a:endParaRPr lang="ru-RU"/>
        </a:p>
      </dgm:t>
    </dgm:pt>
    <dgm:pt modelId="{21295CA4-CA9F-4766-A188-EB808F0CB24F}" type="sibTrans" cxnId="{7C44533C-D8BA-4873-925E-5F2FFC6F6701}">
      <dgm:prSet/>
      <dgm:spPr/>
      <dgm:t>
        <a:bodyPr/>
        <a:lstStyle/>
        <a:p>
          <a:endParaRPr lang="ru-RU"/>
        </a:p>
      </dgm:t>
    </dgm:pt>
    <dgm:pt modelId="{C9FFD1D2-A553-4119-9CB1-4AE4BE900BA1}">
      <dgm:prSet phldrT="[Текст]" custT="1"/>
      <dgm:spPr>
        <a:xfrm rot="5400000">
          <a:off x="4112286" y="-2760265"/>
          <a:ext cx="1255447" cy="6775979"/>
        </a:xfrm>
        <a:prstGeom prst="round2SameRect">
          <a:avLst/>
        </a:prstGeom>
      </dgm:spPr>
      <dgm:t>
        <a:bodyPr/>
        <a:lstStyle/>
        <a:p>
          <a:pPr>
            <a:buFont typeface="Tw Cen MT"/>
            <a:buNone/>
          </a:pPr>
          <a:r>
            <a: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uz-Latn-UZ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ru-RU" sz="2000" b="1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ilish</a:t>
          </a:r>
          <a:r>
            <a: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bilim</a:t>
          </a:r>
          <a:r>
            <a:rPr lang="ru-RU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ma’lumot</a:t>
          </a:r>
          <a:r>
            <a:rPr lang="ru-RU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r>
            <a:rPr lang="ru-RU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ma</a:t>
          </a:r>
          <a:r>
            <a: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ru-RU" sz="2000" b="1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nolarini</a:t>
          </a:r>
          <a:r>
            <a:rPr lang="ru-RU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bildiradi</a:t>
          </a:r>
          <a:r>
            <a:rPr lang="en-US" sz="2000" b="1" dirty="0">
              <a:solidFill>
                <a:srgbClr val="00B0F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; </a:t>
          </a:r>
          <a:r>
            <a:rPr lang="en-US" sz="1800" b="1" i="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madaniyat</a:t>
          </a:r>
          <a:r>
            <a:rPr lang="en-US" sz="1800" b="1" i="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i="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maʼnaviyat</a:t>
          </a:r>
          <a:r>
            <a:rPr lang="en-US" sz="1800" b="1" i="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tushunchalari</a:t>
          </a:r>
          <a:r>
            <a:rPr lang="en-US" sz="1800" b="1" i="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1800" b="1" i="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bogʻliq</a:t>
          </a:r>
          <a:r>
            <a:rPr lang="en-US" sz="1800" b="1" i="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ru-RU" sz="2000" b="1" dirty="0">
            <a:solidFill>
              <a:srgbClr val="00B0F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EDA4509-236D-424D-B2C0-3B6C8B6149C0}" type="parTrans" cxnId="{734D40B4-512B-4B72-8B45-7FCA81499334}">
      <dgm:prSet/>
      <dgm:spPr/>
      <dgm:t>
        <a:bodyPr/>
        <a:lstStyle/>
        <a:p>
          <a:endParaRPr lang="ru-RU"/>
        </a:p>
      </dgm:t>
    </dgm:pt>
    <dgm:pt modelId="{157F435C-70E6-4240-BAD5-97F859C4AE70}" type="sibTrans" cxnId="{734D40B4-512B-4B72-8B45-7FCA81499334}">
      <dgm:prSet/>
      <dgm:spPr/>
      <dgm:t>
        <a:bodyPr/>
        <a:lstStyle/>
        <a:p>
          <a:endParaRPr lang="ru-RU"/>
        </a:p>
      </dgm:t>
    </dgm:pt>
    <dgm:pt modelId="{4631CBD2-23A8-4FA6-9D17-18E182267AD8}">
      <dgm:prSet phldrT="[Текст]"/>
      <dgm:spPr>
        <a:xfrm rot="5400000">
          <a:off x="-289718" y="2033323"/>
          <a:ext cx="1931458" cy="1352020"/>
        </a:xfrm>
        <a:prstGeom prst="chevron">
          <a:avLst/>
        </a:prstGeom>
      </dgm:spPr>
      <dgm:t>
        <a:bodyPr/>
        <a:lstStyle/>
        <a:p>
          <a:r>
            <a:rPr lang="en-US">
              <a:latin typeface="Tw Cen MT"/>
              <a:ea typeface="+mn-ea"/>
              <a:cs typeface="+mn-cs"/>
            </a:rPr>
            <a:t> </a:t>
          </a:r>
          <a:endParaRPr lang="ru-RU" dirty="0">
            <a:latin typeface="Tw Cen MT"/>
            <a:ea typeface="+mn-ea"/>
            <a:cs typeface="+mn-cs"/>
          </a:endParaRPr>
        </a:p>
      </dgm:t>
    </dgm:pt>
    <dgm:pt modelId="{CAF49F62-FC22-4082-9D3E-A93A744246E4}" type="parTrans" cxnId="{61F36D98-6790-46BB-8679-CEECFC9A7A6A}">
      <dgm:prSet/>
      <dgm:spPr/>
      <dgm:t>
        <a:bodyPr/>
        <a:lstStyle/>
        <a:p>
          <a:endParaRPr lang="ru-RU"/>
        </a:p>
      </dgm:t>
    </dgm:pt>
    <dgm:pt modelId="{602DB704-60F6-4793-95AA-81C88ACD2F75}" type="sibTrans" cxnId="{61F36D98-6790-46BB-8679-CEECFC9A7A6A}">
      <dgm:prSet/>
      <dgm:spPr/>
      <dgm:t>
        <a:bodyPr/>
        <a:lstStyle/>
        <a:p>
          <a:endParaRPr lang="ru-RU"/>
        </a:p>
      </dgm:t>
    </dgm:pt>
    <dgm:pt modelId="{72F98517-EC27-4E67-8D6D-FE9910325F04}">
      <dgm:prSet phldrT="[Текст]" custT="1"/>
      <dgm:spPr>
        <a:xfrm rot="5400000">
          <a:off x="4112286" y="-1016661"/>
          <a:ext cx="1255447" cy="6775979"/>
        </a:xfrm>
        <a:prstGeom prst="round2SameRect">
          <a:avLst/>
        </a:prstGeom>
      </dgm:spPr>
      <dgm:t>
        <a:bodyPr/>
        <a:lstStyle/>
        <a:p>
          <a:pPr>
            <a:buFont typeface="Tw Cen MT"/>
            <a:buNone/>
          </a:pPr>
          <a:r>
            <a:rPr lang="en-US" sz="1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n-US" sz="1800" b="1" i="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K</a:t>
          </a:r>
          <a:r>
            <a:rPr lang="en-US" sz="1800" b="1" i="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ishilarning</a:t>
          </a:r>
          <a:r>
            <a:rPr lang="en-US" sz="18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ongini</a:t>
          </a:r>
          <a:r>
            <a:rPr lang="en-US" sz="18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i="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bilimini</a:t>
          </a:r>
          <a:r>
            <a:rPr lang="en-US" sz="18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i="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madaniyatini</a:t>
          </a:r>
          <a:r>
            <a:rPr lang="en-US" sz="18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oshirishga</a:t>
          </a:r>
          <a:r>
            <a:rPr lang="en-US" sz="18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qaratilgan</a:t>
          </a:r>
          <a:r>
            <a:rPr lang="en-US" sz="18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taʼlim-tarbiya</a:t>
          </a:r>
          <a:r>
            <a:rPr lang="en-US" sz="1800" b="1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  </a:t>
          </a:r>
          <a:r>
            <a:rPr lang="ru-RU" sz="2000" b="1" i="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Umuman</a:t>
          </a:r>
          <a:r>
            <a:rPr lang="ru-RU" sz="2000" b="1" i="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i="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i="0" dirty="0" err="1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uning</a:t>
          </a:r>
          <a:r>
            <a:rPr lang="ru-RU" sz="2000" b="1" i="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i="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lug</a:t>
          </a:r>
          <a:r>
            <a:rPr lang="en-US" sz="2000" b="1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2000" b="1" i="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aviy</a:t>
          </a:r>
          <a:r>
            <a:rPr lang="ru-RU" sz="2000" b="1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i="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ma</a:t>
          </a:r>
          <a:r>
            <a:rPr lang="en-US" sz="2000" b="1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ru-RU" sz="2000" b="1" i="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nosi</a:t>
          </a:r>
          <a:r>
            <a:rPr lang="en-US" sz="2000" b="1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i="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bilimdir</a:t>
          </a:r>
          <a:r>
            <a:rPr lang="en-US" sz="2000" b="1" i="0" dirty="0">
              <a:solidFill>
                <a:srgbClr val="00B05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;</a:t>
          </a:r>
          <a:endParaRPr lang="ru-RU" sz="2000" b="1" i="0" dirty="0">
            <a:solidFill>
              <a:srgbClr val="00B05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3C24307-937A-45CA-9FB8-8B023669BDC2}" type="parTrans" cxnId="{9737EA94-2E3C-4B77-AF44-08CBACE6DD86}">
      <dgm:prSet/>
      <dgm:spPr/>
      <dgm:t>
        <a:bodyPr/>
        <a:lstStyle/>
        <a:p>
          <a:endParaRPr lang="ru-RU"/>
        </a:p>
      </dgm:t>
    </dgm:pt>
    <dgm:pt modelId="{35BC4688-3B7D-4890-A4A9-07E17E63359E}" type="sibTrans" cxnId="{9737EA94-2E3C-4B77-AF44-08CBACE6DD86}">
      <dgm:prSet/>
      <dgm:spPr/>
      <dgm:t>
        <a:bodyPr/>
        <a:lstStyle/>
        <a:p>
          <a:endParaRPr lang="ru-RU"/>
        </a:p>
      </dgm:t>
    </dgm:pt>
    <dgm:pt modelId="{D61D6276-5587-4BC9-A8D7-FA90C4FA47CD}">
      <dgm:prSet phldrT="[Текст]"/>
      <dgm:spPr>
        <a:xfrm rot="5400000">
          <a:off x="-289718" y="3773840"/>
          <a:ext cx="1931458" cy="1352020"/>
        </a:xfrm>
        <a:prstGeom prst="chevron">
          <a:avLst/>
        </a:prstGeom>
      </dgm:spPr>
      <dgm:t>
        <a:bodyPr/>
        <a:lstStyle/>
        <a:p>
          <a:r>
            <a:rPr lang="en-US">
              <a:latin typeface="Tw Cen MT"/>
              <a:ea typeface="+mn-ea"/>
              <a:cs typeface="+mn-cs"/>
            </a:rPr>
            <a:t> </a:t>
          </a:r>
          <a:endParaRPr lang="ru-RU" dirty="0">
            <a:latin typeface="Tw Cen MT"/>
            <a:ea typeface="+mn-ea"/>
            <a:cs typeface="+mn-cs"/>
          </a:endParaRPr>
        </a:p>
      </dgm:t>
    </dgm:pt>
    <dgm:pt modelId="{E442B04D-2B39-413F-8E6E-59D373773008}" type="parTrans" cxnId="{CAD23FCE-0BD9-477A-B2F7-B0191FA7FA80}">
      <dgm:prSet/>
      <dgm:spPr/>
      <dgm:t>
        <a:bodyPr/>
        <a:lstStyle/>
        <a:p>
          <a:endParaRPr lang="ru-RU"/>
        </a:p>
      </dgm:t>
    </dgm:pt>
    <dgm:pt modelId="{946E08A7-2761-423B-B03B-8DCF3B11C36D}" type="sibTrans" cxnId="{CAD23FCE-0BD9-477A-B2F7-B0191FA7FA80}">
      <dgm:prSet/>
      <dgm:spPr/>
      <dgm:t>
        <a:bodyPr/>
        <a:lstStyle/>
        <a:p>
          <a:endParaRPr lang="ru-RU"/>
        </a:p>
      </dgm:t>
    </dgm:pt>
    <dgm:pt modelId="{6654F4F0-3657-4F8D-866F-DAEF77C16119}">
      <dgm:prSet custT="1"/>
      <dgm:spPr/>
      <dgm:t>
        <a:bodyPr/>
        <a:lstStyle/>
        <a:p>
          <a:pPr algn="l">
            <a:buFont typeface="Wingdings" pitchFamily="2" charset="2"/>
            <a:buNone/>
          </a:pPr>
          <a:r>
            <a:rPr lang="en-US" sz="1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Atama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sifatida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esa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jamiyat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inson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mohiyati</a:t>
          </a:r>
          <a:r>
            <a: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haqidagi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turli-tuman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bilimlar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ma’lumotlar</a:t>
          </a:r>
          <a:r>
            <a: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majmuasini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bildiradi</a:t>
          </a:r>
          <a:r>
            <a:rPr lang="ru-RU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89CD64-37E0-4A3E-B833-DAD78D4AA908}" type="parTrans" cxnId="{83BE1F12-3EE7-4018-BAA5-C9533927EB9F}">
      <dgm:prSet/>
      <dgm:spPr/>
      <dgm:t>
        <a:bodyPr/>
        <a:lstStyle/>
        <a:p>
          <a:endParaRPr lang="ru-RU"/>
        </a:p>
      </dgm:t>
    </dgm:pt>
    <dgm:pt modelId="{B8857912-8A27-41CA-B527-FC4B0DF3C41B}" type="sibTrans" cxnId="{83BE1F12-3EE7-4018-BAA5-C9533927EB9F}">
      <dgm:prSet/>
      <dgm:spPr/>
      <dgm:t>
        <a:bodyPr/>
        <a:lstStyle/>
        <a:p>
          <a:endParaRPr lang="ru-RU"/>
        </a:p>
      </dgm:t>
    </dgm:pt>
    <dgm:pt modelId="{C3BAC3DD-6FDC-49AB-93F4-8AFD6EE53DD2}" type="pres">
      <dgm:prSet presAssocID="{DE8CCF9C-244A-46EA-B03C-EBC0020A4C0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26A3D7-1556-4F85-9453-A71831DC3CCD}" type="pres">
      <dgm:prSet presAssocID="{D576327F-C434-4C93-8106-79489CB2B3CA}" presName="composite" presStyleCnt="0"/>
      <dgm:spPr/>
    </dgm:pt>
    <dgm:pt modelId="{891A8066-8481-4F9E-9811-BDDD8A5D047E}" type="pres">
      <dgm:prSet presAssocID="{D576327F-C434-4C93-8106-79489CB2B3C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AC519-06CD-415A-BACA-BAC39598B4D4}" type="pres">
      <dgm:prSet presAssocID="{D576327F-C434-4C93-8106-79489CB2B3CA}" presName="descendantText" presStyleLbl="alignAcc1" presStyleIdx="0" presStyleCnt="3" custLinFactNeighborX="655" custLinFactNeighborY="-1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E0D67-20A4-4E9B-B85E-833A2E164E7E}" type="pres">
      <dgm:prSet presAssocID="{21295CA4-CA9F-4766-A188-EB808F0CB24F}" presName="sp" presStyleCnt="0"/>
      <dgm:spPr/>
    </dgm:pt>
    <dgm:pt modelId="{2BBDBD83-8093-4D23-9C83-D170E997921E}" type="pres">
      <dgm:prSet presAssocID="{4631CBD2-23A8-4FA6-9D17-18E182267AD8}" presName="composite" presStyleCnt="0"/>
      <dgm:spPr/>
    </dgm:pt>
    <dgm:pt modelId="{7B9F53E5-4298-48D1-B219-A3E0BA1D4C15}" type="pres">
      <dgm:prSet presAssocID="{4631CBD2-23A8-4FA6-9D17-18E182267AD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14393-F37F-4E4E-8098-35FBA556F3F3}" type="pres">
      <dgm:prSet presAssocID="{4631CBD2-23A8-4FA6-9D17-18E182267AD8}" presName="descendantText" presStyleLbl="alignAcc1" presStyleIdx="1" presStyleCnt="3" custScaleY="101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140695-292E-4F52-BCEE-5703BF85193E}" type="pres">
      <dgm:prSet presAssocID="{602DB704-60F6-4793-95AA-81C88ACD2F75}" presName="sp" presStyleCnt="0"/>
      <dgm:spPr/>
    </dgm:pt>
    <dgm:pt modelId="{8A577482-AF61-4142-848C-C35FC09DD99F}" type="pres">
      <dgm:prSet presAssocID="{D61D6276-5587-4BC9-A8D7-FA90C4FA47CD}" presName="composite" presStyleCnt="0"/>
      <dgm:spPr/>
    </dgm:pt>
    <dgm:pt modelId="{8B232817-0BBB-4DF9-97F8-0D4F189BD2D6}" type="pres">
      <dgm:prSet presAssocID="{D61D6276-5587-4BC9-A8D7-FA90C4FA47C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347E3E-E295-4EAD-86AA-8C12D9D2C9B5}" type="pres">
      <dgm:prSet presAssocID="{D61D6276-5587-4BC9-A8D7-FA90C4FA47C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CF10CC-18A0-4159-B815-3D6602E03A4A}" type="presOf" srcId="{DE8CCF9C-244A-46EA-B03C-EBC0020A4C06}" destId="{C3BAC3DD-6FDC-49AB-93F4-8AFD6EE53DD2}" srcOrd="0" destOrd="0" presId="urn:microsoft.com/office/officeart/2005/8/layout/chevron2"/>
    <dgm:cxn modelId="{61F36D98-6790-46BB-8679-CEECFC9A7A6A}" srcId="{DE8CCF9C-244A-46EA-B03C-EBC0020A4C06}" destId="{4631CBD2-23A8-4FA6-9D17-18E182267AD8}" srcOrd="1" destOrd="0" parTransId="{CAF49F62-FC22-4082-9D3E-A93A744246E4}" sibTransId="{602DB704-60F6-4793-95AA-81C88ACD2F75}"/>
    <dgm:cxn modelId="{83BE1F12-3EE7-4018-BAA5-C9533927EB9F}" srcId="{D61D6276-5587-4BC9-A8D7-FA90C4FA47CD}" destId="{6654F4F0-3657-4F8D-866F-DAEF77C16119}" srcOrd="0" destOrd="0" parTransId="{D589CD64-37E0-4A3E-B833-DAD78D4AA908}" sibTransId="{B8857912-8A27-41CA-B527-FC4B0DF3C41B}"/>
    <dgm:cxn modelId="{84A0F08B-62F7-4DF2-AE72-F5B044DE5016}" type="presOf" srcId="{4631CBD2-23A8-4FA6-9D17-18E182267AD8}" destId="{7B9F53E5-4298-48D1-B219-A3E0BA1D4C15}" srcOrd="0" destOrd="0" presId="urn:microsoft.com/office/officeart/2005/8/layout/chevron2"/>
    <dgm:cxn modelId="{DB29AE6C-B389-41A0-9F1C-9FE083800C26}" type="presOf" srcId="{D576327F-C434-4C93-8106-79489CB2B3CA}" destId="{891A8066-8481-4F9E-9811-BDDD8A5D047E}" srcOrd="0" destOrd="0" presId="urn:microsoft.com/office/officeart/2005/8/layout/chevron2"/>
    <dgm:cxn modelId="{D736F6D6-4570-4EE8-915C-F0ED8EB00AFD}" type="presOf" srcId="{D61D6276-5587-4BC9-A8D7-FA90C4FA47CD}" destId="{8B232817-0BBB-4DF9-97F8-0D4F189BD2D6}" srcOrd="0" destOrd="0" presId="urn:microsoft.com/office/officeart/2005/8/layout/chevron2"/>
    <dgm:cxn modelId="{9737EA94-2E3C-4B77-AF44-08CBACE6DD86}" srcId="{4631CBD2-23A8-4FA6-9D17-18E182267AD8}" destId="{72F98517-EC27-4E67-8D6D-FE9910325F04}" srcOrd="0" destOrd="0" parTransId="{E3C24307-937A-45CA-9FB8-8B023669BDC2}" sibTransId="{35BC4688-3B7D-4890-A4A9-07E17E63359E}"/>
    <dgm:cxn modelId="{619C4C1E-6404-418F-9ECD-F6EEE6E12BE2}" type="presOf" srcId="{72F98517-EC27-4E67-8D6D-FE9910325F04}" destId="{8D114393-F37F-4E4E-8098-35FBA556F3F3}" srcOrd="0" destOrd="0" presId="urn:microsoft.com/office/officeart/2005/8/layout/chevron2"/>
    <dgm:cxn modelId="{7C44533C-D8BA-4873-925E-5F2FFC6F6701}" srcId="{DE8CCF9C-244A-46EA-B03C-EBC0020A4C06}" destId="{D576327F-C434-4C93-8106-79489CB2B3CA}" srcOrd="0" destOrd="0" parTransId="{E9B85EC3-7531-47EC-B8D3-03F3C1C58D2E}" sibTransId="{21295CA4-CA9F-4766-A188-EB808F0CB24F}"/>
    <dgm:cxn modelId="{CAD23FCE-0BD9-477A-B2F7-B0191FA7FA80}" srcId="{DE8CCF9C-244A-46EA-B03C-EBC0020A4C06}" destId="{D61D6276-5587-4BC9-A8D7-FA90C4FA47CD}" srcOrd="2" destOrd="0" parTransId="{E442B04D-2B39-413F-8E6E-59D373773008}" sibTransId="{946E08A7-2761-423B-B03B-8DCF3B11C36D}"/>
    <dgm:cxn modelId="{0758048A-08E1-48B4-A7BD-7103301619A3}" type="presOf" srcId="{6654F4F0-3657-4F8D-866F-DAEF77C16119}" destId="{73347E3E-E295-4EAD-86AA-8C12D9D2C9B5}" srcOrd="0" destOrd="0" presId="urn:microsoft.com/office/officeart/2005/8/layout/chevron2"/>
    <dgm:cxn modelId="{83BD482F-A574-4B70-99F7-D9A2BAE9AF49}" type="presOf" srcId="{C9FFD1D2-A553-4119-9CB1-4AE4BE900BA1}" destId="{81FAC519-06CD-415A-BACA-BAC39598B4D4}" srcOrd="0" destOrd="0" presId="urn:microsoft.com/office/officeart/2005/8/layout/chevron2"/>
    <dgm:cxn modelId="{734D40B4-512B-4B72-8B45-7FCA81499334}" srcId="{D576327F-C434-4C93-8106-79489CB2B3CA}" destId="{C9FFD1D2-A553-4119-9CB1-4AE4BE900BA1}" srcOrd="0" destOrd="0" parTransId="{8EDA4509-236D-424D-B2C0-3B6C8B6149C0}" sibTransId="{157F435C-70E6-4240-BAD5-97F859C4AE70}"/>
    <dgm:cxn modelId="{FE779371-D72E-4DC7-9C5D-64E2C138B83F}" type="presParOf" srcId="{C3BAC3DD-6FDC-49AB-93F4-8AFD6EE53DD2}" destId="{0226A3D7-1556-4F85-9453-A71831DC3CCD}" srcOrd="0" destOrd="0" presId="urn:microsoft.com/office/officeart/2005/8/layout/chevron2"/>
    <dgm:cxn modelId="{6C051A77-3CEA-4383-8C50-5551976DD855}" type="presParOf" srcId="{0226A3D7-1556-4F85-9453-A71831DC3CCD}" destId="{891A8066-8481-4F9E-9811-BDDD8A5D047E}" srcOrd="0" destOrd="0" presId="urn:microsoft.com/office/officeart/2005/8/layout/chevron2"/>
    <dgm:cxn modelId="{9B19C5BE-B78B-49B0-8286-4692814E3A3A}" type="presParOf" srcId="{0226A3D7-1556-4F85-9453-A71831DC3CCD}" destId="{81FAC519-06CD-415A-BACA-BAC39598B4D4}" srcOrd="1" destOrd="0" presId="urn:microsoft.com/office/officeart/2005/8/layout/chevron2"/>
    <dgm:cxn modelId="{07EC15CF-F70D-4625-8087-B68A41B50419}" type="presParOf" srcId="{C3BAC3DD-6FDC-49AB-93F4-8AFD6EE53DD2}" destId="{BD7E0D67-20A4-4E9B-B85E-833A2E164E7E}" srcOrd="1" destOrd="0" presId="urn:microsoft.com/office/officeart/2005/8/layout/chevron2"/>
    <dgm:cxn modelId="{56A0C7D4-0922-44AD-AC08-A93FC750C67B}" type="presParOf" srcId="{C3BAC3DD-6FDC-49AB-93F4-8AFD6EE53DD2}" destId="{2BBDBD83-8093-4D23-9C83-D170E997921E}" srcOrd="2" destOrd="0" presId="urn:microsoft.com/office/officeart/2005/8/layout/chevron2"/>
    <dgm:cxn modelId="{18E1AB43-B0A1-4695-81FD-68978D19734A}" type="presParOf" srcId="{2BBDBD83-8093-4D23-9C83-D170E997921E}" destId="{7B9F53E5-4298-48D1-B219-A3E0BA1D4C15}" srcOrd="0" destOrd="0" presId="urn:microsoft.com/office/officeart/2005/8/layout/chevron2"/>
    <dgm:cxn modelId="{86E70218-EC28-4C5D-AEE8-BD487A84AA1F}" type="presParOf" srcId="{2BBDBD83-8093-4D23-9C83-D170E997921E}" destId="{8D114393-F37F-4E4E-8098-35FBA556F3F3}" srcOrd="1" destOrd="0" presId="urn:microsoft.com/office/officeart/2005/8/layout/chevron2"/>
    <dgm:cxn modelId="{48BE0B7C-8C0F-4CAC-8E4E-CB77CE7420C1}" type="presParOf" srcId="{C3BAC3DD-6FDC-49AB-93F4-8AFD6EE53DD2}" destId="{48140695-292E-4F52-BCEE-5703BF85193E}" srcOrd="3" destOrd="0" presId="urn:microsoft.com/office/officeart/2005/8/layout/chevron2"/>
    <dgm:cxn modelId="{68EFAD1E-8212-4193-A151-197C9E35089D}" type="presParOf" srcId="{C3BAC3DD-6FDC-49AB-93F4-8AFD6EE53DD2}" destId="{8A577482-AF61-4142-848C-C35FC09DD99F}" srcOrd="4" destOrd="0" presId="urn:microsoft.com/office/officeart/2005/8/layout/chevron2"/>
    <dgm:cxn modelId="{3C43E876-7194-4B5A-8022-9E21F7CB6BBA}" type="presParOf" srcId="{8A577482-AF61-4142-848C-C35FC09DD99F}" destId="{8B232817-0BBB-4DF9-97F8-0D4F189BD2D6}" srcOrd="0" destOrd="0" presId="urn:microsoft.com/office/officeart/2005/8/layout/chevron2"/>
    <dgm:cxn modelId="{DCCED11E-590C-4BA5-B3F1-EBB8D41B7149}" type="presParOf" srcId="{8A577482-AF61-4142-848C-C35FC09DD99F}" destId="{73347E3E-E295-4EAD-86AA-8C12D9D2C9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1C6B7E-0CEA-4918-9335-9C183ACE20D5}" type="doc">
      <dgm:prSet loTypeId="urn:microsoft.com/office/officeart/2005/8/layout/bList2" loCatId="list" qsTypeId="urn:microsoft.com/office/officeart/2005/8/quickstyle/simple5" qsCatId="simple" csTypeId="urn:microsoft.com/office/officeart/2005/8/colors/colorful4" csCatId="colorful" phldr="1"/>
      <dgm:spPr/>
    </dgm:pt>
    <dgm:pt modelId="{87364D02-B154-415D-B42C-8471175A8F83}">
      <dgm:prSet phldrT="[Текст]"/>
      <dgm:spPr/>
      <dgm:t>
        <a:bodyPr/>
        <a:lstStyle/>
        <a:p>
          <a:pPr algn="ctr"/>
          <a:r>
            <a:rPr lang="en-US"/>
            <a:t>1</a:t>
          </a:r>
          <a:endParaRPr lang="ru-RU"/>
        </a:p>
      </dgm:t>
    </dgm:pt>
    <dgm:pt modelId="{0746206A-5495-49E2-9911-3F35147E40AF}" type="parTrans" cxnId="{74C04FB2-B185-442A-BE01-1C8D9528DF16}">
      <dgm:prSet/>
      <dgm:spPr/>
      <dgm:t>
        <a:bodyPr/>
        <a:lstStyle/>
        <a:p>
          <a:endParaRPr lang="ru-RU"/>
        </a:p>
      </dgm:t>
    </dgm:pt>
    <dgm:pt modelId="{5EEF0AE0-6D89-4636-B4B6-C8B1B49CD7B4}" type="sibTrans" cxnId="{74C04FB2-B185-442A-BE01-1C8D9528DF16}">
      <dgm:prSet/>
      <dgm:spPr/>
      <dgm:t>
        <a:bodyPr/>
        <a:lstStyle/>
        <a:p>
          <a:endParaRPr lang="ru-RU"/>
        </a:p>
      </dgm:t>
    </dgm:pt>
    <dgm:pt modelId="{038576F1-FA35-42C8-BE03-661889C541D8}">
      <dgm:prSet phldrT="[Текст]"/>
      <dgm:spPr/>
      <dgm:t>
        <a:bodyPr/>
        <a:lstStyle/>
        <a:p>
          <a:r>
            <a:rPr lang="en-US" dirty="0"/>
            <a:t>2</a:t>
          </a:r>
          <a:endParaRPr lang="ru-RU" dirty="0"/>
        </a:p>
      </dgm:t>
    </dgm:pt>
    <dgm:pt modelId="{9FBECEDC-12F0-4998-952F-FC3C0F036638}" type="parTrans" cxnId="{D414A260-9220-4C62-9357-065E98435A6C}">
      <dgm:prSet/>
      <dgm:spPr/>
      <dgm:t>
        <a:bodyPr/>
        <a:lstStyle/>
        <a:p>
          <a:endParaRPr lang="ru-RU"/>
        </a:p>
      </dgm:t>
    </dgm:pt>
    <dgm:pt modelId="{48D999BD-A18E-46D7-8F29-04B501E19162}" type="sibTrans" cxnId="{D414A260-9220-4C62-9357-065E98435A6C}">
      <dgm:prSet/>
      <dgm:spPr/>
      <dgm:t>
        <a:bodyPr/>
        <a:lstStyle/>
        <a:p>
          <a:endParaRPr lang="ru-RU"/>
        </a:p>
      </dgm:t>
    </dgm:pt>
    <dgm:pt modelId="{729B542C-6C2D-499B-915F-14A26951170C}">
      <dgm:prSet custT="1"/>
      <dgm:spPr/>
      <dgm:t>
        <a:bodyPr/>
        <a:lstStyle/>
        <a:p>
          <a:pPr algn="l"/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Qayerda ma’naviy rivojlanish yuksak bo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lsa,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ma’rifiy-tarbiyaviy ishlar yo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lga qo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yilgan bo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lsa,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shu yerda jamiyat ijtimoiy adolat mezoni asosida tez taraqqiy qilganligi tarixdan ma’lum.</a:t>
          </a:r>
          <a:endParaRPr lang="ru-RU" sz="1800" dirty="0">
            <a:solidFill>
              <a:schemeClr val="tx1"/>
            </a:solidFill>
          </a:endParaRPr>
        </a:p>
      </dgm:t>
    </dgm:pt>
    <dgm:pt modelId="{C248F51F-E65F-459B-94E4-DA5181FCE568}" type="parTrans" cxnId="{E6C4ECE7-EAA4-4FF9-9916-59B5836B065E}">
      <dgm:prSet/>
      <dgm:spPr/>
      <dgm:t>
        <a:bodyPr/>
        <a:lstStyle/>
        <a:p>
          <a:endParaRPr lang="ru-RU"/>
        </a:p>
      </dgm:t>
    </dgm:pt>
    <dgm:pt modelId="{B6E460D4-EBF4-4853-9A22-3552858C4A81}" type="sibTrans" cxnId="{E6C4ECE7-EAA4-4FF9-9916-59B5836B065E}">
      <dgm:prSet/>
      <dgm:spPr/>
      <dgm:t>
        <a:bodyPr/>
        <a:lstStyle/>
        <a:p>
          <a:endParaRPr lang="ru-RU"/>
        </a:p>
      </dgm:t>
    </dgm:pt>
    <dgm:pt modelId="{C5F9C9C4-DE39-471B-B7A1-A2796F87C7E9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Bu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borada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ma’rifat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taraqqiyotiga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sezilarli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hissa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qo‘shgan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va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ko‘plab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asarlarida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ma’naviy-axloqiy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mezonlarni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shakllantirishga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turtki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bergan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XIX-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XX as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rlarda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oʻzbek adabiyoti, fani va madaniyatining yirik vakil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larining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hayoti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va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ijodini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o‘rganish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muhimdir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dirty="0">
            <a:solidFill>
              <a:schemeClr val="tx1"/>
            </a:solidFill>
          </a:endParaRPr>
        </a:p>
      </dgm:t>
    </dgm:pt>
    <dgm:pt modelId="{3EC9434A-791F-486D-A9A4-2F1E2B757CB3}" type="parTrans" cxnId="{CDC8DB9A-7D82-4D47-BE88-F0B8672A368D}">
      <dgm:prSet/>
      <dgm:spPr/>
      <dgm:t>
        <a:bodyPr/>
        <a:lstStyle/>
        <a:p>
          <a:endParaRPr lang="ru-RU"/>
        </a:p>
      </dgm:t>
    </dgm:pt>
    <dgm:pt modelId="{AFB73EEF-7D94-4B32-A3DC-5870A7E8FF3A}" type="sibTrans" cxnId="{CDC8DB9A-7D82-4D47-BE88-F0B8672A368D}">
      <dgm:prSet/>
      <dgm:spPr/>
      <dgm:t>
        <a:bodyPr/>
        <a:lstStyle/>
        <a:p>
          <a:endParaRPr lang="ru-RU"/>
        </a:p>
      </dgm:t>
    </dgm:pt>
    <dgm:pt modelId="{3BFC393C-280F-4B68-8924-79DEA0E581F5}">
      <dgm:prSet phldrT="[Текст]"/>
      <dgm:spPr/>
      <dgm:t>
        <a:bodyPr/>
        <a:lstStyle/>
        <a:p>
          <a:r>
            <a:rPr lang="en-US"/>
            <a:t>3</a:t>
          </a:r>
          <a:endParaRPr lang="ru-RU"/>
        </a:p>
      </dgm:t>
    </dgm:pt>
    <dgm:pt modelId="{4A3C1FE6-A82C-480B-9B7B-B46CBD76E737}" type="sibTrans" cxnId="{5504CE50-C021-4018-B580-D65C4D799952}">
      <dgm:prSet/>
      <dgm:spPr/>
      <dgm:t>
        <a:bodyPr/>
        <a:lstStyle/>
        <a:p>
          <a:endParaRPr lang="ru-RU"/>
        </a:p>
      </dgm:t>
    </dgm:pt>
    <dgm:pt modelId="{FD8CD6A1-0BE9-4950-9727-C42DB494F5D1}" type="parTrans" cxnId="{5504CE50-C021-4018-B580-D65C4D799952}">
      <dgm:prSet/>
      <dgm:spPr/>
      <dgm:t>
        <a:bodyPr/>
        <a:lstStyle/>
        <a:p>
          <a:endParaRPr lang="ru-RU"/>
        </a:p>
      </dgm:t>
    </dgm:pt>
    <dgm:pt modelId="{EF6C35E2-91A4-4A10-B77E-82AD180F2944}">
      <dgm:prSet custT="1"/>
      <dgm:spPr/>
      <dgm:t>
        <a:bodyPr/>
        <a:lstStyle/>
        <a:p>
          <a:pPr algn="l"/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Hayotimizda barcha sohalarda amalga oshirilayotgan keng ko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lamli isloh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tlar samaradorligi,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avvalo, xalq ma’naviyatining tiklanishi, boy tarixiy merosimizning chuqur o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rganilishi,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an’ana va urf-odatlarimizning saqlanishi, madaniyat va san’at,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fan va ta’lim rivoji,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eng muhimi,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jamiyat tafakkurining o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zgarishi va yuksalishi bilan uzviy bog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liqdir</a:t>
          </a:r>
          <a:r>
            <a: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800" dirty="0">
            <a:solidFill>
              <a:schemeClr val="tx1"/>
            </a:solidFill>
          </a:endParaRPr>
        </a:p>
      </dgm:t>
    </dgm:pt>
    <dgm:pt modelId="{0920EA99-44EE-45A7-9BDD-3879425B8EDC}" type="parTrans" cxnId="{0EEB5CBA-BDC6-4958-8C67-47C159E44215}">
      <dgm:prSet/>
      <dgm:spPr/>
      <dgm:t>
        <a:bodyPr/>
        <a:lstStyle/>
        <a:p>
          <a:endParaRPr lang="ru-RU"/>
        </a:p>
      </dgm:t>
    </dgm:pt>
    <dgm:pt modelId="{64E8CDB0-4D56-4E89-AECD-C358ACCB022C}" type="sibTrans" cxnId="{0EEB5CBA-BDC6-4958-8C67-47C159E44215}">
      <dgm:prSet/>
      <dgm:spPr/>
      <dgm:t>
        <a:bodyPr/>
        <a:lstStyle/>
        <a:p>
          <a:endParaRPr lang="ru-RU"/>
        </a:p>
      </dgm:t>
    </dgm:pt>
    <dgm:pt modelId="{745FD7FC-668D-470A-995A-49F6C72F89A1}">
      <dgm:prSet custT="1"/>
      <dgm:spPr/>
      <dgm:t>
        <a:bodyPr/>
        <a:lstStyle/>
        <a:p>
          <a:pPr algn="l"/>
          <a:endParaRPr lang="ru-RU" sz="1800" dirty="0">
            <a:solidFill>
              <a:schemeClr val="tx1"/>
            </a:solidFill>
          </a:endParaRPr>
        </a:p>
      </dgm:t>
    </dgm:pt>
    <dgm:pt modelId="{158ED2BA-E69E-4D41-8397-EF9C415D1777}" type="parTrans" cxnId="{72810030-0B3B-49C3-8589-80036E465992}">
      <dgm:prSet/>
      <dgm:spPr/>
      <dgm:t>
        <a:bodyPr/>
        <a:lstStyle/>
        <a:p>
          <a:endParaRPr lang="ru-RU"/>
        </a:p>
      </dgm:t>
    </dgm:pt>
    <dgm:pt modelId="{56450FF0-52BA-403F-B937-3C23DF6DDBBA}" type="sibTrans" cxnId="{72810030-0B3B-49C3-8589-80036E465992}">
      <dgm:prSet/>
      <dgm:spPr/>
      <dgm:t>
        <a:bodyPr/>
        <a:lstStyle/>
        <a:p>
          <a:endParaRPr lang="ru-RU"/>
        </a:p>
      </dgm:t>
    </dgm:pt>
    <dgm:pt modelId="{FAEAAB8C-FA90-43CE-9E38-A2496E2E7D75}" type="pres">
      <dgm:prSet presAssocID="{791C6B7E-0CEA-4918-9335-9C183ACE20D5}" presName="diagram" presStyleCnt="0">
        <dgm:presLayoutVars>
          <dgm:dir/>
          <dgm:animLvl val="lvl"/>
          <dgm:resizeHandles val="exact"/>
        </dgm:presLayoutVars>
      </dgm:prSet>
      <dgm:spPr/>
    </dgm:pt>
    <dgm:pt modelId="{2F08FD46-3CC8-4622-9B9C-3A46D3C1F0F1}" type="pres">
      <dgm:prSet presAssocID="{87364D02-B154-415D-B42C-8471175A8F83}" presName="compNode" presStyleCnt="0"/>
      <dgm:spPr/>
    </dgm:pt>
    <dgm:pt modelId="{21EF4942-26FA-4D21-A1F4-D98B83267D09}" type="pres">
      <dgm:prSet presAssocID="{87364D02-B154-415D-B42C-8471175A8F83}" presName="childRect" presStyleLbl="bgAcc1" presStyleIdx="0" presStyleCnt="3" custScaleX="129572" custScaleY="154570" custLinFactNeighborX="-144" custLinFactNeighborY="15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FE4C6-B805-46C9-B0B6-E570D01903AF}" type="pres">
      <dgm:prSet presAssocID="{87364D02-B154-415D-B42C-8471175A8F8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49315-3EB2-4904-8B4C-999D09CDCDE0}" type="pres">
      <dgm:prSet presAssocID="{87364D02-B154-415D-B42C-8471175A8F83}" presName="parentRect" presStyleLbl="alignNode1" presStyleIdx="0" presStyleCnt="3" custScaleX="128023" custLinFactNeighborX="2387" custLinFactNeighborY="87890"/>
      <dgm:spPr/>
      <dgm:t>
        <a:bodyPr/>
        <a:lstStyle/>
        <a:p>
          <a:endParaRPr lang="ru-RU"/>
        </a:p>
      </dgm:t>
    </dgm:pt>
    <dgm:pt modelId="{86CA0C1E-8E19-41B3-A7A6-8F9CC6D92193}" type="pres">
      <dgm:prSet presAssocID="{87364D02-B154-415D-B42C-8471175A8F83}" presName="adorn" presStyleLbl="fgAccFollowNode1" presStyleIdx="0" presStyleCnt="3" custLinFactNeighborX="21923" custLinFactNeighborY="59427"/>
      <dgm:spPr/>
    </dgm:pt>
    <dgm:pt modelId="{2C6991FA-3959-4A86-8942-47B818DB4FC7}" type="pres">
      <dgm:prSet presAssocID="{5EEF0AE0-6D89-4636-B4B6-C8B1B49CD7B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B71CF7D-3C10-44FD-81A5-455299FE7679}" type="pres">
      <dgm:prSet presAssocID="{038576F1-FA35-42C8-BE03-661889C541D8}" presName="compNode" presStyleCnt="0"/>
      <dgm:spPr/>
    </dgm:pt>
    <dgm:pt modelId="{327CC2EA-4B34-439E-B9BD-F5A5B88CE03C}" type="pres">
      <dgm:prSet presAssocID="{038576F1-FA35-42C8-BE03-661889C541D8}" presName="childRect" presStyleLbl="bgAcc1" presStyleIdx="1" presStyleCnt="3" custScaleX="141198" custScaleY="245421" custLinFactNeighborX="436" custLinFactNeighborY="8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89C4C-F55C-42E2-ABBE-C489C164D67C}" type="pres">
      <dgm:prSet presAssocID="{038576F1-FA35-42C8-BE03-661889C541D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8170E-CEC3-49E7-A863-60EB86908405}" type="pres">
      <dgm:prSet presAssocID="{038576F1-FA35-42C8-BE03-661889C541D8}" presName="parentRect" presStyleLbl="alignNode1" presStyleIdx="1" presStyleCnt="3" custScaleX="140628" custScaleY="95895" custLinFactY="35457" custLinFactNeighborX="234" custLinFactNeighborY="100000"/>
      <dgm:spPr/>
      <dgm:t>
        <a:bodyPr/>
        <a:lstStyle/>
        <a:p>
          <a:endParaRPr lang="ru-RU"/>
        </a:p>
      </dgm:t>
    </dgm:pt>
    <dgm:pt modelId="{AFEA6399-B496-4C03-812D-F1677EF51550}" type="pres">
      <dgm:prSet presAssocID="{038576F1-FA35-42C8-BE03-661889C541D8}" presName="adorn" presStyleLbl="fgAccFollowNode1" presStyleIdx="1" presStyleCnt="3" custScaleX="82018" custScaleY="85042" custLinFactNeighborX="53463" custLinFactNeighborY="94647"/>
      <dgm:spPr/>
    </dgm:pt>
    <dgm:pt modelId="{ACA89322-4E35-4266-B096-912568453D5F}" type="pres">
      <dgm:prSet presAssocID="{48D999BD-A18E-46D7-8F29-04B501E1916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47CA6D-6D00-41A0-A1A7-AA200B138B84}" type="pres">
      <dgm:prSet presAssocID="{3BFC393C-280F-4B68-8924-79DEA0E581F5}" presName="compNode" presStyleCnt="0"/>
      <dgm:spPr/>
    </dgm:pt>
    <dgm:pt modelId="{2670F6AE-57D8-45EE-986F-B34A614E9834}" type="pres">
      <dgm:prSet presAssocID="{3BFC393C-280F-4B68-8924-79DEA0E581F5}" presName="childRect" presStyleLbl="bgAcc1" presStyleIdx="2" presStyleCnt="3" custScaleX="116935" custScaleY="261594" custLinFactNeighborX="-890" custLinFactNeighborY="389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A14E5-EFCF-428F-9D2E-6E37B72109EE}" type="pres">
      <dgm:prSet presAssocID="{3BFC393C-280F-4B68-8924-79DEA0E581F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6A25E-2447-4C9C-9461-1696450FAFC8}" type="pres">
      <dgm:prSet presAssocID="{3BFC393C-280F-4B68-8924-79DEA0E581F5}" presName="parentRect" presStyleLbl="alignNode1" presStyleIdx="2" presStyleCnt="3" custScaleX="118154" custScaleY="82262" custLinFactY="29673" custLinFactNeighborX="-280" custLinFactNeighborY="100000"/>
      <dgm:spPr/>
      <dgm:t>
        <a:bodyPr/>
        <a:lstStyle/>
        <a:p>
          <a:endParaRPr lang="ru-RU"/>
        </a:p>
      </dgm:t>
    </dgm:pt>
    <dgm:pt modelId="{EBF11389-A1D6-488F-BCE0-BA03071ED0F7}" type="pres">
      <dgm:prSet presAssocID="{3BFC393C-280F-4B68-8924-79DEA0E581F5}" presName="adorn" presStyleLbl="fgAccFollowNode1" presStyleIdx="2" presStyleCnt="3" custScaleX="82101" custScaleY="83723" custLinFactNeighborX="16382" custLinFactNeighborY="95306"/>
      <dgm:spPr/>
    </dgm:pt>
  </dgm:ptLst>
  <dgm:cxnLst>
    <dgm:cxn modelId="{D414A260-9220-4C62-9357-065E98435A6C}" srcId="{791C6B7E-0CEA-4918-9335-9C183ACE20D5}" destId="{038576F1-FA35-42C8-BE03-661889C541D8}" srcOrd="1" destOrd="0" parTransId="{9FBECEDC-12F0-4998-952F-FC3C0F036638}" sibTransId="{48D999BD-A18E-46D7-8F29-04B501E19162}"/>
    <dgm:cxn modelId="{7132CF07-A032-4CDF-A69E-504EC2F8C6E8}" type="presOf" srcId="{745FD7FC-668D-470A-995A-49F6C72F89A1}" destId="{21EF4942-26FA-4D21-A1F4-D98B83267D09}" srcOrd="0" destOrd="0" presId="urn:microsoft.com/office/officeart/2005/8/layout/bList2"/>
    <dgm:cxn modelId="{E189CA74-F28F-47A2-9C9D-271DF2102F8F}" type="presOf" srcId="{038576F1-FA35-42C8-BE03-661889C541D8}" destId="{E4989C4C-F55C-42E2-ABBE-C489C164D67C}" srcOrd="0" destOrd="0" presId="urn:microsoft.com/office/officeart/2005/8/layout/bList2"/>
    <dgm:cxn modelId="{F6F7EE2F-D17E-4A87-92D4-664D02B8E0B8}" type="presOf" srcId="{5EEF0AE0-6D89-4636-B4B6-C8B1B49CD7B4}" destId="{2C6991FA-3959-4A86-8942-47B818DB4FC7}" srcOrd="0" destOrd="0" presId="urn:microsoft.com/office/officeart/2005/8/layout/bList2"/>
    <dgm:cxn modelId="{CDB94FD1-F814-4347-850A-9976B40F04CA}" type="presOf" srcId="{48D999BD-A18E-46D7-8F29-04B501E19162}" destId="{ACA89322-4E35-4266-B096-912568453D5F}" srcOrd="0" destOrd="0" presId="urn:microsoft.com/office/officeart/2005/8/layout/bList2"/>
    <dgm:cxn modelId="{2076726D-5ED8-4933-BD78-C3917F80A8B3}" type="presOf" srcId="{EF6C35E2-91A4-4A10-B77E-82AD180F2944}" destId="{327CC2EA-4B34-439E-B9BD-F5A5B88CE03C}" srcOrd="0" destOrd="0" presId="urn:microsoft.com/office/officeart/2005/8/layout/bList2"/>
    <dgm:cxn modelId="{0EEB5CBA-BDC6-4958-8C67-47C159E44215}" srcId="{038576F1-FA35-42C8-BE03-661889C541D8}" destId="{EF6C35E2-91A4-4A10-B77E-82AD180F2944}" srcOrd="0" destOrd="0" parTransId="{0920EA99-44EE-45A7-9BDD-3879425B8EDC}" sibTransId="{64E8CDB0-4D56-4E89-AECD-C358ACCB022C}"/>
    <dgm:cxn modelId="{D2195FF2-2CD8-40B3-8FD0-0172FD487716}" type="presOf" srcId="{87364D02-B154-415D-B42C-8471175A8F83}" destId="{7FBFE4C6-B805-46C9-B0B6-E570D01903AF}" srcOrd="0" destOrd="0" presId="urn:microsoft.com/office/officeart/2005/8/layout/bList2"/>
    <dgm:cxn modelId="{03B40670-FAD0-43C5-80A5-6FA08EBF2AF4}" type="presOf" srcId="{791C6B7E-0CEA-4918-9335-9C183ACE20D5}" destId="{FAEAAB8C-FA90-43CE-9E38-A2496E2E7D75}" srcOrd="0" destOrd="0" presId="urn:microsoft.com/office/officeart/2005/8/layout/bList2"/>
    <dgm:cxn modelId="{9B4E1A6C-7A81-4929-8E6A-B669E3E24D0B}" type="presOf" srcId="{87364D02-B154-415D-B42C-8471175A8F83}" destId="{CF649315-3EB2-4904-8B4C-999D09CDCDE0}" srcOrd="1" destOrd="0" presId="urn:microsoft.com/office/officeart/2005/8/layout/bList2"/>
    <dgm:cxn modelId="{74C04FB2-B185-442A-BE01-1C8D9528DF16}" srcId="{791C6B7E-0CEA-4918-9335-9C183ACE20D5}" destId="{87364D02-B154-415D-B42C-8471175A8F83}" srcOrd="0" destOrd="0" parTransId="{0746206A-5495-49E2-9911-3F35147E40AF}" sibTransId="{5EEF0AE0-6D89-4636-B4B6-C8B1B49CD7B4}"/>
    <dgm:cxn modelId="{5AE645BA-6ECB-4C38-8840-7D206B4C7DA2}" type="presOf" srcId="{038576F1-FA35-42C8-BE03-661889C541D8}" destId="{FA28170E-CEC3-49E7-A863-60EB86908405}" srcOrd="1" destOrd="0" presId="urn:microsoft.com/office/officeart/2005/8/layout/bList2"/>
    <dgm:cxn modelId="{EEB9A267-5B4C-4455-8713-56BFE3022074}" type="presOf" srcId="{729B542C-6C2D-499B-915F-14A26951170C}" destId="{21EF4942-26FA-4D21-A1F4-D98B83267D09}" srcOrd="0" destOrd="1" presId="urn:microsoft.com/office/officeart/2005/8/layout/bList2"/>
    <dgm:cxn modelId="{5504CE50-C021-4018-B580-D65C4D799952}" srcId="{791C6B7E-0CEA-4918-9335-9C183ACE20D5}" destId="{3BFC393C-280F-4B68-8924-79DEA0E581F5}" srcOrd="2" destOrd="0" parTransId="{FD8CD6A1-0BE9-4950-9727-C42DB494F5D1}" sibTransId="{4A3C1FE6-A82C-480B-9B7B-B46CBD76E737}"/>
    <dgm:cxn modelId="{E6C4ECE7-EAA4-4FF9-9916-59B5836B065E}" srcId="{87364D02-B154-415D-B42C-8471175A8F83}" destId="{729B542C-6C2D-499B-915F-14A26951170C}" srcOrd="1" destOrd="0" parTransId="{C248F51F-E65F-459B-94E4-DA5181FCE568}" sibTransId="{B6E460D4-EBF4-4853-9A22-3552858C4A81}"/>
    <dgm:cxn modelId="{CDC8DB9A-7D82-4D47-BE88-F0B8672A368D}" srcId="{3BFC393C-280F-4B68-8924-79DEA0E581F5}" destId="{C5F9C9C4-DE39-471B-B7A1-A2796F87C7E9}" srcOrd="0" destOrd="0" parTransId="{3EC9434A-791F-486D-A9A4-2F1E2B757CB3}" sibTransId="{AFB73EEF-7D94-4B32-A3DC-5870A7E8FF3A}"/>
    <dgm:cxn modelId="{847BDCB5-A693-4CA6-9492-EA83E242F811}" type="presOf" srcId="{3BFC393C-280F-4B68-8924-79DEA0E581F5}" destId="{233A14E5-EFCF-428F-9D2E-6E37B72109EE}" srcOrd="0" destOrd="0" presId="urn:microsoft.com/office/officeart/2005/8/layout/bList2"/>
    <dgm:cxn modelId="{E84E6CA4-6AE0-4338-B693-E39E075BDC25}" type="presOf" srcId="{3BFC393C-280F-4B68-8924-79DEA0E581F5}" destId="{3A96A25E-2447-4C9C-9461-1696450FAFC8}" srcOrd="1" destOrd="0" presId="urn:microsoft.com/office/officeart/2005/8/layout/bList2"/>
    <dgm:cxn modelId="{72810030-0B3B-49C3-8589-80036E465992}" srcId="{87364D02-B154-415D-B42C-8471175A8F83}" destId="{745FD7FC-668D-470A-995A-49F6C72F89A1}" srcOrd="0" destOrd="0" parTransId="{158ED2BA-E69E-4D41-8397-EF9C415D1777}" sibTransId="{56450FF0-52BA-403F-B937-3C23DF6DDBBA}"/>
    <dgm:cxn modelId="{48664A64-CBA8-4687-94DB-EAEDA872C743}" type="presOf" srcId="{C5F9C9C4-DE39-471B-B7A1-A2796F87C7E9}" destId="{2670F6AE-57D8-45EE-986F-B34A614E9834}" srcOrd="0" destOrd="0" presId="urn:microsoft.com/office/officeart/2005/8/layout/bList2"/>
    <dgm:cxn modelId="{79BCE11D-B0DF-452A-AC74-FAFF6D08E6F3}" type="presParOf" srcId="{FAEAAB8C-FA90-43CE-9E38-A2496E2E7D75}" destId="{2F08FD46-3CC8-4622-9B9C-3A46D3C1F0F1}" srcOrd="0" destOrd="0" presId="urn:microsoft.com/office/officeart/2005/8/layout/bList2"/>
    <dgm:cxn modelId="{E77CF415-40AB-4D64-A5D4-7C536370AED1}" type="presParOf" srcId="{2F08FD46-3CC8-4622-9B9C-3A46D3C1F0F1}" destId="{21EF4942-26FA-4D21-A1F4-D98B83267D09}" srcOrd="0" destOrd="0" presId="urn:microsoft.com/office/officeart/2005/8/layout/bList2"/>
    <dgm:cxn modelId="{DE8E45D8-7906-48DF-86C8-30779EAB367E}" type="presParOf" srcId="{2F08FD46-3CC8-4622-9B9C-3A46D3C1F0F1}" destId="{7FBFE4C6-B805-46C9-B0B6-E570D01903AF}" srcOrd="1" destOrd="0" presId="urn:microsoft.com/office/officeart/2005/8/layout/bList2"/>
    <dgm:cxn modelId="{201AC726-8B7B-45B5-AE3D-5F159E4710CF}" type="presParOf" srcId="{2F08FD46-3CC8-4622-9B9C-3A46D3C1F0F1}" destId="{CF649315-3EB2-4904-8B4C-999D09CDCDE0}" srcOrd="2" destOrd="0" presId="urn:microsoft.com/office/officeart/2005/8/layout/bList2"/>
    <dgm:cxn modelId="{9D63E978-A032-48CF-BC40-0BA1E8F0E282}" type="presParOf" srcId="{2F08FD46-3CC8-4622-9B9C-3A46D3C1F0F1}" destId="{86CA0C1E-8E19-41B3-A7A6-8F9CC6D92193}" srcOrd="3" destOrd="0" presId="urn:microsoft.com/office/officeart/2005/8/layout/bList2"/>
    <dgm:cxn modelId="{20B879FB-4249-423C-B4DA-814820AA365A}" type="presParOf" srcId="{FAEAAB8C-FA90-43CE-9E38-A2496E2E7D75}" destId="{2C6991FA-3959-4A86-8942-47B818DB4FC7}" srcOrd="1" destOrd="0" presId="urn:microsoft.com/office/officeart/2005/8/layout/bList2"/>
    <dgm:cxn modelId="{8E511356-204D-4F39-9AA1-5EE887BDABF6}" type="presParOf" srcId="{FAEAAB8C-FA90-43CE-9E38-A2496E2E7D75}" destId="{1B71CF7D-3C10-44FD-81A5-455299FE7679}" srcOrd="2" destOrd="0" presId="urn:microsoft.com/office/officeart/2005/8/layout/bList2"/>
    <dgm:cxn modelId="{4004D8F4-9771-441B-BB05-FD659C4DB502}" type="presParOf" srcId="{1B71CF7D-3C10-44FD-81A5-455299FE7679}" destId="{327CC2EA-4B34-439E-B9BD-F5A5B88CE03C}" srcOrd="0" destOrd="0" presId="urn:microsoft.com/office/officeart/2005/8/layout/bList2"/>
    <dgm:cxn modelId="{EF4441E3-E43E-4EFD-9641-6D93B193EDC6}" type="presParOf" srcId="{1B71CF7D-3C10-44FD-81A5-455299FE7679}" destId="{E4989C4C-F55C-42E2-ABBE-C489C164D67C}" srcOrd="1" destOrd="0" presId="urn:microsoft.com/office/officeart/2005/8/layout/bList2"/>
    <dgm:cxn modelId="{32DBA279-93AE-4474-97E6-4E5C5AE04A56}" type="presParOf" srcId="{1B71CF7D-3C10-44FD-81A5-455299FE7679}" destId="{FA28170E-CEC3-49E7-A863-60EB86908405}" srcOrd="2" destOrd="0" presId="urn:microsoft.com/office/officeart/2005/8/layout/bList2"/>
    <dgm:cxn modelId="{1FE9FAB9-EB15-4E7D-A312-C266BA438939}" type="presParOf" srcId="{1B71CF7D-3C10-44FD-81A5-455299FE7679}" destId="{AFEA6399-B496-4C03-812D-F1677EF51550}" srcOrd="3" destOrd="0" presId="urn:microsoft.com/office/officeart/2005/8/layout/bList2"/>
    <dgm:cxn modelId="{C1363BC5-C5A3-476C-9719-798C650C19AB}" type="presParOf" srcId="{FAEAAB8C-FA90-43CE-9E38-A2496E2E7D75}" destId="{ACA89322-4E35-4266-B096-912568453D5F}" srcOrd="3" destOrd="0" presId="urn:microsoft.com/office/officeart/2005/8/layout/bList2"/>
    <dgm:cxn modelId="{2EACAF89-06CF-4A63-87BC-4AD30F64D830}" type="presParOf" srcId="{FAEAAB8C-FA90-43CE-9E38-A2496E2E7D75}" destId="{F347CA6D-6D00-41A0-A1A7-AA200B138B84}" srcOrd="4" destOrd="0" presId="urn:microsoft.com/office/officeart/2005/8/layout/bList2"/>
    <dgm:cxn modelId="{69409809-EA0D-4D59-94FB-B35B66A2CD7A}" type="presParOf" srcId="{F347CA6D-6D00-41A0-A1A7-AA200B138B84}" destId="{2670F6AE-57D8-45EE-986F-B34A614E9834}" srcOrd="0" destOrd="0" presId="urn:microsoft.com/office/officeart/2005/8/layout/bList2"/>
    <dgm:cxn modelId="{644E9809-3B6A-471B-9ED6-72E6D8DDD7D4}" type="presParOf" srcId="{F347CA6D-6D00-41A0-A1A7-AA200B138B84}" destId="{233A14E5-EFCF-428F-9D2E-6E37B72109EE}" srcOrd="1" destOrd="0" presId="urn:microsoft.com/office/officeart/2005/8/layout/bList2"/>
    <dgm:cxn modelId="{DA1698F0-DE88-40DE-AF58-0F62D8F35FC1}" type="presParOf" srcId="{F347CA6D-6D00-41A0-A1A7-AA200B138B84}" destId="{3A96A25E-2447-4C9C-9461-1696450FAFC8}" srcOrd="2" destOrd="0" presId="urn:microsoft.com/office/officeart/2005/8/layout/bList2"/>
    <dgm:cxn modelId="{66ACC149-A2DB-4742-8541-E6A7A844541A}" type="presParOf" srcId="{F347CA6D-6D00-41A0-A1A7-AA200B138B84}" destId="{EBF11389-A1D6-488F-BCE0-BA03071ED0F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E09B0A-80FA-496E-813B-D895E63892E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D915D0F6-934E-41B5-898C-BDF17747639D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Tw Cen MT"/>
            <a:buNone/>
          </a:pP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Abdulhamid</a:t>
          </a:r>
          <a:r>
            <a:rPr lang="en-US" sz="2400" b="1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Cholpon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1D2CC0F-C615-40DE-9395-3249C6BA0D4B}" type="parTrans" cxnId="{E772A68D-5D9A-43D9-A182-F53EE03A7EAF}">
      <dgm:prSet/>
      <dgm:spPr/>
      <dgm:t>
        <a:bodyPr/>
        <a:lstStyle/>
        <a:p>
          <a:endParaRPr lang="ru-RU"/>
        </a:p>
      </dgm:t>
    </dgm:pt>
    <dgm:pt modelId="{DBF6B02F-2ED5-4B18-870E-A72F1B2C6E9A}" type="sibTrans" cxnId="{E772A68D-5D9A-43D9-A182-F53EE03A7EAF}">
      <dgm:prSet/>
      <dgm:spPr/>
      <dgm:t>
        <a:bodyPr/>
        <a:lstStyle/>
        <a:p>
          <a:endParaRPr lang="ru-RU"/>
        </a:p>
      </dgm:t>
    </dgm:pt>
    <dgm:pt modelId="{8A49E387-B7A0-4227-B1A8-FA86FA9933DE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GB" sz="20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Avval</a:t>
          </a:r>
          <a:r>
            <a: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eski</a:t>
          </a:r>
          <a:r>
            <a: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maktabda</a:t>
          </a:r>
          <a:r>
            <a: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</a:t>
          </a:r>
          <a:r>
            <a:rPr lang="en-GB" sz="20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so‘ngra</a:t>
          </a:r>
          <a:r>
            <a: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madrasalar</a:t>
          </a:r>
          <a:r>
            <a: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</a:t>
          </a:r>
          <a:r>
            <a: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rus-tuzem</a:t>
          </a:r>
          <a:r>
            <a: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maktabida</a:t>
          </a:r>
          <a:r>
            <a: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tahsil </a:t>
          </a:r>
          <a:r>
            <a:rPr lang="en-GB" sz="20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oldi</a:t>
          </a:r>
          <a:r>
            <a: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9D30813-2545-4B47-81BE-08A704CF3075}" type="parTrans" cxnId="{969DE435-8A6C-45AB-98E3-CAF949375EE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DA41FDE3-FF70-4B40-80BC-FF8A90038B59}" type="sibTrans" cxnId="{969DE435-8A6C-45AB-98E3-CAF949375EE8}">
      <dgm:prSet/>
      <dgm:spPr/>
      <dgm:t>
        <a:bodyPr/>
        <a:lstStyle/>
        <a:p>
          <a:endParaRPr lang="ru-RU"/>
        </a:p>
      </dgm:t>
    </dgm:pt>
    <dgm:pt modelId="{FF52798F-39E7-43D7-A66B-1415C86AF16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</a:t>
          </a:r>
          <a:r>
            <a:rPr lang="uz-Latn-U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rab, fors va rus tillarini mukammal o‘zlashtiradi. Mutolaa yo‘li bilan esa turk, nemis va ingliz tillarini o‘rganadi</a:t>
          </a:r>
          <a:r>
            <a: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1913090-0D89-4562-A05F-91D92C8FCA64}" type="parTrans" cxnId="{63E6C78F-664E-4E14-A936-1F9F28CF5AE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89B67758-EDDD-4B61-B874-C7EBCA2F4458}" type="sibTrans" cxnId="{63E6C78F-664E-4E14-A936-1F9F28CF5AEA}">
      <dgm:prSet/>
      <dgm:spPr/>
      <dgm:t>
        <a:bodyPr/>
        <a:lstStyle/>
        <a:p>
          <a:endParaRPr lang="ru-RU"/>
        </a:p>
      </dgm:t>
    </dgm:pt>
    <dgm:pt modelId="{12CB4C9B-5905-46BB-9B69-ECE98F63025B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z-Latn-U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Firdavsiy, Sa’diy, Hofiz, Umar Hayyom, Alisher Navoiy kabi buyuk so‘z san’atkorlari ijodini mehr bilan o‘rganadi.</a:t>
          </a:r>
          <a:endParaRPr lang="ru-RU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651ECFF-158D-4C19-99C5-6C8B97BDE3A7}" type="parTrans" cxnId="{58412790-AE73-4693-9B71-D1A0CAA49144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1E9E5BE1-3123-4B9F-BB70-767ADADFA51C}" type="sibTrans" cxnId="{58412790-AE73-4693-9B71-D1A0CAA49144}">
      <dgm:prSet/>
      <dgm:spPr/>
      <dgm:t>
        <a:bodyPr/>
        <a:lstStyle/>
        <a:p>
          <a:endParaRPr lang="ru-RU"/>
        </a:p>
      </dgm:t>
    </dgm:pt>
    <dgm:pt modelId="{4E45C6F1-B290-4AF9-9785-19FB83971E49}" type="pres">
      <dgm:prSet presAssocID="{4FE09B0A-80FA-496E-813B-D895E63892E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4B6C3F-66A5-4A06-A0FF-920B9F4B3F64}" type="pres">
      <dgm:prSet presAssocID="{D915D0F6-934E-41B5-898C-BDF17747639D}" presName="root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E0466B3-E262-4B73-980D-B39D732E5AAD}" type="pres">
      <dgm:prSet presAssocID="{D915D0F6-934E-41B5-898C-BDF17747639D}" presName="LevelOneTextNode" presStyleLbl="node0" presStyleIdx="0" presStyleCnt="1" custScaleY="83812" custLinFactNeighborX="-28752" custLinFactNeighborY="880">
        <dgm:presLayoutVars>
          <dgm:chPref val="3"/>
        </dgm:presLayoutVars>
      </dgm:prSet>
      <dgm:spPr>
        <a:xfrm rot="16200000">
          <a:off x="-1569183" y="2194560"/>
          <a:ext cx="5418667" cy="1029546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3D35A41D-BC1F-4A08-B039-8B149E9E9E61}" type="pres">
      <dgm:prSet presAssocID="{D915D0F6-934E-41B5-898C-BDF17747639D}" presName="level2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3C2DB8A-58C7-477F-98FC-826FBD71C9D7}" type="pres">
      <dgm:prSet presAssocID="{A9D30813-2545-4B47-81BE-08A704CF3075}" presName="conn2-1" presStyleLbl="parChTrans1D2" presStyleIdx="0" presStyleCnt="3"/>
      <dgm:spPr>
        <a:xfrm>
          <a:off x="1654923" y="1440159"/>
          <a:ext cx="702026" cy="1269173"/>
        </a:xfrm>
        <a:custGeom>
          <a:avLst/>
          <a:gdLst/>
          <a:ahLst/>
          <a:cxnLst/>
          <a:rect l="0" t="0" r="0" b="0"/>
          <a:pathLst>
            <a:path>
              <a:moveTo>
                <a:pt x="0" y="1269173"/>
              </a:moveTo>
              <a:lnTo>
                <a:pt x="351013" y="1269173"/>
              </a:lnTo>
              <a:lnTo>
                <a:pt x="351013" y="0"/>
              </a:lnTo>
              <a:lnTo>
                <a:pt x="702026" y="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56EFEA4-DB3D-499C-9981-B6D6A75717A6}" type="pres">
      <dgm:prSet presAssocID="{A9D30813-2545-4B47-81BE-08A704CF3075}" presName="connTx" presStyleLbl="parChTrans1D2" presStyleIdx="0" presStyleCnt="3"/>
      <dgm:spPr/>
      <dgm:t>
        <a:bodyPr/>
        <a:lstStyle/>
        <a:p>
          <a:endParaRPr lang="ru-RU"/>
        </a:p>
      </dgm:t>
    </dgm:pt>
    <dgm:pt modelId="{DFC1B219-AB62-4B17-BB5B-7D3EBF9FE3B2}" type="pres">
      <dgm:prSet presAssocID="{8A49E387-B7A0-4227-B1A8-FA86FA9933DE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175FBC8-8AE7-4D89-8D4E-471BCD2D1403}" type="pres">
      <dgm:prSet presAssocID="{8A49E387-B7A0-4227-B1A8-FA86FA9933DE}" presName="LevelTwoTextNode" presStyleLbl="node2" presStyleIdx="0" presStyleCnt="3" custScaleX="186315" custScaleY="166015" custLinFactNeighborX="2555" custLinFactNeighborY="27555">
        <dgm:presLayoutVars>
          <dgm:chPref val="3"/>
        </dgm:presLayoutVars>
      </dgm:prSet>
      <dgm:spPr>
        <a:xfrm>
          <a:off x="2356950" y="925386"/>
          <a:ext cx="5136791" cy="1029546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5CCC2519-CEE6-4245-BDD3-0CBB6844F8CE}" type="pres">
      <dgm:prSet presAssocID="{8A49E387-B7A0-4227-B1A8-FA86FA9933DE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6BA1A5E-11D3-4F2C-8098-3D1E0BABA0FC}" type="pres">
      <dgm:prSet presAssocID="{61913090-0D89-4562-A05F-91D92C8FCA64}" presName="conn2-1" presStyleLbl="parChTrans1D2" presStyleIdx="1" presStyleCnt="3"/>
      <dgm:spPr>
        <a:xfrm>
          <a:off x="1654923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5E1B48D-4C7C-4840-B376-4E43E7DA633C}" type="pres">
      <dgm:prSet presAssocID="{61913090-0D89-4562-A05F-91D92C8FCA64}" presName="connTx" presStyleLbl="parChTrans1D2" presStyleIdx="1" presStyleCnt="3"/>
      <dgm:spPr/>
      <dgm:t>
        <a:bodyPr/>
        <a:lstStyle/>
        <a:p>
          <a:endParaRPr lang="ru-RU"/>
        </a:p>
      </dgm:t>
    </dgm:pt>
    <dgm:pt modelId="{865A5FEA-2B17-42D3-9634-1FA5295F2753}" type="pres">
      <dgm:prSet presAssocID="{FF52798F-39E7-43D7-A66B-1415C86AF16F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6A6E7BA-420C-4336-B11B-C3B3323CFB54}" type="pres">
      <dgm:prSet presAssocID="{FF52798F-39E7-43D7-A66B-1415C86AF16F}" presName="LevelTwoTextNode" presStyleLbl="node2" presStyleIdx="1" presStyleCnt="3" custScaleX="187810" custScaleY="152594" custLinFactNeighborX="2555" custLinFactNeighborY="14907">
        <dgm:presLayoutVars>
          <dgm:chPref val="3"/>
        </dgm:presLayoutVars>
      </dgm:prSet>
      <dgm:spPr>
        <a:xfrm>
          <a:off x="2330306" y="2194560"/>
          <a:ext cx="5101300" cy="1029546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1E1DD928-A987-4C62-A264-42472B2E99FB}" type="pres">
      <dgm:prSet presAssocID="{FF52798F-39E7-43D7-A66B-1415C86AF16F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8427F22-196B-4776-938B-0C95E7BDD029}" type="pres">
      <dgm:prSet presAssocID="{C651ECFF-158D-4C19-99C5-6C8B97BDE3A7}" presName="conn2-1" presStyleLbl="parChTrans1D2" presStyleIdx="2" presStyleCnt="3"/>
      <dgm:spPr>
        <a:xfrm>
          <a:off x="1654923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6BF0F46F-A6C2-4F06-A0E8-37DB984CEE25}" type="pres">
      <dgm:prSet presAssocID="{C651ECFF-158D-4C19-99C5-6C8B97BDE3A7}" presName="connTx" presStyleLbl="parChTrans1D2" presStyleIdx="2" presStyleCnt="3"/>
      <dgm:spPr/>
      <dgm:t>
        <a:bodyPr/>
        <a:lstStyle/>
        <a:p>
          <a:endParaRPr lang="ru-RU"/>
        </a:p>
      </dgm:t>
    </dgm:pt>
    <dgm:pt modelId="{B04D0D1D-EF39-4A40-A492-20922AD0ED26}" type="pres">
      <dgm:prSet presAssocID="{12CB4C9B-5905-46BB-9B69-ECE98F63025B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4908898-7C77-4E1F-BD20-EA1691AA8858}" type="pres">
      <dgm:prSet presAssocID="{12CB4C9B-5905-46BB-9B69-ECE98F63025B}" presName="LevelTwoTextNode" presStyleLbl="node2" presStyleIdx="2" presStyleCnt="3" custScaleX="187810" custScaleY="141085" custLinFactNeighborX="2555" custLinFactNeighborY="4561">
        <dgm:presLayoutVars>
          <dgm:chPref val="3"/>
        </dgm:presLayoutVars>
      </dgm:prSet>
      <dgm:spPr>
        <a:xfrm>
          <a:off x="2330306" y="3481493"/>
          <a:ext cx="5172316" cy="1029546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C56E4A66-DD70-4ED3-B36A-1938F6533207}" type="pres">
      <dgm:prSet presAssocID="{12CB4C9B-5905-46BB-9B69-ECE98F63025B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63E6C78F-664E-4E14-A936-1F9F28CF5AEA}" srcId="{D915D0F6-934E-41B5-898C-BDF17747639D}" destId="{FF52798F-39E7-43D7-A66B-1415C86AF16F}" srcOrd="1" destOrd="0" parTransId="{61913090-0D89-4562-A05F-91D92C8FCA64}" sibTransId="{89B67758-EDDD-4B61-B874-C7EBCA2F4458}"/>
    <dgm:cxn modelId="{7A0AF560-48FC-4701-99D7-616E5C6D1A21}" type="presOf" srcId="{61913090-0D89-4562-A05F-91D92C8FCA64}" destId="{66BA1A5E-11D3-4F2C-8098-3D1E0BABA0FC}" srcOrd="0" destOrd="0" presId="urn:microsoft.com/office/officeart/2008/layout/HorizontalMultiLevelHierarchy"/>
    <dgm:cxn modelId="{840B6DA1-B634-462E-A21D-DAA6B7123617}" type="presOf" srcId="{4FE09B0A-80FA-496E-813B-D895E63892E4}" destId="{4E45C6F1-B290-4AF9-9785-19FB83971E49}" srcOrd="0" destOrd="0" presId="urn:microsoft.com/office/officeart/2008/layout/HorizontalMultiLevelHierarchy"/>
    <dgm:cxn modelId="{E772A68D-5D9A-43D9-A182-F53EE03A7EAF}" srcId="{4FE09B0A-80FA-496E-813B-D895E63892E4}" destId="{D915D0F6-934E-41B5-898C-BDF17747639D}" srcOrd="0" destOrd="0" parTransId="{41D2CC0F-C615-40DE-9395-3249C6BA0D4B}" sibTransId="{DBF6B02F-2ED5-4B18-870E-A72F1B2C6E9A}"/>
    <dgm:cxn modelId="{58412790-AE73-4693-9B71-D1A0CAA49144}" srcId="{D915D0F6-934E-41B5-898C-BDF17747639D}" destId="{12CB4C9B-5905-46BB-9B69-ECE98F63025B}" srcOrd="2" destOrd="0" parTransId="{C651ECFF-158D-4C19-99C5-6C8B97BDE3A7}" sibTransId="{1E9E5BE1-3123-4B9F-BB70-767ADADFA51C}"/>
    <dgm:cxn modelId="{969DE435-8A6C-45AB-98E3-CAF949375EE8}" srcId="{D915D0F6-934E-41B5-898C-BDF17747639D}" destId="{8A49E387-B7A0-4227-B1A8-FA86FA9933DE}" srcOrd="0" destOrd="0" parTransId="{A9D30813-2545-4B47-81BE-08A704CF3075}" sibTransId="{DA41FDE3-FF70-4B40-80BC-FF8A90038B59}"/>
    <dgm:cxn modelId="{7763F4C6-BB35-4E78-B86D-B0BE2CF2E808}" type="presOf" srcId="{FF52798F-39E7-43D7-A66B-1415C86AF16F}" destId="{D6A6E7BA-420C-4336-B11B-C3B3323CFB54}" srcOrd="0" destOrd="0" presId="urn:microsoft.com/office/officeart/2008/layout/HorizontalMultiLevelHierarchy"/>
    <dgm:cxn modelId="{2DED7937-CAB3-4693-8B6B-B9EEF4BB299F}" type="presOf" srcId="{61913090-0D89-4562-A05F-91D92C8FCA64}" destId="{C5E1B48D-4C7C-4840-B376-4E43E7DA633C}" srcOrd="1" destOrd="0" presId="urn:microsoft.com/office/officeart/2008/layout/HorizontalMultiLevelHierarchy"/>
    <dgm:cxn modelId="{A7B975C8-01F3-409F-B89D-D352ED0DC595}" type="presOf" srcId="{C651ECFF-158D-4C19-99C5-6C8B97BDE3A7}" destId="{6BF0F46F-A6C2-4F06-A0E8-37DB984CEE25}" srcOrd="1" destOrd="0" presId="urn:microsoft.com/office/officeart/2008/layout/HorizontalMultiLevelHierarchy"/>
    <dgm:cxn modelId="{EAF74B11-0EBE-4C01-AA10-97EC227AABC4}" type="presOf" srcId="{12CB4C9B-5905-46BB-9B69-ECE98F63025B}" destId="{44908898-7C77-4E1F-BD20-EA1691AA8858}" srcOrd="0" destOrd="0" presId="urn:microsoft.com/office/officeart/2008/layout/HorizontalMultiLevelHierarchy"/>
    <dgm:cxn modelId="{286560AD-F2D4-42DA-9B8D-5C09FEA03297}" type="presOf" srcId="{C651ECFF-158D-4C19-99C5-6C8B97BDE3A7}" destId="{E8427F22-196B-4776-938B-0C95E7BDD029}" srcOrd="0" destOrd="0" presId="urn:microsoft.com/office/officeart/2008/layout/HorizontalMultiLevelHierarchy"/>
    <dgm:cxn modelId="{E0D0E6C3-4D60-4627-B27E-3C452D976737}" type="presOf" srcId="{8A49E387-B7A0-4227-B1A8-FA86FA9933DE}" destId="{3175FBC8-8AE7-4D89-8D4E-471BCD2D1403}" srcOrd="0" destOrd="0" presId="urn:microsoft.com/office/officeart/2008/layout/HorizontalMultiLevelHierarchy"/>
    <dgm:cxn modelId="{00CEAC41-BAE4-4EFA-925F-F5B27698627E}" type="presOf" srcId="{A9D30813-2545-4B47-81BE-08A704CF3075}" destId="{956EFEA4-DB3D-499C-9981-B6D6A75717A6}" srcOrd="1" destOrd="0" presId="urn:microsoft.com/office/officeart/2008/layout/HorizontalMultiLevelHierarchy"/>
    <dgm:cxn modelId="{080FBC6D-C0A5-4BBB-B0CD-592BFCA09A9A}" type="presOf" srcId="{A9D30813-2545-4B47-81BE-08A704CF3075}" destId="{93C2DB8A-58C7-477F-98FC-826FBD71C9D7}" srcOrd="0" destOrd="0" presId="urn:microsoft.com/office/officeart/2008/layout/HorizontalMultiLevelHierarchy"/>
    <dgm:cxn modelId="{D9C1FFDC-6ECC-4062-BB9F-E52731C5275F}" type="presOf" srcId="{D915D0F6-934E-41B5-898C-BDF17747639D}" destId="{3E0466B3-E262-4B73-980D-B39D732E5AAD}" srcOrd="0" destOrd="0" presId="urn:microsoft.com/office/officeart/2008/layout/HorizontalMultiLevelHierarchy"/>
    <dgm:cxn modelId="{B62F4386-D0ED-45DB-BBE4-197EDFB21EDD}" type="presParOf" srcId="{4E45C6F1-B290-4AF9-9785-19FB83971E49}" destId="{434B6C3F-66A5-4A06-A0FF-920B9F4B3F64}" srcOrd="0" destOrd="0" presId="urn:microsoft.com/office/officeart/2008/layout/HorizontalMultiLevelHierarchy"/>
    <dgm:cxn modelId="{034B64FF-C43A-4B3D-9113-950E2729BB79}" type="presParOf" srcId="{434B6C3F-66A5-4A06-A0FF-920B9F4B3F64}" destId="{3E0466B3-E262-4B73-980D-B39D732E5AAD}" srcOrd="0" destOrd="0" presId="urn:microsoft.com/office/officeart/2008/layout/HorizontalMultiLevelHierarchy"/>
    <dgm:cxn modelId="{2EA9BB8D-C19E-4815-8FB7-F960FA0CA9E9}" type="presParOf" srcId="{434B6C3F-66A5-4A06-A0FF-920B9F4B3F64}" destId="{3D35A41D-BC1F-4A08-B039-8B149E9E9E61}" srcOrd="1" destOrd="0" presId="urn:microsoft.com/office/officeart/2008/layout/HorizontalMultiLevelHierarchy"/>
    <dgm:cxn modelId="{99BDE4E8-2F43-434A-BC94-F971DF922A3B}" type="presParOf" srcId="{3D35A41D-BC1F-4A08-B039-8B149E9E9E61}" destId="{93C2DB8A-58C7-477F-98FC-826FBD71C9D7}" srcOrd="0" destOrd="0" presId="urn:microsoft.com/office/officeart/2008/layout/HorizontalMultiLevelHierarchy"/>
    <dgm:cxn modelId="{D3562236-61D4-4A38-888A-AB18473D626A}" type="presParOf" srcId="{93C2DB8A-58C7-477F-98FC-826FBD71C9D7}" destId="{956EFEA4-DB3D-499C-9981-B6D6A75717A6}" srcOrd="0" destOrd="0" presId="urn:microsoft.com/office/officeart/2008/layout/HorizontalMultiLevelHierarchy"/>
    <dgm:cxn modelId="{26CE0E37-8227-4BB7-9CA0-99FAF0830DBE}" type="presParOf" srcId="{3D35A41D-BC1F-4A08-B039-8B149E9E9E61}" destId="{DFC1B219-AB62-4B17-BB5B-7D3EBF9FE3B2}" srcOrd="1" destOrd="0" presId="urn:microsoft.com/office/officeart/2008/layout/HorizontalMultiLevelHierarchy"/>
    <dgm:cxn modelId="{2A7CCED8-4BD5-4435-A065-E2CF91319370}" type="presParOf" srcId="{DFC1B219-AB62-4B17-BB5B-7D3EBF9FE3B2}" destId="{3175FBC8-8AE7-4D89-8D4E-471BCD2D1403}" srcOrd="0" destOrd="0" presId="urn:microsoft.com/office/officeart/2008/layout/HorizontalMultiLevelHierarchy"/>
    <dgm:cxn modelId="{5586F532-21A2-4ED7-A286-584F80DD30A2}" type="presParOf" srcId="{DFC1B219-AB62-4B17-BB5B-7D3EBF9FE3B2}" destId="{5CCC2519-CEE6-4245-BDD3-0CBB6844F8CE}" srcOrd="1" destOrd="0" presId="urn:microsoft.com/office/officeart/2008/layout/HorizontalMultiLevelHierarchy"/>
    <dgm:cxn modelId="{22A952E3-ADD5-4C8D-8844-B06322601954}" type="presParOf" srcId="{3D35A41D-BC1F-4A08-B039-8B149E9E9E61}" destId="{66BA1A5E-11D3-4F2C-8098-3D1E0BABA0FC}" srcOrd="2" destOrd="0" presId="urn:microsoft.com/office/officeart/2008/layout/HorizontalMultiLevelHierarchy"/>
    <dgm:cxn modelId="{24CF914F-2492-49F1-BFE0-C3E92393E138}" type="presParOf" srcId="{66BA1A5E-11D3-4F2C-8098-3D1E0BABA0FC}" destId="{C5E1B48D-4C7C-4840-B376-4E43E7DA633C}" srcOrd="0" destOrd="0" presId="urn:microsoft.com/office/officeart/2008/layout/HorizontalMultiLevelHierarchy"/>
    <dgm:cxn modelId="{7453A75C-4A2A-4790-B8C8-0271CF5EB592}" type="presParOf" srcId="{3D35A41D-BC1F-4A08-B039-8B149E9E9E61}" destId="{865A5FEA-2B17-42D3-9634-1FA5295F2753}" srcOrd="3" destOrd="0" presId="urn:microsoft.com/office/officeart/2008/layout/HorizontalMultiLevelHierarchy"/>
    <dgm:cxn modelId="{EE123770-8CEE-4FD7-98BC-D8F729A2CCBF}" type="presParOf" srcId="{865A5FEA-2B17-42D3-9634-1FA5295F2753}" destId="{D6A6E7BA-420C-4336-B11B-C3B3323CFB54}" srcOrd="0" destOrd="0" presId="urn:microsoft.com/office/officeart/2008/layout/HorizontalMultiLevelHierarchy"/>
    <dgm:cxn modelId="{D1C4F802-B62F-440C-9A80-8D0F69273A73}" type="presParOf" srcId="{865A5FEA-2B17-42D3-9634-1FA5295F2753}" destId="{1E1DD928-A987-4C62-A264-42472B2E99FB}" srcOrd="1" destOrd="0" presId="urn:microsoft.com/office/officeart/2008/layout/HorizontalMultiLevelHierarchy"/>
    <dgm:cxn modelId="{4FD6F32E-3B00-4431-8182-E07B62CE21A7}" type="presParOf" srcId="{3D35A41D-BC1F-4A08-B039-8B149E9E9E61}" destId="{E8427F22-196B-4776-938B-0C95E7BDD029}" srcOrd="4" destOrd="0" presId="urn:microsoft.com/office/officeart/2008/layout/HorizontalMultiLevelHierarchy"/>
    <dgm:cxn modelId="{6FEE5A54-C6DE-4508-A850-58DFB0DE74D5}" type="presParOf" srcId="{E8427F22-196B-4776-938B-0C95E7BDD029}" destId="{6BF0F46F-A6C2-4F06-A0E8-37DB984CEE25}" srcOrd="0" destOrd="0" presId="urn:microsoft.com/office/officeart/2008/layout/HorizontalMultiLevelHierarchy"/>
    <dgm:cxn modelId="{51D4294A-7F10-43D6-9301-04C7B4612A4A}" type="presParOf" srcId="{3D35A41D-BC1F-4A08-B039-8B149E9E9E61}" destId="{B04D0D1D-EF39-4A40-A492-20922AD0ED26}" srcOrd="5" destOrd="0" presId="urn:microsoft.com/office/officeart/2008/layout/HorizontalMultiLevelHierarchy"/>
    <dgm:cxn modelId="{E399FBBB-E45A-4F70-AE61-2C415BF8D280}" type="presParOf" srcId="{B04D0D1D-EF39-4A40-A492-20922AD0ED26}" destId="{44908898-7C77-4E1F-BD20-EA1691AA8858}" srcOrd="0" destOrd="0" presId="urn:microsoft.com/office/officeart/2008/layout/HorizontalMultiLevelHierarchy"/>
    <dgm:cxn modelId="{89463573-48BE-406A-88F5-C65F2F4AD327}" type="presParOf" srcId="{B04D0D1D-EF39-4A40-A492-20922AD0ED26}" destId="{C56E4A66-DD70-4ED3-B36A-1938F653320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A8066-8481-4F9E-9811-BDDD8A5D047E}">
      <dsp:nvSpPr>
        <dsp:cNvPr id="0" name=""/>
        <dsp:cNvSpPr/>
      </dsp:nvSpPr>
      <dsp:spPr>
        <a:xfrm rot="5400000">
          <a:off x="-222349" y="223069"/>
          <a:ext cx="1482328" cy="103762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w Cen MT"/>
              <a:ea typeface="+mn-ea"/>
              <a:cs typeface="+mn-cs"/>
            </a:rPr>
            <a:t>  </a:t>
          </a:r>
          <a:endParaRPr lang="ru-RU" sz="3200" kern="1200" dirty="0">
            <a:latin typeface="Tw Cen MT"/>
            <a:ea typeface="+mn-ea"/>
            <a:cs typeface="+mn-cs"/>
          </a:endParaRPr>
        </a:p>
      </dsp:txBody>
      <dsp:txXfrm rot="-5400000">
        <a:off x="1" y="519535"/>
        <a:ext cx="1037629" cy="444699"/>
      </dsp:txXfrm>
    </dsp:sp>
    <dsp:sp modelId="{81FAC519-06CD-415A-BACA-BAC39598B4D4}">
      <dsp:nvSpPr>
        <dsp:cNvPr id="0" name=""/>
        <dsp:cNvSpPr/>
      </dsp:nvSpPr>
      <dsp:spPr>
        <a:xfrm rot="5400000">
          <a:off x="4033502" y="-2995872"/>
          <a:ext cx="963513" cy="6955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Tw Cen MT"/>
            <a:buChar char="••"/>
          </a:pPr>
          <a:r>
            <a:rPr lang="en-US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uz-Latn-UZ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ru-RU" sz="2000" b="1" kern="1200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ilish</a:t>
          </a:r>
          <a:r>
            <a:rPr lang="en-US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kern="1200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bilim</a:t>
          </a:r>
          <a:r>
            <a:rPr lang="ru-RU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ma’lumot</a:t>
          </a:r>
          <a:r>
            <a:rPr lang="ru-RU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r>
            <a:rPr lang="ru-RU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ma</a:t>
          </a:r>
          <a:r>
            <a:rPr lang="en-US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ru-RU" sz="2000" b="1" kern="1200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nolarini</a:t>
          </a:r>
          <a:r>
            <a:rPr lang="ru-RU" sz="20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bildiradi</a:t>
          </a:r>
          <a:r>
            <a:rPr lang="en-US" sz="2000" b="1" kern="1200" dirty="0">
              <a:solidFill>
                <a:srgbClr val="00B0F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; </a:t>
          </a:r>
          <a:r>
            <a:rPr lang="en-US" sz="1800" b="1" i="0" kern="120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madaniyat</a:t>
          </a:r>
          <a:r>
            <a:rPr lang="en-US" sz="1800" b="1" i="0" kern="120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i="0" kern="120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maʼnaviyat</a:t>
          </a:r>
          <a:r>
            <a:rPr lang="en-US" sz="1800" b="1" i="0" kern="120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kern="120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tushunchalari</a:t>
          </a:r>
          <a:r>
            <a:rPr lang="en-US" sz="1800" b="1" i="0" kern="120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kern="120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1800" b="1" i="0" kern="120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kern="1200" dirty="0" err="1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bogʻliq</a:t>
          </a:r>
          <a:r>
            <a:rPr lang="en-US" sz="1800" b="1" i="0" kern="1200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ru-RU" sz="2000" b="1" kern="1200" dirty="0">
            <a:solidFill>
              <a:srgbClr val="00B0F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1037630" y="47035"/>
        <a:ext cx="6908223" cy="869443"/>
      </dsp:txXfrm>
    </dsp:sp>
    <dsp:sp modelId="{7B9F53E5-4298-48D1-B219-A3E0BA1D4C15}">
      <dsp:nvSpPr>
        <dsp:cNvPr id="0" name=""/>
        <dsp:cNvSpPr/>
      </dsp:nvSpPr>
      <dsp:spPr>
        <a:xfrm rot="5400000">
          <a:off x="-222349" y="1516360"/>
          <a:ext cx="1482328" cy="1037629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w Cen MT"/>
              <a:ea typeface="+mn-ea"/>
              <a:cs typeface="+mn-cs"/>
            </a:rPr>
            <a:t> </a:t>
          </a:r>
          <a:endParaRPr lang="ru-RU" sz="3200" kern="1200" dirty="0">
            <a:latin typeface="Tw Cen MT"/>
            <a:ea typeface="+mn-ea"/>
            <a:cs typeface="+mn-cs"/>
          </a:endParaRPr>
        </a:p>
      </dsp:txBody>
      <dsp:txXfrm rot="-5400000">
        <a:off x="1" y="1812826"/>
        <a:ext cx="1037629" cy="444699"/>
      </dsp:txXfrm>
    </dsp:sp>
    <dsp:sp modelId="{8D114393-F37F-4E4E-8098-35FBA556F3F3}">
      <dsp:nvSpPr>
        <dsp:cNvPr id="0" name=""/>
        <dsp:cNvSpPr/>
      </dsp:nvSpPr>
      <dsp:spPr>
        <a:xfrm rot="5400000">
          <a:off x="4027152" y="-1701861"/>
          <a:ext cx="976212" cy="6955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Tw Cen MT"/>
            <a:buChar char="••"/>
          </a:pPr>
          <a:r>
            <a:rPr lang="en-US" sz="18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n-US" sz="1800" b="1" i="0" kern="120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K</a:t>
          </a:r>
          <a:r>
            <a:rPr lang="en-US" sz="1800" b="1" i="0" kern="120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ishilarning</a:t>
          </a:r>
          <a:r>
            <a:rPr lang="en-US" sz="1800" b="1" i="0" kern="12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kern="120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ongini</a:t>
          </a:r>
          <a:r>
            <a:rPr lang="en-US" sz="1800" b="1" i="0" kern="12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i="0" kern="120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bilimini</a:t>
          </a:r>
          <a:r>
            <a:rPr lang="en-US" sz="1800" b="1" i="0" kern="12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i="0" kern="120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madaniyatini</a:t>
          </a:r>
          <a:r>
            <a:rPr lang="en-US" sz="1800" b="1" i="0" kern="12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kern="120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oshirishga</a:t>
          </a:r>
          <a:r>
            <a:rPr lang="en-US" sz="1800" b="1" i="0" kern="12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kern="120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qaratilgan</a:t>
          </a:r>
          <a:r>
            <a:rPr lang="en-US" sz="1800" b="1" i="0" kern="12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i="0" kern="1200" dirty="0" err="1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taʼlim-tarbiya</a:t>
          </a:r>
          <a:r>
            <a:rPr lang="en-US" sz="1800" b="1" i="0" kern="12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  </a:t>
          </a:r>
          <a:r>
            <a:rPr lang="ru-RU" sz="2000" b="1" i="0" kern="120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Umuman</a:t>
          </a:r>
          <a:r>
            <a:rPr lang="ru-RU" sz="2000" b="1" i="0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i="0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i="0" kern="1200" dirty="0" err="1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uning</a:t>
          </a:r>
          <a:r>
            <a:rPr lang="ru-RU" sz="2000" b="1" i="0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i="0" kern="120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lug</a:t>
          </a:r>
          <a:r>
            <a:rPr lang="en-US" sz="2000" b="1" i="0" kern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2000" b="1" i="0" kern="120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aviy</a:t>
          </a:r>
          <a:r>
            <a:rPr lang="ru-RU" sz="2000" b="1" i="0" kern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i="0" kern="120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ma</a:t>
          </a:r>
          <a:r>
            <a:rPr lang="en-US" sz="2000" b="1" i="0" kern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’</a:t>
          </a:r>
          <a:r>
            <a:rPr lang="ru-RU" sz="2000" b="1" i="0" kern="120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nosi</a:t>
          </a:r>
          <a:r>
            <a:rPr lang="en-US" sz="2000" b="1" i="0" kern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i="0" kern="1200" dirty="0" err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bilimdir</a:t>
          </a:r>
          <a:r>
            <a:rPr lang="en-US" sz="2000" b="1" i="0" kern="1200" dirty="0">
              <a:solidFill>
                <a:srgbClr val="00B05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;</a:t>
          </a:r>
          <a:endParaRPr lang="ru-RU" sz="2000" b="1" i="0" kern="1200" dirty="0">
            <a:solidFill>
              <a:srgbClr val="00B05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1037630" y="1335316"/>
        <a:ext cx="6907603" cy="880902"/>
      </dsp:txXfrm>
    </dsp:sp>
    <dsp:sp modelId="{8B232817-0BBB-4DF9-97F8-0D4F189BD2D6}">
      <dsp:nvSpPr>
        <dsp:cNvPr id="0" name=""/>
        <dsp:cNvSpPr/>
      </dsp:nvSpPr>
      <dsp:spPr>
        <a:xfrm rot="5400000">
          <a:off x="-222349" y="2803301"/>
          <a:ext cx="1482328" cy="1037629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w Cen MT"/>
              <a:ea typeface="+mn-ea"/>
              <a:cs typeface="+mn-cs"/>
            </a:rPr>
            <a:t> </a:t>
          </a:r>
          <a:endParaRPr lang="ru-RU" sz="3200" kern="1200" dirty="0">
            <a:latin typeface="Tw Cen MT"/>
            <a:ea typeface="+mn-ea"/>
            <a:cs typeface="+mn-cs"/>
          </a:endParaRPr>
        </a:p>
      </dsp:txBody>
      <dsp:txXfrm rot="-5400000">
        <a:off x="1" y="3099767"/>
        <a:ext cx="1037629" cy="444699"/>
      </dsp:txXfrm>
    </dsp:sp>
    <dsp:sp modelId="{73347E3E-E295-4EAD-86AA-8C12D9D2C9B5}">
      <dsp:nvSpPr>
        <dsp:cNvPr id="0" name=""/>
        <dsp:cNvSpPr/>
      </dsp:nvSpPr>
      <dsp:spPr>
        <a:xfrm rot="5400000">
          <a:off x="4033502" y="-414919"/>
          <a:ext cx="963513" cy="6955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••"/>
          </a:pPr>
          <a:r>
            <a:rPr lang="en-US" sz="18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Atama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sifatida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esa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tabiat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jamiyat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inson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mohiyati</a:t>
          </a:r>
          <a:r>
            <a:rPr lang="en-US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haqidagi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turli-tuman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bilimlar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US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ma’lumotlar</a:t>
          </a:r>
          <a:r>
            <a:rPr lang="en-US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majmuasini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bildiradi</a:t>
          </a:r>
          <a:r>
            <a:rPr lang="ru-RU" sz="2000" b="1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37630" y="2627988"/>
        <a:ext cx="6908223" cy="8694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F4942-26FA-4D21-A1F4-D98B83267D09}">
      <dsp:nvSpPr>
        <dsp:cNvPr id="0" name=""/>
        <dsp:cNvSpPr/>
      </dsp:nvSpPr>
      <dsp:spPr>
        <a:xfrm>
          <a:off x="0" y="1080127"/>
          <a:ext cx="2822792" cy="25136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Qayerda ma’naviy rivojlanish yuksak bo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lsa,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ma’rifiy-tarbiyaviy ishlar yo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lga qo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yilgan bo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lsa,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shu yerda jamiyat ijtimoiy adolat mezoni asosida tez taraqqiy qilganligi tarixdan ma’lum.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8899" y="1139026"/>
        <a:ext cx="2704994" cy="2454784"/>
      </dsp:txXfrm>
    </dsp:sp>
    <dsp:sp modelId="{CF649315-3EB2-4904-8B4C-999D09CDCDE0}">
      <dsp:nvSpPr>
        <dsp:cNvPr id="0" name=""/>
        <dsp:cNvSpPr/>
      </dsp:nvSpPr>
      <dsp:spPr>
        <a:xfrm>
          <a:off x="72009" y="3506785"/>
          <a:ext cx="2789046" cy="69928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/>
            <a:t>1</a:t>
          </a:r>
          <a:endParaRPr lang="ru-RU" sz="4100" kern="1200"/>
        </a:p>
      </dsp:txBody>
      <dsp:txXfrm>
        <a:off x="72009" y="3506785"/>
        <a:ext cx="1964117" cy="699284"/>
      </dsp:txXfrm>
    </dsp:sp>
    <dsp:sp modelId="{86CA0C1E-8E19-41B3-A7A6-8F9CC6D92193}">
      <dsp:nvSpPr>
        <dsp:cNvPr id="0" name=""/>
        <dsp:cNvSpPr/>
      </dsp:nvSpPr>
      <dsp:spPr>
        <a:xfrm>
          <a:off x="2088235" y="3456386"/>
          <a:ext cx="762492" cy="762492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7CC2EA-4B34-439E-B9BD-F5A5B88CE03C}">
      <dsp:nvSpPr>
        <dsp:cNvPr id="0" name=""/>
        <dsp:cNvSpPr/>
      </dsp:nvSpPr>
      <dsp:spPr>
        <a:xfrm>
          <a:off x="3024328" y="430369"/>
          <a:ext cx="3076070" cy="399114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64177"/>
              <a:satOff val="-5123"/>
              <a:lumOff val="-5295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Hayotimizda barcha sohalarda amalga oshirilayotgan keng ko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lamli isloh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tlar samaradorligi,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avvalo, xalq ma’naviyatining tiklanishi, boy tarixiy merosimizning chuqur o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rganilishi,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an’ana va urf-odatlarimizning saqlanishi, madaniyat va san’at,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fan va ta’lim rivoji,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eng muhimi,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jamiyat tafakkurining o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zgarishi va yuksalishi bilan uzviy bog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‘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liqdir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096404" y="502445"/>
        <a:ext cx="2931918" cy="3919064"/>
      </dsp:txXfrm>
    </dsp:sp>
    <dsp:sp modelId="{FA28170E-CEC3-49E7-A863-60EB86908405}">
      <dsp:nvSpPr>
        <dsp:cNvPr id="0" name=""/>
        <dsp:cNvSpPr/>
      </dsp:nvSpPr>
      <dsp:spPr>
        <a:xfrm>
          <a:off x="3026136" y="3917395"/>
          <a:ext cx="3063653" cy="670578"/>
        </a:xfrm>
        <a:prstGeom prst="rect">
          <a:avLst/>
        </a:prstGeom>
        <a:gradFill rotWithShape="0">
          <a:gsLst>
            <a:gs pos="0">
              <a:schemeClr val="accent4">
                <a:hueOff val="-764177"/>
                <a:satOff val="-5123"/>
                <a:lumOff val="-5295"/>
                <a:alphaOff val="0"/>
                <a:shade val="85000"/>
                <a:satMod val="130000"/>
              </a:schemeClr>
            </a:gs>
            <a:gs pos="34000">
              <a:schemeClr val="accent4">
                <a:hueOff val="-764177"/>
                <a:satOff val="-5123"/>
                <a:lumOff val="-5295"/>
                <a:alphaOff val="0"/>
                <a:shade val="87000"/>
                <a:satMod val="125000"/>
              </a:schemeClr>
            </a:gs>
            <a:gs pos="70000">
              <a:schemeClr val="accent4">
                <a:hueOff val="-764177"/>
                <a:satOff val="-5123"/>
                <a:lumOff val="-5295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-764177"/>
                <a:satOff val="-5123"/>
                <a:lumOff val="-5295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-764177"/>
              <a:satOff val="-5123"/>
              <a:lumOff val="-5295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/>
            <a:t>2</a:t>
          </a:r>
          <a:endParaRPr lang="ru-RU" sz="4100" kern="1200" dirty="0"/>
        </a:p>
      </dsp:txBody>
      <dsp:txXfrm>
        <a:off x="3026136" y="3917395"/>
        <a:ext cx="2157502" cy="670578"/>
      </dsp:txXfrm>
    </dsp:sp>
    <dsp:sp modelId="{AFEA6399-B496-4C03-812D-F1677EF51550}">
      <dsp:nvSpPr>
        <dsp:cNvPr id="0" name=""/>
        <dsp:cNvSpPr/>
      </dsp:nvSpPr>
      <dsp:spPr>
        <a:xfrm>
          <a:off x="5535615" y="3939534"/>
          <a:ext cx="625381" cy="648439"/>
        </a:xfrm>
        <a:prstGeom prst="ellipse">
          <a:avLst/>
        </a:prstGeom>
        <a:solidFill>
          <a:schemeClr val="accent4">
            <a:tint val="40000"/>
            <a:alpha val="90000"/>
            <a:hueOff val="-724163"/>
            <a:satOff val="-9914"/>
            <a:lumOff val="-131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724163"/>
              <a:satOff val="-9914"/>
              <a:lumOff val="-1313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70F6AE-57D8-45EE-986F-B34A614E9834}">
      <dsp:nvSpPr>
        <dsp:cNvPr id="0" name=""/>
        <dsp:cNvSpPr/>
      </dsp:nvSpPr>
      <dsp:spPr>
        <a:xfrm>
          <a:off x="6273693" y="333820"/>
          <a:ext cx="2547489" cy="42541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528355"/>
              <a:satOff val="-10245"/>
              <a:lumOff val="-10589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Bu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borada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ma’rifat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taraqqiyotiga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sezilarli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hissa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qo‘shgan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va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ko‘plab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asarlarida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ma’naviy-axloqiy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mezonlarni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shakllantirishga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turtki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bergan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XIX-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XX as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rlarda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oʻzbek adabiyoti, fani va madaniyatining yirik vakil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larining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hayoti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va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ijodini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o‘rganish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muhimdir</a:t>
          </a:r>
          <a:r>
            <a:rPr lang="uz-Latn-UZ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en-US" sz="1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333384" y="393511"/>
        <a:ext cx="2428107" cy="4194462"/>
      </dsp:txXfrm>
    </dsp:sp>
    <dsp:sp modelId="{3A96A25E-2447-4C9C-9461-1696450FAFC8}">
      <dsp:nvSpPr>
        <dsp:cNvPr id="0" name=""/>
        <dsp:cNvSpPr/>
      </dsp:nvSpPr>
      <dsp:spPr>
        <a:xfrm>
          <a:off x="6273703" y="4012728"/>
          <a:ext cx="2574045" cy="575245"/>
        </a:xfrm>
        <a:prstGeom prst="rect">
          <a:avLst/>
        </a:prstGeom>
        <a:gradFill rotWithShape="0">
          <a:gsLst>
            <a:gs pos="0">
              <a:schemeClr val="accent4">
                <a:hueOff val="-1528355"/>
                <a:satOff val="-10245"/>
                <a:lumOff val="-10589"/>
                <a:alphaOff val="0"/>
                <a:shade val="85000"/>
                <a:satMod val="130000"/>
              </a:schemeClr>
            </a:gs>
            <a:gs pos="34000">
              <a:schemeClr val="accent4">
                <a:hueOff val="-1528355"/>
                <a:satOff val="-10245"/>
                <a:lumOff val="-10589"/>
                <a:alphaOff val="0"/>
                <a:shade val="87000"/>
                <a:satMod val="125000"/>
              </a:schemeClr>
            </a:gs>
            <a:gs pos="70000">
              <a:schemeClr val="accent4">
                <a:hueOff val="-1528355"/>
                <a:satOff val="-10245"/>
                <a:lumOff val="-1058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-1528355"/>
                <a:satOff val="-10245"/>
                <a:lumOff val="-1058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-1528355"/>
              <a:satOff val="-10245"/>
              <a:lumOff val="-10589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/>
            <a:t>3</a:t>
          </a:r>
          <a:endParaRPr lang="ru-RU" sz="4100" kern="1200"/>
        </a:p>
      </dsp:txBody>
      <dsp:txXfrm>
        <a:off x="6273703" y="4012728"/>
        <a:ext cx="1812708" cy="575245"/>
      </dsp:txXfrm>
    </dsp:sp>
    <dsp:sp modelId="{EBF11389-A1D6-488F-BCE0-BA03071ED0F7}">
      <dsp:nvSpPr>
        <dsp:cNvPr id="0" name=""/>
        <dsp:cNvSpPr/>
      </dsp:nvSpPr>
      <dsp:spPr>
        <a:xfrm>
          <a:off x="8230969" y="3949591"/>
          <a:ext cx="626014" cy="638382"/>
        </a:xfrm>
        <a:prstGeom prst="ellipse">
          <a:avLst/>
        </a:prstGeom>
        <a:solidFill>
          <a:schemeClr val="accent4">
            <a:tint val="40000"/>
            <a:alpha val="90000"/>
            <a:hueOff val="-1448327"/>
            <a:satOff val="-19828"/>
            <a:lumOff val="-262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448327"/>
              <a:satOff val="-19828"/>
              <a:lumOff val="-2626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27F22-196B-4776-938B-0C95E7BDD029}">
      <dsp:nvSpPr>
        <dsp:cNvPr id="0" name=""/>
        <dsp:cNvSpPr/>
      </dsp:nvSpPr>
      <dsp:spPr>
        <a:xfrm>
          <a:off x="1977855" y="2124219"/>
          <a:ext cx="813353" cy="14586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2342780" y="2811777"/>
        <a:ext cx="83503" cy="83503"/>
      </dsp:txXfrm>
    </dsp:sp>
    <dsp:sp modelId="{66BA1A5E-11D3-4F2C-8098-3D1E0BABA0FC}">
      <dsp:nvSpPr>
        <dsp:cNvPr id="0" name=""/>
        <dsp:cNvSpPr/>
      </dsp:nvSpPr>
      <dsp:spPr>
        <a:xfrm>
          <a:off x="1977855" y="2124219"/>
          <a:ext cx="813353" cy="1800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2363705" y="2193413"/>
        <a:ext cx="41652" cy="41652"/>
      </dsp:txXfrm>
    </dsp:sp>
    <dsp:sp modelId="{93C2DB8A-58C7-477F-98FC-826FBD71C9D7}">
      <dsp:nvSpPr>
        <dsp:cNvPr id="0" name=""/>
        <dsp:cNvSpPr/>
      </dsp:nvSpPr>
      <dsp:spPr>
        <a:xfrm>
          <a:off x="1977855" y="945220"/>
          <a:ext cx="813353" cy="1178999"/>
        </a:xfrm>
        <a:custGeom>
          <a:avLst/>
          <a:gdLst/>
          <a:ahLst/>
          <a:cxnLst/>
          <a:rect l="0" t="0" r="0" b="0"/>
          <a:pathLst>
            <a:path>
              <a:moveTo>
                <a:pt x="0" y="1269173"/>
              </a:moveTo>
              <a:lnTo>
                <a:pt x="351013" y="1269173"/>
              </a:lnTo>
              <a:lnTo>
                <a:pt x="351013" y="0"/>
              </a:lnTo>
              <a:lnTo>
                <a:pt x="702026" y="0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2348723" y="1498911"/>
        <a:ext cx="71616" cy="71616"/>
      </dsp:txXfrm>
    </dsp:sp>
    <dsp:sp modelId="{3E0466B3-E262-4B73-980D-B39D732E5AAD}">
      <dsp:nvSpPr>
        <dsp:cNvPr id="0" name=""/>
        <dsp:cNvSpPr/>
      </dsp:nvSpPr>
      <dsp:spPr>
        <a:xfrm rot="16200000">
          <a:off x="-164207" y="1728359"/>
          <a:ext cx="3492404" cy="7917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w Cen MT"/>
            <a:buNone/>
          </a:pP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Abdulhamid</a:t>
          </a:r>
          <a:r>
            <a:rPr lang="en-US" sz="24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Cholpon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-164207" y="1728359"/>
        <a:ext cx="3492404" cy="791720"/>
      </dsp:txXfrm>
    </dsp:sp>
    <dsp:sp modelId="{3175FBC8-8AE7-4D89-8D4E-471BCD2D1403}">
      <dsp:nvSpPr>
        <dsp:cNvPr id="0" name=""/>
        <dsp:cNvSpPr/>
      </dsp:nvSpPr>
      <dsp:spPr>
        <a:xfrm>
          <a:off x="2791208" y="288032"/>
          <a:ext cx="4838309" cy="13143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Avval</a:t>
          </a:r>
          <a:r>
            <a:rPr lang="en-GB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eski</a:t>
          </a:r>
          <a:r>
            <a:rPr lang="en-GB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maktabda</a:t>
          </a:r>
          <a:r>
            <a:rPr lang="en-GB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, </a:t>
          </a:r>
          <a:r>
            <a:rPr lang="en-GB" sz="20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so‘ngra</a:t>
          </a:r>
          <a:r>
            <a:rPr lang="en-GB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madrasalar</a:t>
          </a:r>
          <a:r>
            <a:rPr lang="en-GB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</a:t>
          </a:r>
          <a:r>
            <a:rPr lang="en-GB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rus-tuzem</a:t>
          </a:r>
          <a:r>
            <a:rPr lang="en-GB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GB" sz="20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maktabida</a:t>
          </a:r>
          <a:r>
            <a:rPr lang="en-GB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tahsil </a:t>
          </a:r>
          <a:r>
            <a:rPr lang="en-GB" sz="20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oldi</a:t>
          </a:r>
          <a:r>
            <a:rPr lang="en-GB" sz="2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91208" y="288032"/>
        <a:ext cx="4838309" cy="1314374"/>
      </dsp:txXfrm>
    </dsp:sp>
    <dsp:sp modelId="{D6A6E7BA-420C-4336-B11B-C3B3323CFB54}">
      <dsp:nvSpPr>
        <dsp:cNvPr id="0" name=""/>
        <dsp:cNvSpPr/>
      </dsp:nvSpPr>
      <dsp:spPr>
        <a:xfrm>
          <a:off x="2791208" y="1700201"/>
          <a:ext cx="4877131" cy="12081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</a:t>
          </a:r>
          <a:r>
            <a:rPr lang="uz-Latn-UZ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rab, fors va rus tillarini mukammal o‘zlashtiradi. Mutolaa yo‘li bilan esa turk, nemis va ingliz tillarini o‘rganadi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91208" y="1700201"/>
        <a:ext cx="4877131" cy="1208118"/>
      </dsp:txXfrm>
    </dsp:sp>
    <dsp:sp modelId="{44908898-7C77-4E1F-BD20-EA1691AA8858}">
      <dsp:nvSpPr>
        <dsp:cNvPr id="0" name=""/>
        <dsp:cNvSpPr/>
      </dsp:nvSpPr>
      <dsp:spPr>
        <a:xfrm>
          <a:off x="2791208" y="3024338"/>
          <a:ext cx="4877131" cy="11169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z-Latn-UZ" sz="1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Firdavsiy, Sa’diy, Hofiz, Umar Hayyom, Alisher Navoiy kabi buyuk so‘z san’atkorlari ijodini mehr bilan o‘rganadi.</a:t>
          </a:r>
          <a:endParaRPr lang="ru-RU" sz="19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91208" y="3024338"/>
        <a:ext cx="4877131" cy="1116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350CF-C603-4114-B932-646F91D14650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09EBE-9F82-4E48-A1EA-E1BF2E0BBA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046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42319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684637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26958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369276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711595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053914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396234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738553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09EBE-9F82-4E48-A1EA-E1BF2E0BBA3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95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14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88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73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45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09EBE-9F82-4E48-A1EA-E1BF2E0BBA3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252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6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82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3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1" y="1594483"/>
            <a:ext cx="7772401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2880359"/>
            <a:ext cx="640080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6" y="162356"/>
            <a:ext cx="8190071" cy="496290"/>
          </a:xfrm>
        </p:spPr>
        <p:txBody>
          <a:bodyPr lIns="0" tIns="0" rIns="0" bIns="0"/>
          <a:lstStyle>
            <a:lvl1pPr>
              <a:defRPr sz="31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4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84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06020"/>
            <a:ext cx="7924801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83464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960" y="4783464"/>
            <a:ext cx="2926080" cy="446276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3680" y="4783464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2" y="1200151"/>
            <a:ext cx="7924801" cy="1292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0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83464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08960" y="4783464"/>
            <a:ext cx="2926080" cy="446276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3680" y="4783464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43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98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779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165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397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55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41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9"/>
            <a:ext cx="2555002" cy="635157"/>
          </a:xfrm>
        </p:spPr>
        <p:txBody>
          <a:bodyPr lIns="0" tIns="0" rIns="0" bIns="0"/>
          <a:lstStyle>
            <a:lvl1pPr>
              <a:defRPr sz="41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6988" y="1557182"/>
            <a:ext cx="6310028" cy="537440"/>
          </a:xfrm>
        </p:spPr>
        <p:txBody>
          <a:bodyPr lIns="0" tIns="0" rIns="0" bIns="0"/>
          <a:lstStyle>
            <a:lvl1pPr>
              <a:defRPr sz="35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163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762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58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41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41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  <a:lvl2pPr marL="96002" indent="-96002">
              <a:buFont typeface="Arial" panose="020B0604020202020204" pitchFamily="34" charset="0"/>
              <a:buChar char="•"/>
              <a:defRPr sz="900"/>
            </a:lvl2pPr>
            <a:lvl3pPr marL="192003" indent="-96002">
              <a:defRPr sz="900"/>
            </a:lvl3pPr>
            <a:lvl4pPr marL="336005" indent="-144002">
              <a:defRPr sz="900"/>
            </a:lvl4pPr>
            <a:lvl5pPr marL="480007" indent="-144002"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  <a:lvl2pPr marL="96002" indent="-96002">
              <a:buFont typeface="Arial" panose="020B0604020202020204" pitchFamily="34" charset="0"/>
              <a:buChar char="•"/>
              <a:defRPr sz="900"/>
            </a:lvl2pPr>
            <a:lvl3pPr marL="192003" indent="-96002">
              <a:defRPr sz="900"/>
            </a:lvl3pPr>
            <a:lvl4pPr marL="336005" indent="-144002">
              <a:defRPr sz="900"/>
            </a:lvl4pPr>
            <a:lvl5pPr marL="480007" indent="-144002"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  <a:lvl2pPr marL="96002" indent="-96002">
              <a:buFont typeface="Arial" panose="020B0604020202020204" pitchFamily="34" charset="0"/>
              <a:buChar char="•"/>
              <a:defRPr sz="900"/>
            </a:lvl2pPr>
            <a:lvl3pPr marL="192003" indent="-96002">
              <a:defRPr sz="900"/>
            </a:lvl3pPr>
            <a:lvl4pPr marL="336005" indent="-144002">
              <a:defRPr sz="900"/>
            </a:lvl4pPr>
            <a:lvl5pPr marL="480007" indent="-144002"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125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6662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4750737"/>
            <a:ext cx="9144000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229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33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491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0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2" y="849896"/>
            <a:ext cx="8961724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6015" y="112796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9"/>
            <a:ext cx="2555002" cy="635157"/>
          </a:xfrm>
        </p:spPr>
        <p:txBody>
          <a:bodyPr lIns="0" tIns="0" rIns="0" bIns="0"/>
          <a:lstStyle>
            <a:lvl1pPr>
              <a:defRPr sz="41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1" y="1142501"/>
            <a:ext cx="2893250" cy="342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74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157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86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6303B341-C133-4B44-9B80-1C9A48A6E4FC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120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02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547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2900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1058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02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>
            <a:extLst>
              <a:ext uri="{FF2B5EF4-FFF2-40B4-BE49-F238E27FC236}">
                <a16:creationId xmlns:a16="http://schemas.microsoft.com/office/drawing/2014/main" xmlns="" id="{9B5AFF89-3325-4992-B560-90C1644A74C9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94164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08137" y="1674387"/>
            <a:ext cx="4158102" cy="163967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9"/>
            <a:ext cx="2555002" cy="635157"/>
          </a:xfrm>
        </p:spPr>
        <p:txBody>
          <a:bodyPr lIns="0" tIns="0" rIns="0" bIns="0"/>
          <a:lstStyle>
            <a:lvl1pPr>
              <a:defRPr sz="41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>
            <a:extLst>
              <a:ext uri="{FF2B5EF4-FFF2-40B4-BE49-F238E27FC236}">
                <a16:creationId xmlns:a16="http://schemas.microsoft.com/office/drawing/2014/main" xmlns="" id="{9B5AFF89-3325-4992-B560-90C1644A74C9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2987475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>
            <a:extLst>
              <a:ext uri="{FF2B5EF4-FFF2-40B4-BE49-F238E27FC236}">
                <a16:creationId xmlns:a16="http://schemas.microsoft.com/office/drawing/2014/main" xmlns="" id="{9B5AFF89-3325-4992-B560-90C1644A74C9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1887640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>
            <a:extLst>
              <a:ext uri="{FF2B5EF4-FFF2-40B4-BE49-F238E27FC236}">
                <a16:creationId xmlns:a16="http://schemas.microsoft.com/office/drawing/2014/main" xmlns="" id="{9B5AFF89-3325-4992-B560-90C1644A74C9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3624570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>
            <a:extLst>
              <a:ext uri="{FF2B5EF4-FFF2-40B4-BE49-F238E27FC236}">
                <a16:creationId xmlns:a16="http://schemas.microsoft.com/office/drawing/2014/main" xmlns="" id="{9B5AFF89-3325-4992-B560-90C1644A74C9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1262466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>
            <a:extLst>
              <a:ext uri="{FF2B5EF4-FFF2-40B4-BE49-F238E27FC236}">
                <a16:creationId xmlns:a16="http://schemas.microsoft.com/office/drawing/2014/main" xmlns="" id="{9B5AFF89-3325-4992-B560-90C1644A74C9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3172252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>
            <a:extLst>
              <a:ext uri="{FF2B5EF4-FFF2-40B4-BE49-F238E27FC236}">
                <a16:creationId xmlns:a16="http://schemas.microsoft.com/office/drawing/2014/main" xmlns="" id="{9B5AFF89-3325-4992-B560-90C1644A74C9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204359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9653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9737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974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780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5074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75197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54">
            <a:extLst>
              <a:ext uri="{FF2B5EF4-FFF2-40B4-BE49-F238E27FC236}">
                <a16:creationId xmlns:a16="http://schemas.microsoft.com/office/drawing/2014/main" xmlns="" id="{4574C3F8-7E14-4380-BF56-4937F43A240C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1816607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4">
            <a:extLst>
              <a:ext uri="{FF2B5EF4-FFF2-40B4-BE49-F238E27FC236}">
                <a16:creationId xmlns:a16="http://schemas.microsoft.com/office/drawing/2014/main" xmlns="" id="{2305B692-686D-4E2C-BEFA-6615C6DC1BC8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2712234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4">
            <a:extLst>
              <a:ext uri="{FF2B5EF4-FFF2-40B4-BE49-F238E27FC236}">
                <a16:creationId xmlns:a16="http://schemas.microsoft.com/office/drawing/2014/main" xmlns="" id="{F516DDFA-F52E-4D0C-AB46-ABFA090BFA35}"/>
              </a:ext>
            </a:extLst>
          </p:cNvPr>
          <p:cNvSpPr/>
          <p:nvPr userDrawn="1"/>
        </p:nvSpPr>
        <p:spPr>
          <a:xfrm>
            <a:off x="0" y="0"/>
            <a:ext cx="9144000" cy="4741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rtlCol="0" anchor="ctr">
            <a:normAutofit/>
          </a:bodyPr>
          <a:lstStyle/>
          <a:p>
            <a:pPr algn="ctr"/>
            <a:endParaRPr lang="en-US" sz="2175"/>
          </a:p>
        </p:txBody>
      </p:sp>
    </p:spTree>
    <p:extLst>
      <p:ext uri="{BB962C8B-B14F-4D97-AF65-F5344CB8AC3E}">
        <p14:creationId xmlns:p14="http://schemas.microsoft.com/office/powerpoint/2010/main" val="72686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2" y="1594489"/>
            <a:ext cx="777239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2" y="2880360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507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0" y="162364"/>
            <a:ext cx="8190072" cy="427040"/>
          </a:xfrm>
        </p:spPr>
        <p:txBody>
          <a:bodyPr lIns="0" tIns="0" rIns="0" bIns="0"/>
          <a:lstStyle>
            <a:lvl1pPr>
              <a:defRPr sz="277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9" y="1717499"/>
            <a:ext cx="7826817" cy="253916"/>
          </a:xfrm>
        </p:spPr>
        <p:txBody>
          <a:bodyPr lIns="0" tIns="0" rIns="0" bIns="0"/>
          <a:lstStyle>
            <a:lvl1pPr>
              <a:defRPr sz="165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89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0" y="162364"/>
            <a:ext cx="8190072" cy="427040"/>
          </a:xfrm>
        </p:spPr>
        <p:txBody>
          <a:bodyPr lIns="0" tIns="0" rIns="0" bIns="0"/>
          <a:lstStyle>
            <a:lvl1pPr>
              <a:defRPr sz="277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8" y="1183006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7" y="1183006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70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0" y="162364"/>
            <a:ext cx="8190072" cy="427040"/>
          </a:xfrm>
        </p:spPr>
        <p:txBody>
          <a:bodyPr lIns="0" tIns="0" rIns="0" bIns="0"/>
          <a:lstStyle>
            <a:lvl1pPr>
              <a:defRPr sz="277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51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7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407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3245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05984"/>
            <a:ext cx="7924800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783459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960" y="4783459"/>
            <a:ext cx="2926080" cy="446276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3681" y="4783459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9" y="1200152"/>
            <a:ext cx="7924800" cy="1292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571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4783459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08960" y="4783459"/>
            <a:ext cx="2926080" cy="446276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3681" y="4783459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80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402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402"/>
              <a:endParaRPr lang="en-US" sz="1050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9" y="4213330"/>
            <a:ext cx="7382936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1" tIns="60871" rIns="121741" bIns="60871" rtlCol="0" anchor="ctr"/>
          <a:lstStyle/>
          <a:p>
            <a:pPr algn="ctr" defTabSz="1217402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3" y="762745"/>
            <a:ext cx="7179732" cy="36237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1" tIns="60871" rIns="121741" bIns="60871" rtlCol="0" anchor="ctr"/>
          <a:lstStyle/>
          <a:p>
            <a:pPr algn="ctr" defTabSz="1217402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1" y="757241"/>
            <a:ext cx="7179732" cy="362373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1" tIns="60871" rIns="121741" bIns="60871" rtlCol="0" anchor="ctr"/>
          <a:lstStyle/>
          <a:p>
            <a:pPr algn="ctr" defTabSz="1217402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32" y="526552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26306" y="491424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7" y="1346208"/>
            <a:ext cx="5723469" cy="1371067"/>
          </a:xfrm>
        </p:spPr>
        <p:txBody>
          <a:bodyPr anchor="b">
            <a:normAutofit/>
          </a:bodyPr>
          <a:lstStyle>
            <a:lvl1pPr>
              <a:defRPr sz="3075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3" y="2802466"/>
            <a:ext cx="5712179" cy="1846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287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7" y="4018198"/>
            <a:ext cx="1213821" cy="8925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6" y="4018200"/>
            <a:ext cx="5034846" cy="446276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3" y="4018200"/>
            <a:ext cx="554023" cy="446276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338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70" y="162362"/>
            <a:ext cx="8190072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4783459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8960" y="4783459"/>
            <a:ext cx="2926080" cy="446276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3681" y="4783459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892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6"/>
            <a:ext cx="77724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2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73208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4" y="162355"/>
            <a:ext cx="8190072" cy="497211"/>
          </a:xfrm>
        </p:spPr>
        <p:txBody>
          <a:bodyPr lIns="0" tIns="0" rIns="0" bIns="0"/>
          <a:lstStyle>
            <a:lvl1pPr>
              <a:defRPr sz="322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3" y="1717494"/>
            <a:ext cx="7826817" cy="289076"/>
          </a:xfrm>
        </p:spPr>
        <p:txBody>
          <a:bodyPr lIns="0" tIns="0" rIns="0" bIns="0"/>
          <a:lstStyle>
            <a:lvl1pPr>
              <a:defRPr sz="1875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14999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4" y="162355"/>
            <a:ext cx="8190072" cy="497211"/>
          </a:xfrm>
        </p:spPr>
        <p:txBody>
          <a:bodyPr lIns="0" tIns="0" rIns="0" bIns="0"/>
          <a:lstStyle>
            <a:lvl1pPr>
              <a:defRPr sz="322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1" y="1183007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7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60980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4" y="162355"/>
            <a:ext cx="8190072" cy="497211"/>
          </a:xfrm>
        </p:spPr>
        <p:txBody>
          <a:bodyPr lIns="0" tIns="0" rIns="0" bIns="0"/>
          <a:lstStyle>
            <a:lvl1pPr>
              <a:defRPr sz="322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74232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36942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1" y="4783457"/>
            <a:ext cx="2103120" cy="446276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80" cy="44627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3680" y="4783455"/>
            <a:ext cx="2103120" cy="44627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54908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39" y="1594524"/>
            <a:ext cx="777240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2" y="2880359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8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6" y="162356"/>
            <a:ext cx="8190071" cy="496290"/>
          </a:xfrm>
        </p:spPr>
        <p:txBody>
          <a:bodyPr lIns="0" tIns="0" rIns="0" bIns="0"/>
          <a:lstStyle>
            <a:lvl1pPr>
              <a:defRPr sz="31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2" y="1717493"/>
            <a:ext cx="7826818" cy="293150"/>
          </a:xfrm>
        </p:spPr>
        <p:txBody>
          <a:bodyPr lIns="0" tIns="0" rIns="0" bIns="0"/>
          <a:lstStyle>
            <a:lvl1pPr>
              <a:defRPr sz="1875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6" y="162356"/>
            <a:ext cx="8190071" cy="496290"/>
          </a:xfrm>
        </p:spPr>
        <p:txBody>
          <a:bodyPr lIns="0" tIns="0" rIns="0" bIns="0"/>
          <a:lstStyle>
            <a:lvl1pPr>
              <a:defRPr sz="31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40" y="1183004"/>
            <a:ext cx="397764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99" y="1183004"/>
            <a:ext cx="397764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0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2" y="849896"/>
            <a:ext cx="8961724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7"/>
            <a:ext cx="2555002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6988" y="1557182"/>
            <a:ext cx="631002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6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6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4883">
        <a:defRPr>
          <a:latin typeface="+mn-lt"/>
          <a:ea typeface="+mn-ea"/>
          <a:cs typeface="+mn-cs"/>
        </a:defRPr>
      </a:lvl2pPr>
      <a:lvl3pPr marL="1449768">
        <a:defRPr>
          <a:latin typeface="+mn-lt"/>
          <a:ea typeface="+mn-ea"/>
          <a:cs typeface="+mn-cs"/>
        </a:defRPr>
      </a:lvl3pPr>
      <a:lvl4pPr marL="2174652">
        <a:defRPr>
          <a:latin typeface="+mn-lt"/>
          <a:ea typeface="+mn-ea"/>
          <a:cs typeface="+mn-cs"/>
        </a:defRPr>
      </a:lvl4pPr>
      <a:lvl5pPr marL="2899537">
        <a:defRPr>
          <a:latin typeface="+mn-lt"/>
          <a:ea typeface="+mn-ea"/>
          <a:cs typeface="+mn-cs"/>
        </a:defRPr>
      </a:lvl5pPr>
      <a:lvl6pPr marL="3624422">
        <a:defRPr>
          <a:latin typeface="+mn-lt"/>
          <a:ea typeface="+mn-ea"/>
          <a:cs typeface="+mn-cs"/>
        </a:defRPr>
      </a:lvl6pPr>
      <a:lvl7pPr marL="4349305">
        <a:defRPr>
          <a:latin typeface="+mn-lt"/>
          <a:ea typeface="+mn-ea"/>
          <a:cs typeface="+mn-cs"/>
        </a:defRPr>
      </a:lvl7pPr>
      <a:lvl8pPr marL="5074190">
        <a:defRPr>
          <a:latin typeface="+mn-lt"/>
          <a:ea typeface="+mn-ea"/>
          <a:cs typeface="+mn-cs"/>
        </a:defRPr>
      </a:lvl8pPr>
      <a:lvl9pPr marL="579907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4883">
        <a:defRPr>
          <a:latin typeface="+mn-lt"/>
          <a:ea typeface="+mn-ea"/>
          <a:cs typeface="+mn-cs"/>
        </a:defRPr>
      </a:lvl2pPr>
      <a:lvl3pPr marL="1449768">
        <a:defRPr>
          <a:latin typeface="+mn-lt"/>
          <a:ea typeface="+mn-ea"/>
          <a:cs typeface="+mn-cs"/>
        </a:defRPr>
      </a:lvl3pPr>
      <a:lvl4pPr marL="2174652">
        <a:defRPr>
          <a:latin typeface="+mn-lt"/>
          <a:ea typeface="+mn-ea"/>
          <a:cs typeface="+mn-cs"/>
        </a:defRPr>
      </a:lvl4pPr>
      <a:lvl5pPr marL="2899537">
        <a:defRPr>
          <a:latin typeface="+mn-lt"/>
          <a:ea typeface="+mn-ea"/>
          <a:cs typeface="+mn-cs"/>
        </a:defRPr>
      </a:lvl5pPr>
      <a:lvl6pPr marL="3624422">
        <a:defRPr>
          <a:latin typeface="+mn-lt"/>
          <a:ea typeface="+mn-ea"/>
          <a:cs typeface="+mn-cs"/>
        </a:defRPr>
      </a:lvl6pPr>
      <a:lvl7pPr marL="4349305">
        <a:defRPr>
          <a:latin typeface="+mn-lt"/>
          <a:ea typeface="+mn-ea"/>
          <a:cs typeface="+mn-cs"/>
        </a:defRPr>
      </a:lvl7pPr>
      <a:lvl8pPr marL="5074190">
        <a:defRPr>
          <a:latin typeface="+mn-lt"/>
          <a:ea typeface="+mn-ea"/>
          <a:cs typeface="+mn-cs"/>
        </a:defRPr>
      </a:lvl8pPr>
      <a:lvl9pPr marL="5799074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3" y="849894"/>
            <a:ext cx="8961725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447272"/>
            <a:endParaRPr sz="285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4" y="112804"/>
            <a:ext cx="8961725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447272"/>
            <a:endParaRPr sz="285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6" y="162395"/>
            <a:ext cx="819007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2" y="1717492"/>
            <a:ext cx="782681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94"/>
            <a:ext cx="292608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7272"/>
            <a:endParaRPr lang="ru-RU" sz="28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94"/>
            <a:ext cx="2103121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7272"/>
            <a:fld id="{1D8BD707-D9CF-40AE-B4C6-C98DA3205C09}" type="datetimeFigureOut">
              <a:rPr lang="en-US" sz="2850" smtClean="0">
                <a:solidFill>
                  <a:prstClr val="black">
                    <a:tint val="75000"/>
                  </a:prstClr>
                </a:solidFill>
              </a:rPr>
              <a:pPr defTabSz="1447272"/>
              <a:t>2/22/2021</a:t>
            </a:fld>
            <a:endParaRPr lang="en-US" sz="28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94"/>
            <a:ext cx="2103121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7272"/>
            <a:fld id="{B6F15528-21DE-4FAA-801E-634DDDAF4B2B}" type="slidenum">
              <a:rPr lang="ru-RU" sz="2850" smtClean="0">
                <a:solidFill>
                  <a:prstClr val="black">
                    <a:tint val="75000"/>
                  </a:prstClr>
                </a:solidFill>
              </a:rPr>
              <a:pPr defTabSz="1447272"/>
              <a:t>‹#›</a:t>
            </a:fld>
            <a:endParaRPr lang="ru-RU" sz="285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4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3645">
        <a:defRPr>
          <a:latin typeface="+mn-lt"/>
          <a:ea typeface="+mn-ea"/>
          <a:cs typeface="+mn-cs"/>
        </a:defRPr>
      </a:lvl2pPr>
      <a:lvl3pPr marL="1447272">
        <a:defRPr>
          <a:latin typeface="+mn-lt"/>
          <a:ea typeface="+mn-ea"/>
          <a:cs typeface="+mn-cs"/>
        </a:defRPr>
      </a:lvl3pPr>
      <a:lvl4pPr marL="2170925">
        <a:defRPr>
          <a:latin typeface="+mn-lt"/>
          <a:ea typeface="+mn-ea"/>
          <a:cs typeface="+mn-cs"/>
        </a:defRPr>
      </a:lvl4pPr>
      <a:lvl5pPr marL="2894571">
        <a:defRPr>
          <a:latin typeface="+mn-lt"/>
          <a:ea typeface="+mn-ea"/>
          <a:cs typeface="+mn-cs"/>
        </a:defRPr>
      </a:lvl5pPr>
      <a:lvl6pPr marL="3618197">
        <a:defRPr>
          <a:latin typeface="+mn-lt"/>
          <a:ea typeface="+mn-ea"/>
          <a:cs typeface="+mn-cs"/>
        </a:defRPr>
      </a:lvl6pPr>
      <a:lvl7pPr marL="4341849">
        <a:defRPr>
          <a:latin typeface="+mn-lt"/>
          <a:ea typeface="+mn-ea"/>
          <a:cs typeface="+mn-cs"/>
        </a:defRPr>
      </a:lvl7pPr>
      <a:lvl8pPr marL="5065481">
        <a:defRPr>
          <a:latin typeface="+mn-lt"/>
          <a:ea typeface="+mn-ea"/>
          <a:cs typeface="+mn-cs"/>
        </a:defRPr>
      </a:lvl8pPr>
      <a:lvl9pPr marL="578912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3645">
        <a:defRPr>
          <a:latin typeface="+mn-lt"/>
          <a:ea typeface="+mn-ea"/>
          <a:cs typeface="+mn-cs"/>
        </a:defRPr>
      </a:lvl2pPr>
      <a:lvl3pPr marL="1447272">
        <a:defRPr>
          <a:latin typeface="+mn-lt"/>
          <a:ea typeface="+mn-ea"/>
          <a:cs typeface="+mn-cs"/>
        </a:defRPr>
      </a:lvl3pPr>
      <a:lvl4pPr marL="2170925">
        <a:defRPr>
          <a:latin typeface="+mn-lt"/>
          <a:ea typeface="+mn-ea"/>
          <a:cs typeface="+mn-cs"/>
        </a:defRPr>
      </a:lvl4pPr>
      <a:lvl5pPr marL="2894571">
        <a:defRPr>
          <a:latin typeface="+mn-lt"/>
          <a:ea typeface="+mn-ea"/>
          <a:cs typeface="+mn-cs"/>
        </a:defRPr>
      </a:lvl5pPr>
      <a:lvl6pPr marL="3618197">
        <a:defRPr>
          <a:latin typeface="+mn-lt"/>
          <a:ea typeface="+mn-ea"/>
          <a:cs typeface="+mn-cs"/>
        </a:defRPr>
      </a:lvl6pPr>
      <a:lvl7pPr marL="4341849">
        <a:defRPr>
          <a:latin typeface="+mn-lt"/>
          <a:ea typeface="+mn-ea"/>
          <a:cs typeface="+mn-cs"/>
        </a:defRPr>
      </a:lvl7pPr>
      <a:lvl8pPr marL="5065481">
        <a:defRPr>
          <a:latin typeface="+mn-lt"/>
          <a:ea typeface="+mn-ea"/>
          <a:cs typeface="+mn-cs"/>
        </a:defRPr>
      </a:lvl8pPr>
      <a:lvl9pPr marL="5789123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F06B5-2BD9-4480-B2C1-55C25B1DD77B}" type="datetimeFigureOut">
              <a:rPr lang="ru-RU" smtClean="0"/>
              <a:pPr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9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90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4" y="849897"/>
            <a:ext cx="8961724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217402"/>
            <a:endParaRPr sz="24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5" y="112810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217402"/>
            <a:endParaRPr sz="2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0" y="162362"/>
            <a:ext cx="8190072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9" y="1717491"/>
            <a:ext cx="782681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2"/>
            <a:ext cx="29260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02"/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62"/>
            <a:ext cx="210312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02"/>
            <a:fld id="{1D8BD707-D9CF-40AE-B4C6-C98DA3205C09}" type="datetimeFigureOut">
              <a:rPr lang="en-US" sz="2400" smtClean="0">
                <a:solidFill>
                  <a:prstClr val="black">
                    <a:tint val="75000"/>
                  </a:prstClr>
                </a:solidFill>
              </a:rPr>
              <a:pPr defTabSz="1217402"/>
              <a:t>2/22/2021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62"/>
            <a:ext cx="210312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02"/>
            <a:fld id="{B6F15528-21DE-4FAA-801E-634DDDAF4B2B}" type="slidenum">
              <a:rPr lang="ru-RU" sz="2400" smtClean="0">
                <a:solidFill>
                  <a:prstClr val="black">
                    <a:tint val="75000"/>
                  </a:prstClr>
                </a:solidFill>
              </a:rPr>
              <a:pPr defTabSz="1217402"/>
              <a:t>‹#›</a:t>
            </a:fld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2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699">
        <a:defRPr>
          <a:latin typeface="+mn-lt"/>
          <a:ea typeface="+mn-ea"/>
          <a:cs typeface="+mn-cs"/>
        </a:defRPr>
      </a:lvl2pPr>
      <a:lvl3pPr marL="1217402">
        <a:defRPr>
          <a:latin typeface="+mn-lt"/>
          <a:ea typeface="+mn-ea"/>
          <a:cs typeface="+mn-cs"/>
        </a:defRPr>
      </a:lvl3pPr>
      <a:lvl4pPr marL="1826101">
        <a:defRPr>
          <a:latin typeface="+mn-lt"/>
          <a:ea typeface="+mn-ea"/>
          <a:cs typeface="+mn-cs"/>
        </a:defRPr>
      </a:lvl4pPr>
      <a:lvl5pPr marL="2434802">
        <a:defRPr>
          <a:latin typeface="+mn-lt"/>
          <a:ea typeface="+mn-ea"/>
          <a:cs typeface="+mn-cs"/>
        </a:defRPr>
      </a:lvl5pPr>
      <a:lvl6pPr marL="3043502">
        <a:defRPr>
          <a:latin typeface="+mn-lt"/>
          <a:ea typeface="+mn-ea"/>
          <a:cs typeface="+mn-cs"/>
        </a:defRPr>
      </a:lvl6pPr>
      <a:lvl7pPr marL="3652200">
        <a:defRPr>
          <a:latin typeface="+mn-lt"/>
          <a:ea typeface="+mn-ea"/>
          <a:cs typeface="+mn-cs"/>
        </a:defRPr>
      </a:lvl7pPr>
      <a:lvl8pPr marL="4260904">
        <a:defRPr>
          <a:latin typeface="+mn-lt"/>
          <a:ea typeface="+mn-ea"/>
          <a:cs typeface="+mn-cs"/>
        </a:defRPr>
      </a:lvl8pPr>
      <a:lvl9pPr marL="486960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699">
        <a:defRPr>
          <a:latin typeface="+mn-lt"/>
          <a:ea typeface="+mn-ea"/>
          <a:cs typeface="+mn-cs"/>
        </a:defRPr>
      </a:lvl2pPr>
      <a:lvl3pPr marL="1217402">
        <a:defRPr>
          <a:latin typeface="+mn-lt"/>
          <a:ea typeface="+mn-ea"/>
          <a:cs typeface="+mn-cs"/>
        </a:defRPr>
      </a:lvl3pPr>
      <a:lvl4pPr marL="1826101">
        <a:defRPr>
          <a:latin typeface="+mn-lt"/>
          <a:ea typeface="+mn-ea"/>
          <a:cs typeface="+mn-cs"/>
        </a:defRPr>
      </a:lvl4pPr>
      <a:lvl5pPr marL="2434802">
        <a:defRPr>
          <a:latin typeface="+mn-lt"/>
          <a:ea typeface="+mn-ea"/>
          <a:cs typeface="+mn-cs"/>
        </a:defRPr>
      </a:lvl5pPr>
      <a:lvl6pPr marL="3043502">
        <a:defRPr>
          <a:latin typeface="+mn-lt"/>
          <a:ea typeface="+mn-ea"/>
          <a:cs typeface="+mn-cs"/>
        </a:defRPr>
      </a:lvl6pPr>
      <a:lvl7pPr marL="3652200">
        <a:defRPr>
          <a:latin typeface="+mn-lt"/>
          <a:ea typeface="+mn-ea"/>
          <a:cs typeface="+mn-cs"/>
        </a:defRPr>
      </a:lvl7pPr>
      <a:lvl8pPr marL="4260904">
        <a:defRPr>
          <a:latin typeface="+mn-lt"/>
          <a:ea typeface="+mn-ea"/>
          <a:cs typeface="+mn-cs"/>
        </a:defRPr>
      </a:lvl8pPr>
      <a:lvl9pPr marL="4869602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2" y="849896"/>
            <a:ext cx="8961724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175"/>
          </a:p>
        </p:txBody>
      </p:sp>
      <p:sp>
        <p:nvSpPr>
          <p:cNvPr id="17" name="bg object 17"/>
          <p:cNvSpPr/>
          <p:nvPr/>
        </p:nvSpPr>
        <p:spPr>
          <a:xfrm>
            <a:off x="106015" y="112803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17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4" y="162357"/>
            <a:ext cx="8190072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3" y="1717494"/>
            <a:ext cx="782681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5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10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</p:sldLayoutIdLst>
  <p:transition spd="slow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4473">
        <a:defRPr>
          <a:latin typeface="+mn-lt"/>
          <a:ea typeface="+mn-ea"/>
          <a:cs typeface="+mn-cs"/>
        </a:defRPr>
      </a:lvl2pPr>
      <a:lvl3pPr marL="1448946">
        <a:defRPr>
          <a:latin typeface="+mn-lt"/>
          <a:ea typeface="+mn-ea"/>
          <a:cs typeface="+mn-cs"/>
        </a:defRPr>
      </a:lvl3pPr>
      <a:lvl4pPr marL="2173419">
        <a:defRPr>
          <a:latin typeface="+mn-lt"/>
          <a:ea typeface="+mn-ea"/>
          <a:cs typeface="+mn-cs"/>
        </a:defRPr>
      </a:lvl4pPr>
      <a:lvl5pPr marL="2897891">
        <a:defRPr>
          <a:latin typeface="+mn-lt"/>
          <a:ea typeface="+mn-ea"/>
          <a:cs typeface="+mn-cs"/>
        </a:defRPr>
      </a:lvl5pPr>
      <a:lvl6pPr marL="3622364">
        <a:defRPr>
          <a:latin typeface="+mn-lt"/>
          <a:ea typeface="+mn-ea"/>
          <a:cs typeface="+mn-cs"/>
        </a:defRPr>
      </a:lvl6pPr>
      <a:lvl7pPr marL="4346837">
        <a:defRPr>
          <a:latin typeface="+mn-lt"/>
          <a:ea typeface="+mn-ea"/>
          <a:cs typeface="+mn-cs"/>
        </a:defRPr>
      </a:lvl7pPr>
      <a:lvl8pPr marL="5071310">
        <a:defRPr>
          <a:latin typeface="+mn-lt"/>
          <a:ea typeface="+mn-ea"/>
          <a:cs typeface="+mn-cs"/>
        </a:defRPr>
      </a:lvl8pPr>
      <a:lvl9pPr marL="579578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4473">
        <a:defRPr>
          <a:latin typeface="+mn-lt"/>
          <a:ea typeface="+mn-ea"/>
          <a:cs typeface="+mn-cs"/>
        </a:defRPr>
      </a:lvl2pPr>
      <a:lvl3pPr marL="1448946">
        <a:defRPr>
          <a:latin typeface="+mn-lt"/>
          <a:ea typeface="+mn-ea"/>
          <a:cs typeface="+mn-cs"/>
        </a:defRPr>
      </a:lvl3pPr>
      <a:lvl4pPr marL="2173419">
        <a:defRPr>
          <a:latin typeface="+mn-lt"/>
          <a:ea typeface="+mn-ea"/>
          <a:cs typeface="+mn-cs"/>
        </a:defRPr>
      </a:lvl4pPr>
      <a:lvl5pPr marL="2897891">
        <a:defRPr>
          <a:latin typeface="+mn-lt"/>
          <a:ea typeface="+mn-ea"/>
          <a:cs typeface="+mn-cs"/>
        </a:defRPr>
      </a:lvl5pPr>
      <a:lvl6pPr marL="3622364">
        <a:defRPr>
          <a:latin typeface="+mn-lt"/>
          <a:ea typeface="+mn-ea"/>
          <a:cs typeface="+mn-cs"/>
        </a:defRPr>
      </a:lvl6pPr>
      <a:lvl7pPr marL="4346837">
        <a:defRPr>
          <a:latin typeface="+mn-lt"/>
          <a:ea typeface="+mn-ea"/>
          <a:cs typeface="+mn-cs"/>
        </a:defRPr>
      </a:lvl7pPr>
      <a:lvl8pPr marL="5071310">
        <a:defRPr>
          <a:latin typeface="+mn-lt"/>
          <a:ea typeface="+mn-ea"/>
          <a:cs typeface="+mn-cs"/>
        </a:defRPr>
      </a:lvl8pPr>
      <a:lvl9pPr marL="579578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2703"/>
            <a:ext cx="9130468" cy="16185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7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27584" y="2203286"/>
            <a:ext cx="5544616" cy="1376576"/>
          </a:xfrm>
          <a:prstGeom prst="rect">
            <a:avLst/>
          </a:prstGeom>
        </p:spPr>
        <p:txBody>
          <a:bodyPr vert="horz" wrap="square" lIns="0" tIns="22143" rIns="0" bIns="0" rtlCol="0">
            <a:spAutoFit/>
          </a:bodyPr>
          <a:lstStyle/>
          <a:p>
            <a:pPr marL="29189">
              <a:spcAft>
                <a:spcPts val="600"/>
              </a:spcAft>
            </a:pPr>
            <a:r>
              <a:rPr sz="4400" b="1" dirty="0" err="1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sz="4400" b="1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en-US" sz="4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400" b="1" dirty="0" smtClean="0">
                <a:solidFill>
                  <a:srgbClr val="2365C7"/>
                </a:solidFill>
                <a:latin typeface="Arial"/>
                <a:cs typeface="Arial"/>
              </a:rPr>
              <a:t/>
            </a:r>
            <a:br>
              <a:rPr lang="en-US" sz="4400" b="1" dirty="0" smtClean="0">
                <a:solidFill>
                  <a:srgbClr val="2365C7"/>
                </a:solidFill>
                <a:latin typeface="Arial"/>
                <a:cs typeface="Arial"/>
              </a:rPr>
            </a:br>
            <a:r>
              <a:rPr lang="en-US" sz="4400" b="1" dirty="0" err="1" smtClean="0">
                <a:solidFill>
                  <a:srgbClr val="2365C7"/>
                </a:solidFill>
                <a:latin typeface="Arial"/>
                <a:cs typeface="Arial"/>
              </a:rPr>
              <a:t>Ma’rifat</a:t>
            </a:r>
            <a:r>
              <a:rPr lang="en-US" sz="44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2365C7"/>
                </a:solidFill>
                <a:latin typeface="Arial"/>
                <a:cs typeface="Arial"/>
              </a:rPr>
              <a:t>fidoyilari</a:t>
            </a:r>
            <a:r>
              <a:rPr lang="en-US" sz="4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sz="4400" b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06097" y="2283718"/>
            <a:ext cx="477471" cy="12194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6444209" y="361576"/>
            <a:ext cx="1824510" cy="83431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6444208" y="361576"/>
            <a:ext cx="1824511" cy="83431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6588224" y="485239"/>
            <a:ext cx="1728192" cy="574343"/>
          </a:xfrm>
          <a:prstGeom prst="rect">
            <a:avLst/>
          </a:prstGeom>
        </p:spPr>
        <p:txBody>
          <a:bodyPr vert="horz" wrap="square" lIns="0" tIns="25164" rIns="0" bIns="0" rtlCol="0">
            <a:spAutoFit/>
          </a:bodyPr>
          <a:lstStyle/>
          <a:p>
            <a:pPr>
              <a:spcBef>
                <a:spcPts val="198"/>
              </a:spcBef>
            </a:pPr>
            <a:r>
              <a:rPr lang="en-US" sz="3567" b="1" spc="16" dirty="0">
                <a:solidFill>
                  <a:srgbClr val="FEFEFE"/>
                </a:solidFill>
                <a:latin typeface="Arial"/>
                <a:cs typeface="Arial"/>
              </a:rPr>
              <a:t>9-sinf</a:t>
            </a:r>
            <a:endParaRPr sz="3567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97CDA16A-066A-4BED-8F29-21556D7AB731}"/>
              </a:ext>
            </a:extLst>
          </p:cNvPr>
          <p:cNvSpPr txBox="1">
            <a:spLocks/>
          </p:cNvSpPr>
          <p:nvPr/>
        </p:nvSpPr>
        <p:spPr>
          <a:xfrm>
            <a:off x="1348127" y="341809"/>
            <a:ext cx="4808049" cy="854086"/>
          </a:xfrm>
          <a:prstGeom prst="rect">
            <a:avLst/>
          </a:prstGeom>
        </p:spPr>
        <p:txBody>
          <a:bodyPr vert="horz" wrap="square" lIns="0" tIns="23183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61" algn="ctr" defTabSz="1451610">
              <a:spcBef>
                <a:spcPts val="181"/>
              </a:spcBef>
              <a:defRPr/>
            </a:pPr>
            <a:r>
              <a:rPr lang="en-US" sz="5398" kern="0" spc="8" dirty="0" err="1">
                <a:solidFill>
                  <a:sysClr val="window" lastClr="FFFFFF"/>
                </a:solidFill>
              </a:rPr>
              <a:t>O‘zbek</a:t>
            </a:r>
            <a:r>
              <a:rPr lang="en-US" sz="5398" kern="0" spc="8" dirty="0">
                <a:solidFill>
                  <a:sysClr val="window" lastClr="FFFFFF"/>
                </a:solidFill>
              </a:rPr>
              <a:t> </a:t>
            </a:r>
            <a:r>
              <a:rPr lang="en-US" sz="5398" kern="0" spc="8" dirty="0" err="1">
                <a:solidFill>
                  <a:sysClr val="window" lastClr="FFFFFF"/>
                </a:solidFill>
              </a:rPr>
              <a:t>tili</a:t>
            </a:r>
            <a:endParaRPr lang="en-US" sz="5398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B96587-C8A0-4C6E-B834-F810C789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237" y="2355726"/>
            <a:ext cx="2030179" cy="2072671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06096" y="3634997"/>
            <a:ext cx="477471" cy="12194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</p:spTree>
    <p:extLst>
      <p:ext uri="{BB962C8B-B14F-4D97-AF65-F5344CB8AC3E}">
        <p14:creationId xmlns:p14="http://schemas.microsoft.com/office/powerpoint/2010/main" val="18672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2" y="129273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1885–1886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7F58025-CCE7-469A-842A-B0E4C0F5703C}"/>
              </a:ext>
            </a:extLst>
          </p:cNvPr>
          <p:cNvSpPr/>
          <p:nvPr/>
        </p:nvSpPr>
        <p:spPr>
          <a:xfrm>
            <a:off x="35496" y="944450"/>
            <a:ext cx="5256584" cy="200054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1885–1886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Oʻqchidagi eski maktabda, soʻng madrasada oʻqidi. Mustaqil mutolaa bilan shugʻullandi. Arab, fors, rus tillarini oʻrgandi.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67F435-55C7-48F4-B28D-85F3808CF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1" y="3353468"/>
            <a:ext cx="2358080" cy="17008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1C1F73-43C2-4B04-9534-5370168C0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1" y="971610"/>
            <a:ext cx="3525338" cy="20597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9860153-2098-4621-A6A2-D15D58FE7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3087388"/>
            <a:ext cx="3557896" cy="19454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C598BD8-5967-4859-881B-CEB055B54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108" y="3374921"/>
            <a:ext cx="2791625" cy="167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101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17747" y="93767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Latn-U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aʼrifatparvar sifatida tanildi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C4353B-BBC0-46C6-9113-6A1A3F34A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56" y="1131590"/>
            <a:ext cx="2380500" cy="32361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CFEE69A-B1D4-4476-B4B3-F0B63523B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234292"/>
            <a:ext cx="3379811" cy="185164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4CAC226-2A4D-465C-849E-13054DA769FD}"/>
              </a:ext>
            </a:extLst>
          </p:cNvPr>
          <p:cNvSpPr/>
          <p:nvPr/>
        </p:nvSpPr>
        <p:spPr>
          <a:xfrm>
            <a:off x="35496" y="1054197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sz="2800" b="1" dirty="0">
                <a:solidFill>
                  <a:srgbClr val="75808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uz-Latn-UZ" sz="2800" b="1" dirty="0">
                <a:latin typeface="Arial" panose="020B0604020202020204" pitchFamily="34" charset="0"/>
                <a:cs typeface="Arial" panose="020B0604020202020204" pitchFamily="34" charset="0"/>
              </a:rPr>
              <a:t>Qisqa muddat ichida u maʼrifatparvar sifatida tanildi va oʻlkadagi ij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2800" b="1" dirty="0">
                <a:latin typeface="Arial" panose="020B0604020202020204" pitchFamily="34" charset="0"/>
                <a:cs typeface="Arial" panose="020B0604020202020204" pitchFamily="34" charset="0"/>
              </a:rPr>
              <a:t>imoiy-madaniy harakatchilikning faol namoyandalaridan biriga aylandi.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17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-15427" y="9270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2322" y="139019"/>
            <a:ext cx="9108501" cy="703535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r>
              <a:rPr lang="en-US" sz="4400" dirty="0" err="1">
                <a:solidFill>
                  <a:schemeClr val="bg1"/>
                </a:solidFill>
              </a:rPr>
              <a:t>Faoliyati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F0D2162-104D-4A3B-996C-1DEBE07C5C27}"/>
              </a:ext>
            </a:extLst>
          </p:cNvPr>
          <p:cNvSpPr/>
          <p:nvPr/>
        </p:nvSpPr>
        <p:spPr>
          <a:xfrm>
            <a:off x="348333" y="998533"/>
            <a:ext cx="6532134" cy="4007251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solidFill>
                  <a:srgbClr val="75808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Abdulla Avloniy she’rlari 15 yoshidan boshlab matbuotda ko‘rina boshladi.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Avloniy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1904-yilda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maktab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ochdi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maktabini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yozuv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taxtasi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parta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o‘quv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qurollari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jihozladi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U Turkistonda birinchilardan bo‘lib maktabga geografiya, kimyo, fizika fanlari kiritilishiga ta’sir ko‘rsatdi, ta’limni real turmush bilan bog‘lashga intildi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4A756D6-01BB-4F9D-8382-C43FE60A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971931"/>
            <a:ext cx="1556712" cy="2145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A23C7E1-B3A8-40B5-A72B-488CE25A8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3126538"/>
            <a:ext cx="1626892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076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AE72E8-548B-43FB-8F29-2B8CB56E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65" y="100505"/>
            <a:ext cx="8190073" cy="984885"/>
          </a:xfrm>
        </p:spPr>
        <p:txBody>
          <a:bodyPr/>
          <a:lstStyle/>
          <a:p>
            <a:pPr marL="20131" marR="0" lvl="0" indent="0" algn="ctr" defTabSz="14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440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Darsliklari</a:t>
            </a:r>
            <a:r>
              <a:rPr lang="en-US" sz="4400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4400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BF95C76A-38C2-491E-85C2-997075A2C7EF}"/>
              </a:ext>
            </a:extLst>
          </p:cNvPr>
          <p:cNvGrpSpPr/>
          <p:nvPr/>
        </p:nvGrpSpPr>
        <p:grpSpPr>
          <a:xfrm>
            <a:off x="491866" y="1203598"/>
            <a:ext cx="4622142" cy="1787499"/>
            <a:chOff x="622940" y="223309"/>
            <a:chExt cx="4622142" cy="12707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xmlns="" id="{D91F8167-8C02-43DA-9AD0-835EDA7F3139}"/>
                </a:ext>
              </a:extLst>
            </p:cNvPr>
            <p:cNvSpPr/>
            <p:nvPr/>
          </p:nvSpPr>
          <p:spPr>
            <a:xfrm rot="5400000">
              <a:off x="2298639" y="-1452390"/>
              <a:ext cx="1270743" cy="4622142"/>
            </a:xfrm>
            <a:prstGeom prst="hexagon">
              <a:avLst>
                <a:gd name="adj" fmla="val 25000"/>
                <a:gd name="vf" fmla="val 11547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Шестиугольник 4">
              <a:extLst>
                <a:ext uri="{FF2B5EF4-FFF2-40B4-BE49-F238E27FC236}">
                  <a16:creationId xmlns:a16="http://schemas.microsoft.com/office/drawing/2014/main" xmlns="" id="{6692FD8F-4AD3-445F-B5DE-F61653EB7BFF}"/>
                </a:ext>
              </a:extLst>
            </p:cNvPr>
            <p:cNvSpPr txBox="1"/>
            <p:nvPr/>
          </p:nvSpPr>
          <p:spPr>
            <a:xfrm>
              <a:off x="1393297" y="435100"/>
              <a:ext cx="3081428" cy="8471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b="1" kern="1200" dirty="0">
                <a:latin typeface="Times New Roman" pitchFamily="18" charset="0"/>
                <a:cs typeface="Times New Roman" pitchFamily="18" charset="0"/>
              </a:endParaRPr>
            </a:p>
            <a:p>
              <a:pPr lvl="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1C04D38-EEE6-46D4-B7C2-742ADAF0F258}"/>
              </a:ext>
            </a:extLst>
          </p:cNvPr>
          <p:cNvSpPr/>
          <p:nvPr/>
        </p:nvSpPr>
        <p:spPr>
          <a:xfrm>
            <a:off x="683568" y="1654149"/>
            <a:ext cx="4572000" cy="8863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muallim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Muallimi avval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”,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 1909)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E06A156-0551-459E-A05B-8DE1DB23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987578"/>
            <a:ext cx="4824536" cy="190464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D1A1FE5-2525-4F2E-B567-84FFB32ADA00}"/>
              </a:ext>
            </a:extLst>
          </p:cNvPr>
          <p:cNvSpPr/>
          <p:nvPr/>
        </p:nvSpPr>
        <p:spPr>
          <a:xfrm>
            <a:off x="3679092" y="35244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 Muallim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Muallimi soniy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”,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 1912)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46728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AE72E8-548B-43FB-8F29-2B8CB56E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63" y="114657"/>
            <a:ext cx="8190073" cy="892552"/>
          </a:xfrm>
        </p:spPr>
        <p:txBody>
          <a:bodyPr/>
          <a:lstStyle/>
          <a:p>
            <a:pPr marL="20131" marR="0" lvl="0" indent="0" algn="ctr" defTabSz="14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400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Qo‘llanmalari</a:t>
            </a:r>
            <a:r>
              <a:rPr lang="en-US" sz="4000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4000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36146E-0188-47BE-9C9E-7E26AE87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580" y="870824"/>
            <a:ext cx="5170175" cy="1340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DF37A0-AA4C-49F0-8467-11A4E846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363838"/>
            <a:ext cx="4874922" cy="15597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016D48E-D5E4-4BB6-A290-445385144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57" y="2080289"/>
            <a:ext cx="5026158" cy="145955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1C46624-802B-4B19-A40A-B8165E2FFC41}"/>
              </a:ext>
            </a:extLst>
          </p:cNvPr>
          <p:cNvSpPr/>
          <p:nvPr/>
        </p:nvSpPr>
        <p:spPr>
          <a:xfrm>
            <a:off x="4283968" y="1281884"/>
            <a:ext cx="42430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 guliston yoxud axloq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(1913)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8071877-DD5C-4263-8A2D-29918A14B76C}"/>
              </a:ext>
            </a:extLst>
          </p:cNvPr>
          <p:cNvSpPr/>
          <p:nvPr/>
        </p:nvSpPr>
        <p:spPr>
          <a:xfrm>
            <a:off x="4417489" y="37515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Adabiyot yoxud milliy she’rlar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(1909-1916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0F96D1-6436-4767-A17C-E0DA866613BD}"/>
              </a:ext>
            </a:extLst>
          </p:cNvPr>
          <p:cNvSpPr/>
          <p:nvPr/>
        </p:nvSpPr>
        <p:spPr>
          <a:xfrm>
            <a:off x="2578966" y="2372275"/>
            <a:ext cx="26789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Gulistoni maktab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z-Latn-U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(1917)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A0E5B06-98E4-4977-9A86-413ED438F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76" y="939217"/>
            <a:ext cx="1362765" cy="14595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531CD06-EE4A-434A-B714-B2D7E536C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26" y="3197176"/>
            <a:ext cx="1395360" cy="16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55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111664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Abdurauf Fitrat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(1884-1938)</a:t>
            </a:r>
            <a:endParaRPr sz="17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2322" y="139019"/>
            <a:ext cx="9108501" cy="395758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5427" y="718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5125AEB-3083-40D4-B4DF-414A5AC09F88}"/>
              </a:ext>
            </a:extLst>
          </p:cNvPr>
          <p:cNvSpPr/>
          <p:nvPr/>
        </p:nvSpPr>
        <p:spPr>
          <a:xfrm>
            <a:off x="467544" y="1717781"/>
            <a:ext cx="4968552" cy="2677656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solidFill>
                  <a:srgbClr val="75808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Fitrat XX asr oʻzbek adabiyoti, fani va madaniyatining yirik vakili. U qomusiy bilimga ega olim, adabiyot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shunos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, oʻtkir tilshunos, betakror dramaturg va shoir, jurnalist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 davlat va jamoat arbobi edi.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C9DB6BF-861B-4199-B43B-967B60A86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108738"/>
            <a:ext cx="2754412" cy="38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0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111664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Hayoti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va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ijodiy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faoliyati</a:t>
            </a:r>
            <a:endParaRPr sz="36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2322" y="139019"/>
            <a:ext cx="9108501" cy="395758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5427" y="718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5125AEB-3083-40D4-B4DF-414A5AC09F88}"/>
              </a:ext>
            </a:extLst>
          </p:cNvPr>
          <p:cNvSpPr/>
          <p:nvPr/>
        </p:nvSpPr>
        <p:spPr>
          <a:xfrm>
            <a:off x="323528" y="1491630"/>
            <a:ext cx="5760640" cy="3194721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Abdurauf Fitrat oʻz tarjimai holida yozishicha, 1884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yilda Buxoroda tugʻil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Otasi Abdurahimboy savdo bilan shugʻullangani bois chet ellarga chiqar, dunyo ahvolidan boxabar, oʻqimishli va taniqli odam edi. </a:t>
            </a:r>
          </a:p>
          <a:p>
            <a:pPr lvl="0" algn="just" defTabSz="914400">
              <a:spcBef>
                <a:spcPct val="20000"/>
              </a:spcBef>
            </a:pPr>
            <a:endParaRPr lang="uz-Latn-U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ECF591-9EF5-4091-8AC6-C2C51BFC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89" y="3487845"/>
            <a:ext cx="2828789" cy="17299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1B532C-E4EC-4F0D-8BF6-809CBE6D2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860" y="967620"/>
            <a:ext cx="2232248" cy="247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456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111664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Hayoti va ijodiy faoliyati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2322" y="139019"/>
            <a:ext cx="9108501" cy="395758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5427" y="718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B5A5112-2B57-49DE-BF0C-22DE18F9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7" y="955378"/>
            <a:ext cx="1985532" cy="29523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D24956D-5316-4419-B84A-10A2AD568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636" y="915566"/>
            <a:ext cx="6873852" cy="43180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A9C1EBE-D08E-4749-AE82-3BF3D081D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71" y="3921283"/>
            <a:ext cx="1861288" cy="117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918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111664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uz-Latn-UZ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dabiyotning hamma janrlarida qalam tebratdi</a:t>
            </a:r>
            <a:endParaRPr sz="17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2322" y="139019"/>
            <a:ext cx="9108501" cy="395758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5427" y="718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C4448E-03D7-40C9-8329-CF8F3763A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004635"/>
            <a:ext cx="1570949" cy="23788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855754A-631D-4A9C-A6A6-EDB1C1623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565" y="955378"/>
            <a:ext cx="1566808" cy="19604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0D23A7B-73AA-44E4-9BB1-1A93154E6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661" y="2718604"/>
            <a:ext cx="1566808" cy="2237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B93E3AF-C421-49DE-9E90-3DAFA81BC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663" y="2718603"/>
            <a:ext cx="1566808" cy="22374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F15AF6-F395-4890-9207-68E21806E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772" y="3215729"/>
            <a:ext cx="1566808" cy="1927772"/>
          </a:xfrm>
          <a:prstGeom prst="rect">
            <a:avLst/>
          </a:prstGeom>
        </p:spPr>
      </p:pic>
      <p:sp>
        <p:nvSpPr>
          <p:cNvPr id="14" name="Блок-схема: документ 13">
            <a:extLst>
              <a:ext uri="{FF2B5EF4-FFF2-40B4-BE49-F238E27FC236}">
                <a16:creationId xmlns:a16="http://schemas.microsoft.com/office/drawing/2014/main" xmlns="" id="{883AEB83-9060-410B-B03E-871643503C0C}"/>
              </a:ext>
            </a:extLst>
          </p:cNvPr>
          <p:cNvSpPr/>
          <p:nvPr/>
        </p:nvSpPr>
        <p:spPr>
          <a:xfrm>
            <a:off x="85531" y="1011808"/>
            <a:ext cx="4900351" cy="2568054"/>
          </a:xfrm>
          <a:prstGeom prst="flowChart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75808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uz-Latn-U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„Sayha“(„Chorlov“, „Naʼra“) (fors tilida), „Sayyohi hindi“, „Rahbari najot“, „Tarixi Islom“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„Munozara“. Bu asarlar o‘sha davrdayoq xalq orasida keng tarqaldi. 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384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111664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uz-Latn-UZ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dabiyotning hamma janrlarida qalam tebratdi</a:t>
            </a:r>
            <a:endParaRPr sz="17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2322" y="139019"/>
            <a:ext cx="9108501" cy="395758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5427" y="718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EDDDA24-9E41-403B-914C-4BE07D151FF2}"/>
              </a:ext>
            </a:extLst>
          </p:cNvPr>
          <p:cNvSpPr/>
          <p:nvPr/>
        </p:nvSpPr>
        <p:spPr>
          <a:xfrm>
            <a:off x="179512" y="1203598"/>
            <a:ext cx="5906117" cy="3416320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solidFill>
                  <a:srgbClr val="75808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U oʻzbekning oʻzligini tanishi, ota-bobolari kabi ulugʻvor kashfiyotlar qilishga, birlashgan, kuchli, qudratli davlat tuzishga va dunyoning ilgʻor madaniy mamlakatlariga yetib olishga chaqirdi. Butun ijodining mohiyati xalqning qalb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oʻzini ochishga va mehnat, yaratish, oʻqish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daʼvatdan iboratdir.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C3BF63B-A86E-4908-9FC9-E42DF442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23" y="1080392"/>
            <a:ext cx="28956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282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6444157" y="3029433"/>
            <a:ext cx="2073968" cy="1310570"/>
            <a:chOff x="8282137" y="1950912"/>
            <a:chExt cx="2765291" cy="174742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426288" y="1950912"/>
              <a:ext cx="2621140" cy="17474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8282137" y="1950912"/>
              <a:ext cx="2765291" cy="1747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100" noProof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354740" y="842526"/>
            <a:ext cx="2927475" cy="12750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/>
            <a:r>
              <a:rPr lang="en-US" sz="2100" noProof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Kishilarning ongini, bilimini, madaniyatini oshirishga qaratilgan ta’lim - tarbiya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362836" y="3684718"/>
            <a:ext cx="2927475" cy="12170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noProof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tabiat, jamiyat va inson mohiyati haqidagi turli bilimlar, ma’lumotlar majmuasi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1485" y="1742897"/>
            <a:ext cx="2743200" cy="2061188"/>
          </a:xfrm>
          <a:prstGeom prst="rect">
            <a:avLst/>
          </a:prstGeom>
          <a:solidFill>
            <a:srgbClr val="C39BE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Ma’rifat</a:t>
            </a:r>
            <a:endParaRPr lang="ru-RU" sz="2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 углом 20"/>
          <p:cNvSpPr/>
          <p:nvPr/>
        </p:nvSpPr>
        <p:spPr>
          <a:xfrm>
            <a:off x="1803846" y="1219899"/>
            <a:ext cx="1501666" cy="5202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Стрелка углом 21"/>
          <p:cNvSpPr/>
          <p:nvPr/>
        </p:nvSpPr>
        <p:spPr>
          <a:xfrm flipV="1">
            <a:off x="1818961" y="3804085"/>
            <a:ext cx="1501666" cy="5202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F4495674-7E8E-4B94-91BD-FDBD01ADB37B}"/>
              </a:ext>
            </a:extLst>
          </p:cNvPr>
          <p:cNvSpPr/>
          <p:nvPr/>
        </p:nvSpPr>
        <p:spPr>
          <a:xfrm>
            <a:off x="0" y="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lvl="0" algn="ctr"/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bayoni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4980AF-729E-4D60-A26E-5956D0B11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967" y="4040219"/>
            <a:ext cx="1717112" cy="11032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65D83AE-6924-4275-89C2-991EC9FB3C6C}"/>
              </a:ext>
            </a:extLst>
          </p:cNvPr>
          <p:cNvSpPr/>
          <p:nvPr/>
        </p:nvSpPr>
        <p:spPr>
          <a:xfrm>
            <a:off x="6398424" y="2114067"/>
            <a:ext cx="2566064" cy="1570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ilmu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urfon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111664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uz-Latn-UZ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Abdulhamid Choʻlpon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1897-1938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sz="17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2322" y="139019"/>
            <a:ext cx="9108501" cy="395758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5427" y="718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EDDDA24-9E41-403B-914C-4BE07D151FF2}"/>
              </a:ext>
            </a:extLst>
          </p:cNvPr>
          <p:cNvSpPr/>
          <p:nvPr/>
        </p:nvSpPr>
        <p:spPr>
          <a:xfrm>
            <a:off x="467544" y="1953554"/>
            <a:ext cx="5472607" cy="2382191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O‘zbek adabiyotining yorqin namoyandalaridan biri Abdulhamid Sulaymon o‘g‘li Cho‘lpon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1897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yilda Andijonning Qatorterak mahallasida savdogar oilasida dunyoga kelgan. 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spcBef>
                <a:spcPct val="20000"/>
              </a:spcBef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CA0732-02D1-4CEB-AAED-B333C5258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347614"/>
            <a:ext cx="2448272" cy="331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47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472AA40D-238F-4071-9A03-4867E30BF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5082783"/>
              </p:ext>
            </p:extLst>
          </p:nvPr>
        </p:nvGraphicFramePr>
        <p:xfrm>
          <a:off x="1" y="771549"/>
          <a:ext cx="9015761" cy="4175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D2F383FE-29BA-4F0B-81F4-5AB48AE17630}"/>
              </a:ext>
            </a:extLst>
          </p:cNvPr>
          <p:cNvSpPr/>
          <p:nvPr/>
        </p:nvSpPr>
        <p:spPr>
          <a:xfrm>
            <a:off x="2331415" y="2715765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xmlns="" id="{AE8142FF-BF17-499C-8516-9EDDBAA7B224}"/>
              </a:ext>
            </a:extLst>
          </p:cNvPr>
          <p:cNvSpPr/>
          <p:nvPr/>
        </p:nvSpPr>
        <p:spPr>
          <a:xfrm>
            <a:off x="2331415" y="1559655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75E1F30A-D93F-480F-A3DF-6AB07A9144DD}"/>
              </a:ext>
            </a:extLst>
          </p:cNvPr>
          <p:cNvSpPr/>
          <p:nvPr/>
        </p:nvSpPr>
        <p:spPr>
          <a:xfrm>
            <a:off x="2314741" y="4083918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BE441A-21C9-4A0E-9336-4C3013431F1E}"/>
              </a:ext>
            </a:extLst>
          </p:cNvPr>
          <p:cNvSpPr/>
          <p:nvPr/>
        </p:nvSpPr>
        <p:spPr>
          <a:xfrm>
            <a:off x="2071771" y="125218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3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object 2"/>
          <p:cNvSpPr/>
          <p:nvPr/>
        </p:nvSpPr>
        <p:spPr>
          <a:xfrm>
            <a:off x="3" y="-20538"/>
            <a:ext cx="9143998" cy="864096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 anchor="ctr"/>
          <a:lstStyle/>
          <a:p>
            <a:pPr lvl="0" algn="ctr"/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1A6157-648C-4D3F-A47A-60E311E5497E}"/>
              </a:ext>
            </a:extLst>
          </p:cNvPr>
          <p:cNvSpPr/>
          <p:nvPr/>
        </p:nvSpPr>
        <p:spPr>
          <a:xfrm>
            <a:off x="179512" y="1563638"/>
            <a:ext cx="4740686" cy="230832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solidFill>
                  <a:srgbClr val="75808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Cho‘lponning ijodi 1913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yillardan boshlangan bo‘lib,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 ham shoir, ham nos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ir, ham dramaturg sifatida o‘z xalqi adabiyoti ravnaqiga salmoqli hissa qo‘shadi.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475FEC-82F5-4E50-8EE7-9C8D93243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275606"/>
            <a:ext cx="2560542" cy="349331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19729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AE72E8-548B-43FB-8F29-2B8CB56E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65" y="100505"/>
            <a:ext cx="8190073" cy="923330"/>
          </a:xfrm>
        </p:spPr>
        <p:txBody>
          <a:bodyPr/>
          <a:lstStyle/>
          <a:p>
            <a:pPr marL="20131" marR="0" lvl="0" indent="0" algn="ctr" defTabSz="14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400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She’riy</a:t>
            </a:r>
            <a:r>
              <a:rPr lang="en-US" sz="40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to‘plamlari</a:t>
            </a:r>
            <a:r>
              <a:rPr lang="en-US" sz="4400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4400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BF95C76A-38C2-491E-85C2-997075A2C7EF}"/>
              </a:ext>
            </a:extLst>
          </p:cNvPr>
          <p:cNvGrpSpPr/>
          <p:nvPr/>
        </p:nvGrpSpPr>
        <p:grpSpPr>
          <a:xfrm>
            <a:off x="1748725" y="1640128"/>
            <a:ext cx="4622142" cy="1142401"/>
            <a:chOff x="622940" y="223309"/>
            <a:chExt cx="4622142" cy="12707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xmlns="" id="{D91F8167-8C02-43DA-9AD0-835EDA7F3139}"/>
                </a:ext>
              </a:extLst>
            </p:cNvPr>
            <p:cNvSpPr/>
            <p:nvPr/>
          </p:nvSpPr>
          <p:spPr>
            <a:xfrm rot="5400000">
              <a:off x="2298639" y="-1452390"/>
              <a:ext cx="1270743" cy="4622142"/>
            </a:xfrm>
            <a:prstGeom prst="hexagon">
              <a:avLst>
                <a:gd name="adj" fmla="val 25000"/>
                <a:gd name="vf" fmla="val 11547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Шестиугольник 4">
              <a:extLst>
                <a:ext uri="{FF2B5EF4-FFF2-40B4-BE49-F238E27FC236}">
                  <a16:creationId xmlns:a16="http://schemas.microsoft.com/office/drawing/2014/main" xmlns="" id="{6692FD8F-4AD3-445F-B5DE-F61653EB7BFF}"/>
                </a:ext>
              </a:extLst>
            </p:cNvPr>
            <p:cNvSpPr txBox="1"/>
            <p:nvPr/>
          </p:nvSpPr>
          <p:spPr>
            <a:xfrm>
              <a:off x="1044249" y="470574"/>
              <a:ext cx="3372051" cy="8471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914400">
                <a:spcBef>
                  <a:spcPct val="0"/>
                </a:spcBef>
                <a:defRPr/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uz-Latn-UZ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Uyg‘onish</a:t>
              </a:r>
              <a:r>
                <a:rPr lang="en-US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  <a:r>
                <a:rPr lang="uz-Latn-UZ" sz="2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uz-Latn-UZ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1922</a:t>
              </a:r>
              <a:r>
                <a:rPr lang="uz-Latn-UZ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E06A156-0551-459E-A05B-8DE1DB23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060" y="2655059"/>
            <a:ext cx="4824536" cy="11424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01BC93-649B-4646-9D42-3171F5C62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92" y="2997166"/>
            <a:ext cx="1218303" cy="18522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A242D3-A7FA-4044-A131-5878D1DC5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796" y="831958"/>
            <a:ext cx="4622142" cy="103306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DAEDFD5-FF26-46C9-947C-115855665B03}"/>
              </a:ext>
            </a:extLst>
          </p:cNvPr>
          <p:cNvSpPr/>
          <p:nvPr/>
        </p:nvSpPr>
        <p:spPr>
          <a:xfrm>
            <a:off x="4660432" y="1027937"/>
            <a:ext cx="3604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Tong sirlari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(1926)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C86057A-A617-4E82-8439-0DECFA00C8EB}"/>
              </a:ext>
            </a:extLst>
          </p:cNvPr>
          <p:cNvSpPr/>
          <p:nvPr/>
        </p:nvSpPr>
        <p:spPr>
          <a:xfrm>
            <a:off x="4656179" y="3022106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(1935)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6BDAFD8-D4AE-4A7E-A8A7-FCC6CE3C4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169" y="3512936"/>
            <a:ext cx="5169856" cy="114240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2B7E46F-8D15-4524-B153-D499DD83BB93}"/>
              </a:ext>
            </a:extLst>
          </p:cNvPr>
          <p:cNvSpPr/>
          <p:nvPr/>
        </p:nvSpPr>
        <p:spPr>
          <a:xfrm>
            <a:off x="2197201" y="3723023"/>
            <a:ext cx="3142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Buloqlar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(1923)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3F41ADB-DEC6-46E6-BE65-A8EB21268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92" y="1108632"/>
            <a:ext cx="1212360" cy="169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AE72E8-548B-43FB-8F29-2B8CB56E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63" y="114657"/>
            <a:ext cx="8190073" cy="892552"/>
          </a:xfrm>
        </p:spPr>
        <p:txBody>
          <a:bodyPr/>
          <a:lstStyle/>
          <a:p>
            <a:pPr marL="20131" marR="0" lvl="0" indent="0" algn="ctr" defTabSz="14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4000" b="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Hikoya</a:t>
            </a:r>
            <a:r>
              <a:rPr lang="en-US" sz="4000" b="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lang="en-US" sz="4000" b="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romanlari</a:t>
            </a:r>
            <a:r>
              <a:rPr lang="en-US" sz="4000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4000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36146E-0188-47BE-9C9E-7E26AE87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580" y="870824"/>
            <a:ext cx="5170175" cy="11039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DF37A0-AA4C-49F0-8467-11A4E846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748" y="2731146"/>
            <a:ext cx="4874922" cy="11521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016D48E-D5E4-4BB6-A290-445385144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42" y="1710585"/>
            <a:ext cx="5026158" cy="132064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8071877-DD5C-4263-8A2D-29918A14B76C}"/>
              </a:ext>
            </a:extLst>
          </p:cNvPr>
          <p:cNvSpPr/>
          <p:nvPr/>
        </p:nvSpPr>
        <p:spPr>
          <a:xfrm>
            <a:off x="4382328" y="3060989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2600" b="1" dirty="0">
                <a:latin typeface="Arial" panose="020B0604020202020204" pitchFamily="34" charset="0"/>
                <a:cs typeface="Arial" panose="020B0604020202020204" pitchFamily="34" charset="0"/>
              </a:rPr>
              <a:t>Kecha va Kunduz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2600" b="1" dirty="0">
                <a:latin typeface="Arial" panose="020B0604020202020204" pitchFamily="34" charset="0"/>
                <a:cs typeface="Arial" panose="020B0604020202020204" pitchFamily="34" charset="0"/>
              </a:rPr>
              <a:t> (1936)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D441F6-8201-4D52-804F-E9469C013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36" y="2924303"/>
            <a:ext cx="1305361" cy="19601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5DF298C-879B-4011-9BD6-0ECA57B79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90" y="877718"/>
            <a:ext cx="1312314" cy="2017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6913BC-E001-4E82-8529-B65CDFABC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023" y="3578648"/>
            <a:ext cx="5029636" cy="132294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C2F7430-4D13-4328-AE7B-21C539BA2239}"/>
              </a:ext>
            </a:extLst>
          </p:cNvPr>
          <p:cNvSpPr/>
          <p:nvPr/>
        </p:nvSpPr>
        <p:spPr>
          <a:xfrm>
            <a:off x="2434617" y="3913033"/>
            <a:ext cx="33954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uz-Latn-UZ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Oydin kechalarda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kumimoji="0" lang="uz-Latn-UZ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9ABEA38-E864-40CC-9D07-265E6B73ABB4}"/>
              </a:ext>
            </a:extLst>
          </p:cNvPr>
          <p:cNvSpPr/>
          <p:nvPr/>
        </p:nvSpPr>
        <p:spPr>
          <a:xfrm>
            <a:off x="4883453" y="1098544"/>
            <a:ext cx="324479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uz-Latn-UZ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Qor qo‘ynida lola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2923F73-E6C0-43A6-BFAC-913CAD23939D}"/>
              </a:ext>
            </a:extLst>
          </p:cNvPr>
          <p:cNvSpPr/>
          <p:nvPr/>
        </p:nvSpPr>
        <p:spPr>
          <a:xfrm>
            <a:off x="2769556" y="2093435"/>
            <a:ext cx="22797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uz-Latn-UZ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Novvoy qiz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FA34851-961B-436B-9830-31C3CD033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069" y="3704273"/>
            <a:ext cx="1033259" cy="1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bject 4"/>
          <p:cNvSpPr txBox="1">
            <a:spLocks/>
          </p:cNvSpPr>
          <p:nvPr/>
        </p:nvSpPr>
        <p:spPr>
          <a:xfrm>
            <a:off x="35496" y="57562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r>
              <a:rPr lang="en-US" sz="4000" dirty="0" err="1">
                <a:solidFill>
                  <a:schemeClr val="bg1"/>
                </a:solidFill>
              </a:rPr>
              <a:t>Xotira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mashqi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1939043-ADE6-4996-A296-0759BE29BD3F}"/>
              </a:ext>
            </a:extLst>
          </p:cNvPr>
          <p:cNvSpPr/>
          <p:nvPr/>
        </p:nvSpPr>
        <p:spPr>
          <a:xfrm>
            <a:off x="4572000" y="992510"/>
            <a:ext cx="4418096" cy="4093428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ma’rifat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просвещение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jamiyat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общество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tahsil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olmoq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обучаться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mohiyat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taraqqiyot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прогресс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qadr-qimmati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ценность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приспособлен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mukammal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совершенный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ishtiyoqida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увлечением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8ABC7A1-F631-42FF-8034-554D14FC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4680"/>
            <a:ext cx="4418096" cy="39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057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Iroda\Downloads\VQp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45" y="3218914"/>
            <a:ext cx="3004410" cy="19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xmlns="" id="{7FC1F883-1236-4202-BC5C-D62FD599365E}"/>
              </a:ext>
            </a:extLst>
          </p:cNvPr>
          <p:cNvSpPr/>
          <p:nvPr/>
        </p:nvSpPr>
        <p:spPr>
          <a:xfrm>
            <a:off x="0" y="3733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17">
            <a:extLst>
              <a:ext uri="{FF2B5EF4-FFF2-40B4-BE49-F238E27FC236}">
                <a16:creationId xmlns:a16="http://schemas.microsoft.com/office/drawing/2014/main" xmlns="" id="{4B89BF52-4653-4201-BE3B-EC0C2DD63791}"/>
              </a:ext>
            </a:extLst>
          </p:cNvPr>
          <p:cNvSpPr txBox="1">
            <a:spLocks/>
          </p:cNvSpPr>
          <p:nvPr/>
        </p:nvSpPr>
        <p:spPr>
          <a:xfrm>
            <a:off x="251520" y="41235"/>
            <a:ext cx="8835601" cy="586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200" b="0" i="0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724883">
              <a:defRPr>
                <a:latin typeface="+mn-lt"/>
                <a:ea typeface="+mn-ea"/>
                <a:cs typeface="+mn-cs"/>
              </a:defRPr>
            </a:lvl2pPr>
            <a:lvl3pPr marL="1449768">
              <a:defRPr>
                <a:latin typeface="+mn-lt"/>
                <a:ea typeface="+mn-ea"/>
                <a:cs typeface="+mn-cs"/>
              </a:defRPr>
            </a:lvl3pPr>
            <a:lvl4pPr marL="2174652">
              <a:defRPr>
                <a:latin typeface="+mn-lt"/>
                <a:ea typeface="+mn-ea"/>
                <a:cs typeface="+mn-cs"/>
              </a:defRPr>
            </a:lvl4pPr>
            <a:lvl5pPr marL="2899537">
              <a:defRPr>
                <a:latin typeface="+mn-lt"/>
                <a:ea typeface="+mn-ea"/>
                <a:cs typeface="+mn-cs"/>
              </a:defRPr>
            </a:lvl5pPr>
            <a:lvl6pPr marL="3624422">
              <a:defRPr>
                <a:latin typeface="+mn-lt"/>
                <a:ea typeface="+mn-ea"/>
                <a:cs typeface="+mn-cs"/>
              </a:defRPr>
            </a:lvl6pPr>
            <a:lvl7pPr marL="4349305">
              <a:defRPr>
                <a:latin typeface="+mn-lt"/>
                <a:ea typeface="+mn-ea"/>
                <a:cs typeface="+mn-cs"/>
              </a:defRPr>
            </a:lvl7pPr>
            <a:lvl8pPr marL="5074190">
              <a:defRPr>
                <a:latin typeface="+mn-lt"/>
                <a:ea typeface="+mn-ea"/>
                <a:cs typeface="+mn-cs"/>
              </a:defRPr>
            </a:lvl8pPr>
            <a:lvl9pPr marL="5799074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3800" kern="0" dirty="0" err="1"/>
              <a:t>Mustaqil</a:t>
            </a:r>
            <a:r>
              <a:rPr lang="en-US" sz="3800" kern="0" dirty="0"/>
              <a:t> </a:t>
            </a:r>
            <a:r>
              <a:rPr lang="en-US" sz="3800" kern="0" dirty="0" err="1"/>
              <a:t>bajarish</a:t>
            </a:r>
            <a:r>
              <a:rPr lang="en-US" sz="3800" kern="0" dirty="0"/>
              <a:t> </a:t>
            </a:r>
            <a:r>
              <a:rPr lang="en-US" sz="3800" kern="0" dirty="0" err="1"/>
              <a:t>uchun</a:t>
            </a:r>
            <a:r>
              <a:rPr lang="en-US" sz="3800" kern="0" dirty="0"/>
              <a:t> </a:t>
            </a:r>
            <a:r>
              <a:rPr lang="en-US" sz="3800" kern="0" dirty="0" err="1"/>
              <a:t>topshiriq</a:t>
            </a:r>
            <a:endParaRPr lang="ru-RU" sz="3800" b="1" kern="0" dirty="0"/>
          </a:p>
        </p:txBody>
      </p:sp>
      <p:sp>
        <p:nvSpPr>
          <p:cNvPr id="7" name="Объект 2"/>
          <p:cNvSpPr>
            <a:spLocks noGrp="1"/>
          </p:cNvSpPr>
          <p:nvPr>
            <p:ph idx="4294967295"/>
          </p:nvPr>
        </p:nvSpPr>
        <p:spPr>
          <a:xfrm>
            <a:off x="107504" y="843557"/>
            <a:ext cx="8979617" cy="574884"/>
          </a:xfrm>
          <a:prstGeom prst="rect">
            <a:avLst/>
          </a:prstGeom>
        </p:spPr>
        <p:txBody>
          <a:bodyPr lIns="81643" tIns="40822" rIns="81643" bIns="40822"/>
          <a:lstStyle/>
          <a:p>
            <a:r>
              <a:rPr lang="en-US" sz="3200" b="1" dirty="0"/>
              <a:t> </a:t>
            </a:r>
            <a:r>
              <a:rPr lang="en-US" sz="3200" b="1" i="1" dirty="0"/>
              <a:t> </a:t>
            </a:r>
            <a:r>
              <a:rPr lang="en-US" sz="3200" b="1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F652244-73AC-4768-84F2-B27C9546E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232" y="935798"/>
            <a:ext cx="1647552" cy="1270034"/>
          </a:xfrm>
          <a:prstGeom prst="rect">
            <a:avLst/>
          </a:prstGeom>
        </p:spPr>
      </p:pic>
      <p:sp>
        <p:nvSpPr>
          <p:cNvPr id="4" name="Блок-схема: документ 3">
            <a:extLst>
              <a:ext uri="{FF2B5EF4-FFF2-40B4-BE49-F238E27FC236}">
                <a16:creationId xmlns:a16="http://schemas.microsoft.com/office/drawing/2014/main" xmlns="" id="{064FB4AA-8074-4A24-8F2A-ACC333B6ACCB}"/>
              </a:ext>
            </a:extLst>
          </p:cNvPr>
          <p:cNvSpPr/>
          <p:nvPr/>
        </p:nvSpPr>
        <p:spPr>
          <a:xfrm>
            <a:off x="1115616" y="843557"/>
            <a:ext cx="7488832" cy="2773545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Ma’rifat haqidagi tushunchangizni “Jamiyat va shaxs”, “</a:t>
            </a:r>
            <a:r>
              <a:rPr lang="uz-Latn-UZ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 va vatanparvarlik</a:t>
            </a:r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uz-Latn-UZ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Ma’naviy rivojlanish</a:t>
            </a:r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kabi mavzularda izohlang.  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 ma’rifatparvarlaridan yana kimlarni bilasiz?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 ma’rifatparvarlari haqida ma’lumot tayyorlang.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471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8707" y="123478"/>
            <a:ext cx="4626668" cy="661924"/>
          </a:xfrm>
          <a:prstGeom prst="rect">
            <a:avLst/>
          </a:prstGeom>
        </p:spPr>
        <p:txBody>
          <a:bodyPr wrap="none" lIns="68461" tIns="34232" rIns="68461" bIns="34232">
            <a:spAutoFit/>
          </a:bodyPr>
          <a:lstStyle/>
          <a:p>
            <a:pPr algn="ctr" defTabSz="342302">
              <a:lnSpc>
                <a:spcPct val="107000"/>
              </a:lnSpc>
              <a:spcAft>
                <a:spcPts val="600"/>
              </a:spcAft>
            </a:pPr>
            <a:r>
              <a:rPr lang="en-GB" sz="36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Ma’rifat</a:t>
            </a:r>
            <a:r>
              <a:rPr lang="en-GB" sz="36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tushunchasi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DB55C7AF-A224-4E5C-8A0B-6DD4482D5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4631377"/>
              </p:ext>
            </p:extLst>
          </p:nvPr>
        </p:nvGraphicFramePr>
        <p:xfrm>
          <a:off x="755576" y="911992"/>
          <a:ext cx="7992888" cy="406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63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06996691"/>
              </p:ext>
            </p:extLst>
          </p:nvPr>
        </p:nvGraphicFramePr>
        <p:xfrm>
          <a:off x="179512" y="555526"/>
          <a:ext cx="8856984" cy="458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E4A147-B781-4238-A8F8-C644DA406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6476"/>
            <a:ext cx="9144000" cy="78066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489919A-45EB-48B0-A1C3-B2692E3A2E44}"/>
              </a:ext>
            </a:extLst>
          </p:cNvPr>
          <p:cNvSpPr/>
          <p:nvPr/>
        </p:nvSpPr>
        <p:spPr>
          <a:xfrm>
            <a:off x="899592" y="5147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31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Ma’rifat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jamiyat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taraqqiyoti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2"/>
          <p:cNvSpPr/>
          <p:nvPr/>
        </p:nvSpPr>
        <p:spPr>
          <a:xfrm>
            <a:off x="0" y="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2" y="5147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2-topshiriq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Suhbatni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ettiring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F707945-E4F4-4A74-89ED-DBC448E2A599}"/>
              </a:ext>
            </a:extLst>
          </p:cNvPr>
          <p:cNvSpPr/>
          <p:nvPr/>
        </p:nvSpPr>
        <p:spPr>
          <a:xfrm>
            <a:off x="323528" y="1347614"/>
            <a:ext cx="8352928" cy="3323987"/>
          </a:xfrm>
          <a:prstGeom prst="rect">
            <a:avLst/>
          </a:prstGeom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Shirin,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ma’rifat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fidoyilari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deganda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kimlarni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tushunasan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Men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ma’rifat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fidoyilari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deganda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birinchidan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jamiyat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ma’naviyatiga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hissa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qo‘shgan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ikkinchidan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tarixda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qoldirgan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insonlarni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tushunaman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insonlarga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keltira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olasan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Albatta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bizning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xalqimiz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bilimlarini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ayamagan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ma’rifatparvar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insonlar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–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25414" y="87475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Ma’rifat</a:t>
            </a: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fidoiylari</a:t>
            </a:r>
            <a:endParaRPr lang="ru-RU" sz="3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B96EE5A-CFA8-4A26-836D-B5EC4F75F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00099"/>
            <a:ext cx="7219421" cy="415592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E100E14-6DC8-4198-8CD2-ADC5D1231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380" y="2259347"/>
            <a:ext cx="456741" cy="4567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F2137AE-C2EF-4C8A-9398-F2BE055C1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3363408"/>
            <a:ext cx="435069" cy="43247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0A115D2-7CE9-469D-993E-0212AD8EA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1" y="1275606"/>
            <a:ext cx="1188909" cy="129614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EDAA403-6106-46C1-BFCD-DF3DDED78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3363838"/>
            <a:ext cx="1178944" cy="1292809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442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-1905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35496" y="57562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r>
              <a:rPr lang="en-US" sz="4000" b="0" dirty="0" err="1">
                <a:solidFill>
                  <a:schemeClr val="bg1"/>
                </a:solidFill>
              </a:rPr>
              <a:t>Yangi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mavzuning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bayoni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7D4AF7-C5C7-4595-8181-DA0A798FE333}"/>
              </a:ext>
            </a:extLst>
          </p:cNvPr>
          <p:cNvSpPr/>
          <p:nvPr/>
        </p:nvSpPr>
        <p:spPr>
          <a:xfrm>
            <a:off x="1763688" y="1491630"/>
            <a:ext cx="5616624" cy="2677656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“Abdulla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Avloniyning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Tarbiya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biz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mamot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najot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halokat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saodat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falokat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masalasidir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maktab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binosiga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qo‘yilishi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shart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Shavkat</a:t>
            </a:r>
            <a:r>
              <a:rPr lang="en-US" sz="2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Mirziyoyev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299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2" y="-20538"/>
            <a:ext cx="9143998" cy="84319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-1905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17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35496" y="57562"/>
            <a:ext cx="9108501" cy="580424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r>
              <a:rPr lang="uz-Latn-UZ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 Avloniy (1878-1934)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4539E8-AC76-4EEC-809F-AA2EBAF7A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6" y="3470812"/>
            <a:ext cx="3899268" cy="17895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25489B-6C38-45DE-A6B8-24275AADE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131590"/>
            <a:ext cx="2808312" cy="315808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16C9766-F27D-4A84-B1BB-5D027EAB4EC6}"/>
              </a:ext>
            </a:extLst>
          </p:cNvPr>
          <p:cNvSpPr/>
          <p:nvPr/>
        </p:nvSpPr>
        <p:spPr>
          <a:xfrm>
            <a:off x="251520" y="1144811"/>
            <a:ext cx="5832648" cy="1938992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en-US" sz="2400" b="1" dirty="0">
                <a:solidFill>
                  <a:srgbClr val="75808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XIX asr oxiri XX asr boshidagi oʻzbek milliy madaniyatining mashhur vakillaridan biri maʼrifatparvar shoir, dramaturg, jurnalist, olim, davlat va jamoat arbobi Abdulla Avloniydir.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231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-1905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35496" y="57562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r>
              <a:rPr lang="en-US" sz="4000" b="0" dirty="0">
                <a:solidFill>
                  <a:schemeClr val="bg1"/>
                </a:solidFill>
              </a:rPr>
              <a:t>Abdulla </a:t>
            </a:r>
            <a:r>
              <a:rPr lang="en-US" sz="4000" b="0" dirty="0" err="1">
                <a:solidFill>
                  <a:schemeClr val="bg1"/>
                </a:solidFill>
              </a:rPr>
              <a:t>Avloniy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930DA1-200B-428E-8034-C757ED518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7"/>
          <a:stretch/>
        </p:blipFill>
        <p:spPr>
          <a:xfrm>
            <a:off x="179512" y="1276292"/>
            <a:ext cx="2517866" cy="36717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67DD531-9B36-4B10-9D80-82B2DD8A0DBC}"/>
              </a:ext>
            </a:extLst>
          </p:cNvPr>
          <p:cNvSpPr/>
          <p:nvPr/>
        </p:nvSpPr>
        <p:spPr>
          <a:xfrm>
            <a:off x="2703849" y="2067694"/>
            <a:ext cx="6267110" cy="1815882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Abdulla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Avloniy</a:t>
            </a:r>
            <a:r>
              <a:rPr lang="uz-Latn-U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1878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Latn-U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yilning 12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Latn-U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iyulida Toshkentning Mergancha mahallasida, toʻquvchi Miravlon aka oilasida dunyoga keldi.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589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2368c2cd8a2735ddf2c7012c4124d0e8ed30f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16995</TotalTime>
  <Words>1035</Words>
  <Application>Microsoft Office PowerPoint</Application>
  <PresentationFormat>Экран (16:9)</PresentationFormat>
  <Paragraphs>130</Paragraphs>
  <Slides>26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Tw Cen MT</vt:lpstr>
      <vt:lpstr>Wingdings</vt:lpstr>
      <vt:lpstr>Office Theme</vt:lpstr>
      <vt:lpstr>1_Office Theme</vt:lpstr>
      <vt:lpstr>Тема Office</vt:lpstr>
      <vt:lpstr>Ретро</vt:lpstr>
      <vt:lpstr>2_Office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Darsliklari </vt:lpstr>
      <vt:lpstr>Qo‘llanmalari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She’riy to‘plamlari </vt:lpstr>
      <vt:lpstr>Hikoya va romanlari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Презентация.cdr</dc:title>
  <dc:creator>Komlov Mirodil</dc:creator>
  <cp:lastModifiedBy>Teacher</cp:lastModifiedBy>
  <cp:revision>1429</cp:revision>
  <dcterms:created xsi:type="dcterms:W3CDTF">2020-04-09T07:32:19Z</dcterms:created>
  <dcterms:modified xsi:type="dcterms:W3CDTF">2021-02-22T12:47:53Z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2020-04-09T00:00:00Z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2020-04-09T00:00:00Z</vt:filetime>
  </property>
</Properties>
</file>