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5" r:id="rId3"/>
    <p:sldMasterId id="2147483688" r:id="rId4"/>
    <p:sldMasterId id="2147483728" r:id="rId5"/>
  </p:sldMasterIdLst>
  <p:notesMasterIdLst>
    <p:notesMasterId r:id="rId33"/>
  </p:notesMasterIdLst>
  <p:sldIdLst>
    <p:sldId id="1381" r:id="rId6"/>
    <p:sldId id="278" r:id="rId7"/>
    <p:sldId id="310" r:id="rId8"/>
    <p:sldId id="306" r:id="rId9"/>
    <p:sldId id="1665" r:id="rId10"/>
    <p:sldId id="1645" r:id="rId11"/>
    <p:sldId id="1648" r:id="rId12"/>
    <p:sldId id="1617" r:id="rId13"/>
    <p:sldId id="1666" r:id="rId14"/>
    <p:sldId id="1649" r:id="rId15"/>
    <p:sldId id="1646" r:id="rId16"/>
    <p:sldId id="1661" r:id="rId17"/>
    <p:sldId id="1671" r:id="rId18"/>
    <p:sldId id="1653" r:id="rId19"/>
    <p:sldId id="1672" r:id="rId20"/>
    <p:sldId id="1669" r:id="rId21"/>
    <p:sldId id="308" r:id="rId22"/>
    <p:sldId id="1651" r:id="rId23"/>
    <p:sldId id="1652" r:id="rId24"/>
    <p:sldId id="1655" r:id="rId25"/>
    <p:sldId id="1667" r:id="rId26"/>
    <p:sldId id="1654" r:id="rId27"/>
    <p:sldId id="1670" r:id="rId28"/>
    <p:sldId id="1656" r:id="rId29"/>
    <p:sldId id="1658" r:id="rId30"/>
    <p:sldId id="1668" r:id="rId31"/>
    <p:sldId id="1535" r:id="rId32"/>
  </p:sldIdLst>
  <p:sldSz cx="9144000" cy="5143500" type="screen16x9"/>
  <p:notesSz cx="5765800" cy="3244850"/>
  <p:custDataLst>
    <p:tags r:id="rId3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316" autoAdjust="0"/>
  </p:normalViewPr>
  <p:slideViewPr>
    <p:cSldViewPr>
      <p:cViewPr varScale="1">
        <p:scale>
          <a:sx n="140" d="100"/>
          <a:sy n="140" d="100"/>
        </p:scale>
        <p:origin x="780" y="12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D3B1F-77F4-476B-924E-8FA64254D09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1A811-269E-461D-9656-755FE8DC3CE4}">
      <dgm:prSet phldrT="[Текст]"/>
      <dgm:spPr/>
      <dgm:t>
        <a:bodyPr/>
        <a:lstStyle/>
        <a:p>
          <a:r>
            <a:rPr lang="en-US" dirty="0" err="1">
              <a:latin typeface="Arial" pitchFamily="34" charset="0"/>
              <a:cs typeface="Arial" pitchFamily="34" charset="0"/>
            </a:rPr>
            <a:t>Kirish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bo‘laklar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7123F59-A01D-44B3-9B5B-F01A308DFFDC}" type="parTrans" cxnId="{5EF3132F-6789-463E-BCC7-0E56CCBE7DA0}">
      <dgm:prSet/>
      <dgm:spPr/>
      <dgm:t>
        <a:bodyPr/>
        <a:lstStyle/>
        <a:p>
          <a:endParaRPr lang="ru-RU"/>
        </a:p>
      </dgm:t>
    </dgm:pt>
    <dgm:pt modelId="{9ED2622A-9D45-466F-8E9E-DC8CAFB1C7A2}" type="sibTrans" cxnId="{5EF3132F-6789-463E-BCC7-0E56CCBE7DA0}">
      <dgm:prSet/>
      <dgm:spPr/>
      <dgm:t>
        <a:bodyPr/>
        <a:lstStyle/>
        <a:p>
          <a:endParaRPr lang="ru-RU"/>
        </a:p>
      </dgm:t>
    </dgm:pt>
    <dgm:pt modelId="{26C5AA30-2925-4087-87A5-E08F0BBB5F1E}">
      <dgm:prSet phldrT="[Текст]"/>
      <dgm:spPr/>
      <dgm:t>
        <a:bodyPr/>
        <a:lstStyle/>
        <a:p>
          <a:r>
            <a:rPr lang="en-US" dirty="0" err="1">
              <a:latin typeface="Arial" pitchFamily="34" charset="0"/>
              <a:cs typeface="Arial" pitchFamily="34" charset="0"/>
            </a:rPr>
            <a:t>Kirish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so‘zlar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E6DCECC-C9DD-4DC3-88A8-CDBB1F36F14B}" type="parTrans" cxnId="{B6CB119F-F430-4B8F-ACAC-B7A862B295C8}">
      <dgm:prSet/>
      <dgm:spPr/>
      <dgm:t>
        <a:bodyPr/>
        <a:lstStyle/>
        <a:p>
          <a:endParaRPr lang="ru-RU"/>
        </a:p>
      </dgm:t>
    </dgm:pt>
    <dgm:pt modelId="{C52D574E-261A-4C22-AA28-7230E8CD3492}" type="sibTrans" cxnId="{B6CB119F-F430-4B8F-ACAC-B7A862B295C8}">
      <dgm:prSet/>
      <dgm:spPr/>
      <dgm:t>
        <a:bodyPr/>
        <a:lstStyle/>
        <a:p>
          <a:endParaRPr lang="ru-RU"/>
        </a:p>
      </dgm:t>
    </dgm:pt>
    <dgm:pt modelId="{109648B9-715D-419A-B738-7E0F534AA2E9}">
      <dgm:prSet phldrT="[Текст]"/>
      <dgm:spPr/>
      <dgm:t>
        <a:bodyPr/>
        <a:lstStyle/>
        <a:p>
          <a:r>
            <a:rPr lang="en-US" dirty="0" err="1">
              <a:latin typeface="Arial" pitchFamily="34" charset="0"/>
              <a:cs typeface="Arial" pitchFamily="34" charset="0"/>
            </a:rPr>
            <a:t>Kirish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birikmalar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E810F1A-2B23-4747-9E05-3A80BF130059}" type="parTrans" cxnId="{F6B86DA6-9F57-4ABF-8B68-70431A47E85B}">
      <dgm:prSet/>
      <dgm:spPr/>
      <dgm:t>
        <a:bodyPr/>
        <a:lstStyle/>
        <a:p>
          <a:endParaRPr lang="ru-RU"/>
        </a:p>
      </dgm:t>
    </dgm:pt>
    <dgm:pt modelId="{9358C89F-66D8-47A2-8020-97893D37B7A3}" type="sibTrans" cxnId="{F6B86DA6-9F57-4ABF-8B68-70431A47E85B}">
      <dgm:prSet/>
      <dgm:spPr/>
      <dgm:t>
        <a:bodyPr/>
        <a:lstStyle/>
        <a:p>
          <a:endParaRPr lang="ru-RU"/>
        </a:p>
      </dgm:t>
    </dgm:pt>
    <dgm:pt modelId="{DD6566DA-C017-4804-B13F-C86526BF3EBC}">
      <dgm:prSet phldrT="[Текст]"/>
      <dgm:spPr/>
      <dgm:t>
        <a:bodyPr/>
        <a:lstStyle/>
        <a:p>
          <a:r>
            <a:rPr lang="en-US" dirty="0" err="1">
              <a:latin typeface="Arial" pitchFamily="34" charset="0"/>
              <a:cs typeface="Arial" pitchFamily="34" charset="0"/>
            </a:rPr>
            <a:t>Kirish</a:t>
          </a:r>
          <a:r>
            <a:rPr lang="en-US" dirty="0">
              <a:latin typeface="Arial" pitchFamily="34" charset="0"/>
              <a:cs typeface="Arial" pitchFamily="34" charset="0"/>
            </a:rPr>
            <a:t> </a:t>
          </a:r>
          <a:r>
            <a:rPr lang="en-US" dirty="0" err="1">
              <a:latin typeface="Arial" pitchFamily="34" charset="0"/>
              <a:cs typeface="Arial" pitchFamily="34" charset="0"/>
            </a:rPr>
            <a:t>gaplar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A563AC8-8DF9-4DC4-9674-237A29EDDC34}" type="parTrans" cxnId="{86699546-FEEF-4984-A40B-A352F9DFAA3A}">
      <dgm:prSet/>
      <dgm:spPr/>
      <dgm:t>
        <a:bodyPr/>
        <a:lstStyle/>
        <a:p>
          <a:endParaRPr lang="ru-RU"/>
        </a:p>
      </dgm:t>
    </dgm:pt>
    <dgm:pt modelId="{4302D1C8-8BED-42FE-B64E-0BCEA47C69EB}" type="sibTrans" cxnId="{86699546-FEEF-4984-A40B-A352F9DFAA3A}">
      <dgm:prSet/>
      <dgm:spPr/>
      <dgm:t>
        <a:bodyPr/>
        <a:lstStyle/>
        <a:p>
          <a:endParaRPr lang="ru-RU"/>
        </a:p>
      </dgm:t>
    </dgm:pt>
    <dgm:pt modelId="{F98C95FC-D902-430B-B39B-9DE5FE953518}" type="pres">
      <dgm:prSet presAssocID="{0D1D3B1F-77F4-476B-924E-8FA64254D0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848F29-3F8B-4509-9C5A-96C924857C6B}" type="pres">
      <dgm:prSet presAssocID="{7B31A811-269E-461D-9656-755FE8DC3CE4}" presName="hierRoot1" presStyleCnt="0"/>
      <dgm:spPr/>
    </dgm:pt>
    <dgm:pt modelId="{E4CD5FB9-067A-4C5A-A926-56D81DFA9E8D}" type="pres">
      <dgm:prSet presAssocID="{7B31A811-269E-461D-9656-755FE8DC3CE4}" presName="composite" presStyleCnt="0"/>
      <dgm:spPr/>
    </dgm:pt>
    <dgm:pt modelId="{CECDE7AC-9E22-433D-8144-F9E1CC717D69}" type="pres">
      <dgm:prSet presAssocID="{7B31A811-269E-461D-9656-755FE8DC3CE4}" presName="background" presStyleLbl="node0" presStyleIdx="0" presStyleCnt="1"/>
      <dgm:spPr/>
    </dgm:pt>
    <dgm:pt modelId="{E8D0E83A-F3EA-463B-A39A-2ACDD15596F4}" type="pres">
      <dgm:prSet presAssocID="{7B31A811-269E-461D-9656-755FE8DC3CE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BBBBBE-AA53-490E-9220-96D3D7974B5C}" type="pres">
      <dgm:prSet presAssocID="{7B31A811-269E-461D-9656-755FE8DC3CE4}" presName="hierChild2" presStyleCnt="0"/>
      <dgm:spPr/>
    </dgm:pt>
    <dgm:pt modelId="{CD1A87E6-FE13-429B-AEBB-CBC3B3C56BEA}" type="pres">
      <dgm:prSet presAssocID="{9E6DCECC-C9DD-4DC3-88A8-CDBB1F36F14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8616A50-3FE0-45F9-9331-4B91E88A38ED}" type="pres">
      <dgm:prSet presAssocID="{26C5AA30-2925-4087-87A5-E08F0BBB5F1E}" presName="hierRoot2" presStyleCnt="0"/>
      <dgm:spPr/>
    </dgm:pt>
    <dgm:pt modelId="{FB7800F6-C9E4-4D55-A867-170E2AFF5C9C}" type="pres">
      <dgm:prSet presAssocID="{26C5AA30-2925-4087-87A5-E08F0BBB5F1E}" presName="composite2" presStyleCnt="0"/>
      <dgm:spPr/>
    </dgm:pt>
    <dgm:pt modelId="{C1F1C388-8343-4E54-AB9F-D95DCD1F1611}" type="pres">
      <dgm:prSet presAssocID="{26C5AA30-2925-4087-87A5-E08F0BBB5F1E}" presName="background2" presStyleLbl="node2" presStyleIdx="0" presStyleCnt="3"/>
      <dgm:spPr/>
    </dgm:pt>
    <dgm:pt modelId="{05CDACA5-3561-4780-B5A9-14C7AF9106EE}" type="pres">
      <dgm:prSet presAssocID="{26C5AA30-2925-4087-87A5-E08F0BBB5F1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C089D-8508-4156-AF7B-F7AF78CB09C0}" type="pres">
      <dgm:prSet presAssocID="{26C5AA30-2925-4087-87A5-E08F0BBB5F1E}" presName="hierChild3" presStyleCnt="0"/>
      <dgm:spPr/>
    </dgm:pt>
    <dgm:pt modelId="{6AC7DA43-442C-4951-93A0-B25DC31B8E29}" type="pres">
      <dgm:prSet presAssocID="{7E810F1A-2B23-4747-9E05-3A80BF13005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5526A5E-9EE9-4DAD-9E09-B3828BEFFCA2}" type="pres">
      <dgm:prSet presAssocID="{109648B9-715D-419A-B738-7E0F534AA2E9}" presName="hierRoot2" presStyleCnt="0"/>
      <dgm:spPr/>
    </dgm:pt>
    <dgm:pt modelId="{BD5930DD-46F6-4BAF-9A17-69E480F7C680}" type="pres">
      <dgm:prSet presAssocID="{109648B9-715D-419A-B738-7E0F534AA2E9}" presName="composite2" presStyleCnt="0"/>
      <dgm:spPr/>
    </dgm:pt>
    <dgm:pt modelId="{5898E4A2-9281-4DD7-8FC5-8AA028A2D8BC}" type="pres">
      <dgm:prSet presAssocID="{109648B9-715D-419A-B738-7E0F534AA2E9}" presName="background2" presStyleLbl="node2" presStyleIdx="1" presStyleCnt="3"/>
      <dgm:spPr/>
    </dgm:pt>
    <dgm:pt modelId="{F6EE7139-CA22-4C78-8316-E06C78A5270F}" type="pres">
      <dgm:prSet presAssocID="{109648B9-715D-419A-B738-7E0F534AA2E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1FB302-253B-43B4-8791-64BFB30A874F}" type="pres">
      <dgm:prSet presAssocID="{109648B9-715D-419A-B738-7E0F534AA2E9}" presName="hierChild3" presStyleCnt="0"/>
      <dgm:spPr/>
    </dgm:pt>
    <dgm:pt modelId="{E01B172B-17BA-4DAE-885F-50B514205C74}" type="pres">
      <dgm:prSet presAssocID="{5A563AC8-8DF9-4DC4-9674-237A29EDDC34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36A48BD-0F4A-4159-BB05-5FE1FF8F4CE2}" type="pres">
      <dgm:prSet presAssocID="{DD6566DA-C017-4804-B13F-C86526BF3EBC}" presName="hierRoot2" presStyleCnt="0"/>
      <dgm:spPr/>
    </dgm:pt>
    <dgm:pt modelId="{DB2E30C6-5CFA-41E6-A2EB-E1AD72323B40}" type="pres">
      <dgm:prSet presAssocID="{DD6566DA-C017-4804-B13F-C86526BF3EBC}" presName="composite2" presStyleCnt="0"/>
      <dgm:spPr/>
    </dgm:pt>
    <dgm:pt modelId="{BBAC4EAA-3C78-497C-8ED9-DDAE209458B9}" type="pres">
      <dgm:prSet presAssocID="{DD6566DA-C017-4804-B13F-C86526BF3EBC}" presName="background2" presStyleLbl="node2" presStyleIdx="2" presStyleCnt="3"/>
      <dgm:spPr/>
    </dgm:pt>
    <dgm:pt modelId="{29582F8D-00EE-43FA-A72F-C9C615F13FCA}" type="pres">
      <dgm:prSet presAssocID="{DD6566DA-C017-4804-B13F-C86526BF3EB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3BBEC-0DE5-45E6-8121-2F0046F3816D}" type="pres">
      <dgm:prSet presAssocID="{DD6566DA-C017-4804-B13F-C86526BF3EBC}" presName="hierChild3" presStyleCnt="0"/>
      <dgm:spPr/>
    </dgm:pt>
  </dgm:ptLst>
  <dgm:cxnLst>
    <dgm:cxn modelId="{01B969D2-F39E-458B-8786-2230BDE96E6E}" type="presOf" srcId="{7E810F1A-2B23-4747-9E05-3A80BF130059}" destId="{6AC7DA43-442C-4951-93A0-B25DC31B8E29}" srcOrd="0" destOrd="0" presId="urn:microsoft.com/office/officeart/2005/8/layout/hierarchy1"/>
    <dgm:cxn modelId="{16E0BDDC-63F1-49FD-8F9D-E862CBB600BD}" type="presOf" srcId="{26C5AA30-2925-4087-87A5-E08F0BBB5F1E}" destId="{05CDACA5-3561-4780-B5A9-14C7AF9106EE}" srcOrd="0" destOrd="0" presId="urn:microsoft.com/office/officeart/2005/8/layout/hierarchy1"/>
    <dgm:cxn modelId="{F6B86DA6-9F57-4ABF-8B68-70431A47E85B}" srcId="{7B31A811-269E-461D-9656-755FE8DC3CE4}" destId="{109648B9-715D-419A-B738-7E0F534AA2E9}" srcOrd="1" destOrd="0" parTransId="{7E810F1A-2B23-4747-9E05-3A80BF130059}" sibTransId="{9358C89F-66D8-47A2-8020-97893D37B7A3}"/>
    <dgm:cxn modelId="{34EED03C-EA70-48AF-8955-DFF8D0640670}" type="presOf" srcId="{0D1D3B1F-77F4-476B-924E-8FA64254D099}" destId="{F98C95FC-D902-430B-B39B-9DE5FE953518}" srcOrd="0" destOrd="0" presId="urn:microsoft.com/office/officeart/2005/8/layout/hierarchy1"/>
    <dgm:cxn modelId="{5EF3132F-6789-463E-BCC7-0E56CCBE7DA0}" srcId="{0D1D3B1F-77F4-476B-924E-8FA64254D099}" destId="{7B31A811-269E-461D-9656-755FE8DC3CE4}" srcOrd="0" destOrd="0" parTransId="{87123F59-A01D-44B3-9B5B-F01A308DFFDC}" sibTransId="{9ED2622A-9D45-466F-8E9E-DC8CAFB1C7A2}"/>
    <dgm:cxn modelId="{92BBACB4-69F0-4277-AF1A-9CB0829A90F7}" type="presOf" srcId="{9E6DCECC-C9DD-4DC3-88A8-CDBB1F36F14B}" destId="{CD1A87E6-FE13-429B-AEBB-CBC3B3C56BEA}" srcOrd="0" destOrd="0" presId="urn:microsoft.com/office/officeart/2005/8/layout/hierarchy1"/>
    <dgm:cxn modelId="{8C541C83-5771-4764-8FCD-E194CE05DC28}" type="presOf" srcId="{DD6566DA-C017-4804-B13F-C86526BF3EBC}" destId="{29582F8D-00EE-43FA-A72F-C9C615F13FCA}" srcOrd="0" destOrd="0" presId="urn:microsoft.com/office/officeart/2005/8/layout/hierarchy1"/>
    <dgm:cxn modelId="{86699546-FEEF-4984-A40B-A352F9DFAA3A}" srcId="{7B31A811-269E-461D-9656-755FE8DC3CE4}" destId="{DD6566DA-C017-4804-B13F-C86526BF3EBC}" srcOrd="2" destOrd="0" parTransId="{5A563AC8-8DF9-4DC4-9674-237A29EDDC34}" sibTransId="{4302D1C8-8BED-42FE-B64E-0BCEA47C69EB}"/>
    <dgm:cxn modelId="{ACD4C52C-72D2-403A-AD94-5B2D9C4DA02A}" type="presOf" srcId="{7B31A811-269E-461D-9656-755FE8DC3CE4}" destId="{E8D0E83A-F3EA-463B-A39A-2ACDD15596F4}" srcOrd="0" destOrd="0" presId="urn:microsoft.com/office/officeart/2005/8/layout/hierarchy1"/>
    <dgm:cxn modelId="{5FE3A90A-B4BE-47E8-BC15-F31286A4056D}" type="presOf" srcId="{109648B9-715D-419A-B738-7E0F534AA2E9}" destId="{F6EE7139-CA22-4C78-8316-E06C78A5270F}" srcOrd="0" destOrd="0" presId="urn:microsoft.com/office/officeart/2005/8/layout/hierarchy1"/>
    <dgm:cxn modelId="{B6CB119F-F430-4B8F-ACAC-B7A862B295C8}" srcId="{7B31A811-269E-461D-9656-755FE8DC3CE4}" destId="{26C5AA30-2925-4087-87A5-E08F0BBB5F1E}" srcOrd="0" destOrd="0" parTransId="{9E6DCECC-C9DD-4DC3-88A8-CDBB1F36F14B}" sibTransId="{C52D574E-261A-4C22-AA28-7230E8CD3492}"/>
    <dgm:cxn modelId="{E6A14C39-15B9-454E-BF91-CCFD0B84C519}" type="presOf" srcId="{5A563AC8-8DF9-4DC4-9674-237A29EDDC34}" destId="{E01B172B-17BA-4DAE-885F-50B514205C74}" srcOrd="0" destOrd="0" presId="urn:microsoft.com/office/officeart/2005/8/layout/hierarchy1"/>
    <dgm:cxn modelId="{C36C6744-16A5-4BD2-8488-78554954C504}" type="presParOf" srcId="{F98C95FC-D902-430B-B39B-9DE5FE953518}" destId="{46848F29-3F8B-4509-9C5A-96C924857C6B}" srcOrd="0" destOrd="0" presId="urn:microsoft.com/office/officeart/2005/8/layout/hierarchy1"/>
    <dgm:cxn modelId="{4B1181F8-1A89-47C6-8AEA-DB6DDCD25B5D}" type="presParOf" srcId="{46848F29-3F8B-4509-9C5A-96C924857C6B}" destId="{E4CD5FB9-067A-4C5A-A926-56D81DFA9E8D}" srcOrd="0" destOrd="0" presId="urn:microsoft.com/office/officeart/2005/8/layout/hierarchy1"/>
    <dgm:cxn modelId="{0D0E1A93-C929-4F56-BD44-8C97AEC07823}" type="presParOf" srcId="{E4CD5FB9-067A-4C5A-A926-56D81DFA9E8D}" destId="{CECDE7AC-9E22-433D-8144-F9E1CC717D69}" srcOrd="0" destOrd="0" presId="urn:microsoft.com/office/officeart/2005/8/layout/hierarchy1"/>
    <dgm:cxn modelId="{22A6BDEB-23B0-4820-BC4A-5ABB5ADD11F7}" type="presParOf" srcId="{E4CD5FB9-067A-4C5A-A926-56D81DFA9E8D}" destId="{E8D0E83A-F3EA-463B-A39A-2ACDD15596F4}" srcOrd="1" destOrd="0" presId="urn:microsoft.com/office/officeart/2005/8/layout/hierarchy1"/>
    <dgm:cxn modelId="{71B94FEA-FA08-4A15-A002-E7EB5B56D4EA}" type="presParOf" srcId="{46848F29-3F8B-4509-9C5A-96C924857C6B}" destId="{6BBBBBBE-AA53-490E-9220-96D3D7974B5C}" srcOrd="1" destOrd="0" presId="urn:microsoft.com/office/officeart/2005/8/layout/hierarchy1"/>
    <dgm:cxn modelId="{DFD06175-05B8-422C-843F-2CE9A3B13CF6}" type="presParOf" srcId="{6BBBBBBE-AA53-490E-9220-96D3D7974B5C}" destId="{CD1A87E6-FE13-429B-AEBB-CBC3B3C56BEA}" srcOrd="0" destOrd="0" presId="urn:microsoft.com/office/officeart/2005/8/layout/hierarchy1"/>
    <dgm:cxn modelId="{2A01F274-49D7-4A60-8804-2257166A5B13}" type="presParOf" srcId="{6BBBBBBE-AA53-490E-9220-96D3D7974B5C}" destId="{48616A50-3FE0-45F9-9331-4B91E88A38ED}" srcOrd="1" destOrd="0" presId="urn:microsoft.com/office/officeart/2005/8/layout/hierarchy1"/>
    <dgm:cxn modelId="{B9965EED-4616-4BFC-901F-FE2F20A0B6C9}" type="presParOf" srcId="{48616A50-3FE0-45F9-9331-4B91E88A38ED}" destId="{FB7800F6-C9E4-4D55-A867-170E2AFF5C9C}" srcOrd="0" destOrd="0" presId="urn:microsoft.com/office/officeart/2005/8/layout/hierarchy1"/>
    <dgm:cxn modelId="{E13C5493-0BA7-4D99-918A-1046CB832E52}" type="presParOf" srcId="{FB7800F6-C9E4-4D55-A867-170E2AFF5C9C}" destId="{C1F1C388-8343-4E54-AB9F-D95DCD1F1611}" srcOrd="0" destOrd="0" presId="urn:microsoft.com/office/officeart/2005/8/layout/hierarchy1"/>
    <dgm:cxn modelId="{A983C97C-425B-4CA6-A31B-C1F05C538353}" type="presParOf" srcId="{FB7800F6-C9E4-4D55-A867-170E2AFF5C9C}" destId="{05CDACA5-3561-4780-B5A9-14C7AF9106EE}" srcOrd="1" destOrd="0" presId="urn:microsoft.com/office/officeart/2005/8/layout/hierarchy1"/>
    <dgm:cxn modelId="{880B6618-8506-4C25-8D16-C85F8CE554F6}" type="presParOf" srcId="{48616A50-3FE0-45F9-9331-4B91E88A38ED}" destId="{4A9C089D-8508-4156-AF7B-F7AF78CB09C0}" srcOrd="1" destOrd="0" presId="urn:microsoft.com/office/officeart/2005/8/layout/hierarchy1"/>
    <dgm:cxn modelId="{03658E7A-80D5-4759-8010-C0577B01C08C}" type="presParOf" srcId="{6BBBBBBE-AA53-490E-9220-96D3D7974B5C}" destId="{6AC7DA43-442C-4951-93A0-B25DC31B8E29}" srcOrd="2" destOrd="0" presId="urn:microsoft.com/office/officeart/2005/8/layout/hierarchy1"/>
    <dgm:cxn modelId="{A7F45C6A-8124-401C-AF0D-B1CC967294A9}" type="presParOf" srcId="{6BBBBBBE-AA53-490E-9220-96D3D7974B5C}" destId="{E5526A5E-9EE9-4DAD-9E09-B3828BEFFCA2}" srcOrd="3" destOrd="0" presId="urn:microsoft.com/office/officeart/2005/8/layout/hierarchy1"/>
    <dgm:cxn modelId="{D7F1DF83-563E-4D0D-A482-AF561828D9A6}" type="presParOf" srcId="{E5526A5E-9EE9-4DAD-9E09-B3828BEFFCA2}" destId="{BD5930DD-46F6-4BAF-9A17-69E480F7C680}" srcOrd="0" destOrd="0" presId="urn:microsoft.com/office/officeart/2005/8/layout/hierarchy1"/>
    <dgm:cxn modelId="{539AD26E-A8CE-4C47-B9DB-43F897F57EC4}" type="presParOf" srcId="{BD5930DD-46F6-4BAF-9A17-69E480F7C680}" destId="{5898E4A2-9281-4DD7-8FC5-8AA028A2D8BC}" srcOrd="0" destOrd="0" presId="urn:microsoft.com/office/officeart/2005/8/layout/hierarchy1"/>
    <dgm:cxn modelId="{AC8A01F5-5B69-4939-B92A-C936D823072F}" type="presParOf" srcId="{BD5930DD-46F6-4BAF-9A17-69E480F7C680}" destId="{F6EE7139-CA22-4C78-8316-E06C78A5270F}" srcOrd="1" destOrd="0" presId="urn:microsoft.com/office/officeart/2005/8/layout/hierarchy1"/>
    <dgm:cxn modelId="{039C467F-FF4D-4758-8D47-C3CABA79C5C8}" type="presParOf" srcId="{E5526A5E-9EE9-4DAD-9E09-B3828BEFFCA2}" destId="{DA1FB302-253B-43B4-8791-64BFB30A874F}" srcOrd="1" destOrd="0" presId="urn:microsoft.com/office/officeart/2005/8/layout/hierarchy1"/>
    <dgm:cxn modelId="{DDA56F47-5CC8-4260-8DF7-4757B36D1C54}" type="presParOf" srcId="{6BBBBBBE-AA53-490E-9220-96D3D7974B5C}" destId="{E01B172B-17BA-4DAE-885F-50B514205C74}" srcOrd="4" destOrd="0" presId="urn:microsoft.com/office/officeart/2005/8/layout/hierarchy1"/>
    <dgm:cxn modelId="{9C66C43E-BA43-4E5F-8141-CB351D4AF536}" type="presParOf" srcId="{6BBBBBBE-AA53-490E-9220-96D3D7974B5C}" destId="{636A48BD-0F4A-4159-BB05-5FE1FF8F4CE2}" srcOrd="5" destOrd="0" presId="urn:microsoft.com/office/officeart/2005/8/layout/hierarchy1"/>
    <dgm:cxn modelId="{1AB8B8B3-42AA-45FA-A389-EF85BE4F9B9D}" type="presParOf" srcId="{636A48BD-0F4A-4159-BB05-5FE1FF8F4CE2}" destId="{DB2E30C6-5CFA-41E6-A2EB-E1AD72323B40}" srcOrd="0" destOrd="0" presId="urn:microsoft.com/office/officeart/2005/8/layout/hierarchy1"/>
    <dgm:cxn modelId="{7E6BF8F6-1000-4AFB-95A1-21E0727EA137}" type="presParOf" srcId="{DB2E30C6-5CFA-41E6-A2EB-E1AD72323B40}" destId="{BBAC4EAA-3C78-497C-8ED9-DDAE209458B9}" srcOrd="0" destOrd="0" presId="urn:microsoft.com/office/officeart/2005/8/layout/hierarchy1"/>
    <dgm:cxn modelId="{CC08F837-EF8E-4543-8DF2-FAA33F96B795}" type="presParOf" srcId="{DB2E30C6-5CFA-41E6-A2EB-E1AD72323B40}" destId="{29582F8D-00EE-43FA-A72F-C9C615F13FCA}" srcOrd="1" destOrd="0" presId="urn:microsoft.com/office/officeart/2005/8/layout/hierarchy1"/>
    <dgm:cxn modelId="{C0B5F6DA-5C01-4E6B-B468-2DC65B4FAEB5}" type="presParOf" srcId="{636A48BD-0F4A-4159-BB05-5FE1FF8F4CE2}" destId="{CE43BBEC-0DE5-45E6-8121-2F0046F381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8CCF9C-244A-46EA-B03C-EBC0020A4C06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76327F-C434-4C93-8106-79489CB2B3CA}">
      <dgm:prSet phldrT="[Текст]"/>
      <dgm:spPr>
        <a:xfrm rot="5400000">
          <a:off x="-289718" y="292805"/>
          <a:ext cx="1931458" cy="1352020"/>
        </a:xfrm>
        <a:prstGeom prst="chevron">
          <a:avLst/>
        </a:prstGeom>
      </dgm:spPr>
      <dgm:t>
        <a:bodyPr/>
        <a:lstStyle/>
        <a:p>
          <a:r>
            <a:rPr lang="en-US">
              <a:latin typeface="Tw Cen MT"/>
              <a:ea typeface="+mn-ea"/>
              <a:cs typeface="+mn-cs"/>
            </a:rPr>
            <a:t>  </a:t>
          </a:r>
          <a:endParaRPr lang="ru-RU" dirty="0">
            <a:latin typeface="Tw Cen MT"/>
            <a:ea typeface="+mn-ea"/>
            <a:cs typeface="+mn-cs"/>
          </a:endParaRPr>
        </a:p>
      </dgm:t>
    </dgm:pt>
    <dgm:pt modelId="{E9B85EC3-7531-47EC-B8D3-03F3C1C58D2E}" type="parTrans" cxnId="{7C44533C-D8BA-4873-925E-5F2FFC6F6701}">
      <dgm:prSet/>
      <dgm:spPr/>
      <dgm:t>
        <a:bodyPr/>
        <a:lstStyle/>
        <a:p>
          <a:endParaRPr lang="ru-RU"/>
        </a:p>
      </dgm:t>
    </dgm:pt>
    <dgm:pt modelId="{21295CA4-CA9F-4766-A188-EB808F0CB24F}" type="sibTrans" cxnId="{7C44533C-D8BA-4873-925E-5F2FFC6F6701}">
      <dgm:prSet/>
      <dgm:spPr/>
      <dgm:t>
        <a:bodyPr/>
        <a:lstStyle/>
        <a:p>
          <a:endParaRPr lang="ru-RU"/>
        </a:p>
      </dgm:t>
    </dgm:pt>
    <dgm:pt modelId="{C9FFD1D2-A553-4119-9CB1-4AE4BE900BA1}">
      <dgm:prSet phldrT="[Текст]" custT="1"/>
      <dgm:spPr>
        <a:xfrm rot="5400000">
          <a:off x="4112286" y="-2760265"/>
          <a:ext cx="1255447" cy="6775979"/>
        </a:xfrm>
        <a:prstGeom prst="round2SameRect">
          <a:avLst/>
        </a:prstGeom>
      </dgm:spPr>
      <dgm:t>
        <a:bodyPr/>
        <a:lstStyle/>
        <a:p>
          <a:pPr>
            <a:buFont typeface="Tw Cen MT"/>
            <a:buNone/>
          </a:pP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Gumon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ehtimol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,…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EDA4509-236D-424D-B2C0-3B6C8B6149C0}" type="parTrans" cxnId="{734D40B4-512B-4B72-8B45-7FCA81499334}">
      <dgm:prSet/>
      <dgm:spPr/>
      <dgm:t>
        <a:bodyPr/>
        <a:lstStyle/>
        <a:p>
          <a:endParaRPr lang="ru-RU"/>
        </a:p>
      </dgm:t>
    </dgm:pt>
    <dgm:pt modelId="{157F435C-70E6-4240-BAD5-97F859C4AE70}" type="sibTrans" cxnId="{734D40B4-512B-4B72-8B45-7FCA81499334}">
      <dgm:prSet/>
      <dgm:spPr/>
      <dgm:t>
        <a:bodyPr/>
        <a:lstStyle/>
        <a:p>
          <a:endParaRPr lang="ru-RU"/>
        </a:p>
      </dgm:t>
    </dgm:pt>
    <dgm:pt modelId="{4631CBD2-23A8-4FA6-9D17-18E182267AD8}">
      <dgm:prSet phldrT="[Текст]"/>
      <dgm:spPr>
        <a:xfrm rot="5400000">
          <a:off x="-289718" y="2033323"/>
          <a:ext cx="1931458" cy="1352020"/>
        </a:xfrm>
        <a:prstGeom prst="chevron">
          <a:avLst/>
        </a:prstGeom>
      </dgm:spPr>
      <dgm:t>
        <a:bodyPr/>
        <a:lstStyle/>
        <a:p>
          <a:r>
            <a:rPr lang="en-US">
              <a:latin typeface="Tw Cen MT"/>
              <a:ea typeface="+mn-ea"/>
              <a:cs typeface="+mn-cs"/>
            </a:rPr>
            <a:t> </a:t>
          </a:r>
          <a:endParaRPr lang="ru-RU" dirty="0">
            <a:latin typeface="Tw Cen MT"/>
            <a:ea typeface="+mn-ea"/>
            <a:cs typeface="+mn-cs"/>
          </a:endParaRPr>
        </a:p>
      </dgm:t>
    </dgm:pt>
    <dgm:pt modelId="{CAF49F62-FC22-4082-9D3E-A93A744246E4}" type="parTrans" cxnId="{61F36D98-6790-46BB-8679-CEECFC9A7A6A}">
      <dgm:prSet/>
      <dgm:spPr/>
      <dgm:t>
        <a:bodyPr/>
        <a:lstStyle/>
        <a:p>
          <a:endParaRPr lang="ru-RU"/>
        </a:p>
      </dgm:t>
    </dgm:pt>
    <dgm:pt modelId="{602DB704-60F6-4793-95AA-81C88ACD2F75}" type="sibTrans" cxnId="{61F36D98-6790-46BB-8679-CEECFC9A7A6A}">
      <dgm:prSet/>
      <dgm:spPr/>
      <dgm:t>
        <a:bodyPr/>
        <a:lstStyle/>
        <a:p>
          <a:endParaRPr lang="ru-RU"/>
        </a:p>
      </dgm:t>
    </dgm:pt>
    <dgm:pt modelId="{72F98517-EC27-4E67-8D6D-FE9910325F04}">
      <dgm:prSet phldrT="[Текст]" custT="1"/>
      <dgm:spPr>
        <a:xfrm rot="5400000">
          <a:off x="4112286" y="-1016661"/>
          <a:ext cx="1255447" cy="6775979"/>
        </a:xfrm>
        <a:prstGeom prst="round2SameRect">
          <a:avLst/>
        </a:prstGeom>
      </dgm:spPr>
      <dgm:t>
        <a:bodyPr/>
        <a:lstStyle/>
        <a:p>
          <a:pPr>
            <a:buFont typeface="Tw Cen MT"/>
            <a:buNone/>
          </a:pPr>
          <a:r>
            <a:rPr lang="en-US" sz="20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Tartib: </a:t>
          </a:r>
          <a:r>
            <a:rPr 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birinchidan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…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3C24307-937A-45CA-9FB8-8B023669BDC2}" type="parTrans" cxnId="{9737EA94-2E3C-4B77-AF44-08CBACE6DD86}">
      <dgm:prSet/>
      <dgm:spPr/>
      <dgm:t>
        <a:bodyPr/>
        <a:lstStyle/>
        <a:p>
          <a:endParaRPr lang="ru-RU"/>
        </a:p>
      </dgm:t>
    </dgm:pt>
    <dgm:pt modelId="{35BC4688-3B7D-4890-A4A9-07E17E63359E}" type="sibTrans" cxnId="{9737EA94-2E3C-4B77-AF44-08CBACE6DD86}">
      <dgm:prSet/>
      <dgm:spPr/>
      <dgm:t>
        <a:bodyPr/>
        <a:lstStyle/>
        <a:p>
          <a:endParaRPr lang="ru-RU"/>
        </a:p>
      </dgm:t>
    </dgm:pt>
    <dgm:pt modelId="{D61D6276-5587-4BC9-A8D7-FA90C4FA47CD}">
      <dgm:prSet phldrT="[Текст]"/>
      <dgm:spPr>
        <a:xfrm rot="5400000">
          <a:off x="-289718" y="3773840"/>
          <a:ext cx="1931458" cy="1352020"/>
        </a:xfrm>
        <a:prstGeom prst="chevron">
          <a:avLst/>
        </a:prstGeom>
      </dgm:spPr>
      <dgm:t>
        <a:bodyPr/>
        <a:lstStyle/>
        <a:p>
          <a:r>
            <a:rPr lang="en-US">
              <a:latin typeface="Tw Cen MT"/>
              <a:ea typeface="+mn-ea"/>
              <a:cs typeface="+mn-cs"/>
            </a:rPr>
            <a:t> </a:t>
          </a:r>
          <a:endParaRPr lang="ru-RU" dirty="0">
            <a:latin typeface="Tw Cen MT"/>
            <a:ea typeface="+mn-ea"/>
            <a:cs typeface="+mn-cs"/>
          </a:endParaRPr>
        </a:p>
      </dgm:t>
    </dgm:pt>
    <dgm:pt modelId="{E442B04D-2B39-413F-8E6E-59D373773008}" type="parTrans" cxnId="{CAD23FCE-0BD9-477A-B2F7-B0191FA7FA80}">
      <dgm:prSet/>
      <dgm:spPr/>
      <dgm:t>
        <a:bodyPr/>
        <a:lstStyle/>
        <a:p>
          <a:endParaRPr lang="ru-RU"/>
        </a:p>
      </dgm:t>
    </dgm:pt>
    <dgm:pt modelId="{946E08A7-2761-423B-B03B-8DCF3B11C36D}" type="sibTrans" cxnId="{CAD23FCE-0BD9-477A-B2F7-B0191FA7FA80}">
      <dgm:prSet/>
      <dgm:spPr/>
      <dgm:t>
        <a:bodyPr/>
        <a:lstStyle/>
        <a:p>
          <a:endParaRPr lang="ru-RU"/>
        </a:p>
      </dgm:t>
    </dgm:pt>
    <dgm:pt modelId="{6654F4F0-3657-4F8D-866F-DAEF77C16119}">
      <dgm:prSet custT="1"/>
      <dgm:spPr/>
      <dgm:t>
        <a:bodyPr/>
        <a:lstStyle/>
        <a:p>
          <a:pPr algn="l">
            <a:buFont typeface="Wingdings" pitchFamily="2" charset="2"/>
            <a:buNone/>
          </a:pPr>
          <a:r>
            <a:rPr lang="en-US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Tasdiq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darhaqiqat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…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9CD64-37E0-4A3E-B833-DAD78D4AA908}" type="parTrans" cxnId="{83BE1F12-3EE7-4018-BAA5-C9533927EB9F}">
      <dgm:prSet/>
      <dgm:spPr/>
      <dgm:t>
        <a:bodyPr/>
        <a:lstStyle/>
        <a:p>
          <a:endParaRPr lang="ru-RU"/>
        </a:p>
      </dgm:t>
    </dgm:pt>
    <dgm:pt modelId="{B8857912-8A27-41CA-B527-FC4B0DF3C41B}" type="sibTrans" cxnId="{83BE1F12-3EE7-4018-BAA5-C9533927EB9F}">
      <dgm:prSet/>
      <dgm:spPr/>
      <dgm:t>
        <a:bodyPr/>
        <a:lstStyle/>
        <a:p>
          <a:endParaRPr lang="ru-RU"/>
        </a:p>
      </dgm:t>
    </dgm:pt>
    <dgm:pt modelId="{561F6229-0CC5-4DA6-8438-B91A2C98CC68}">
      <dgm:prSet phldrT="[Текст]" custT="1"/>
      <dgm:spPr>
        <a:xfrm rot="5400000">
          <a:off x="4112286" y="-2760265"/>
          <a:ext cx="1255447" cy="6775979"/>
        </a:xfrm>
      </dgm:spPr>
      <dgm:t>
        <a:bodyPr/>
        <a:lstStyle/>
        <a:p>
          <a:pPr>
            <a:buFont typeface="Tw Cen MT"/>
            <a:buNone/>
          </a:pP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Ishonch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albatta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…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8A0A835-B0A9-478D-8340-5B0AB07ECA28}" type="parTrans" cxnId="{791E05FB-2896-433A-A217-CBBFF3E02C7D}">
      <dgm:prSet/>
      <dgm:spPr/>
      <dgm:t>
        <a:bodyPr/>
        <a:lstStyle/>
        <a:p>
          <a:endParaRPr lang="ru-RU"/>
        </a:p>
      </dgm:t>
    </dgm:pt>
    <dgm:pt modelId="{C4C3DE76-385D-4082-9F34-A32DFB9D921A}" type="sibTrans" cxnId="{791E05FB-2896-433A-A217-CBBFF3E02C7D}">
      <dgm:prSet/>
      <dgm:spPr/>
      <dgm:t>
        <a:bodyPr/>
        <a:lstStyle/>
        <a:p>
          <a:endParaRPr lang="ru-RU"/>
        </a:p>
      </dgm:t>
    </dgm:pt>
    <dgm:pt modelId="{04435C88-9B89-42C7-8C6E-D2911BB3D9E0}">
      <dgm:prSet phldrT="[Текст]" custT="1"/>
      <dgm:spPr>
        <a:xfrm rot="5400000">
          <a:off x="4112286" y="-1016661"/>
          <a:ext cx="1255447" cy="6775979"/>
        </a:xfrm>
      </dgm:spPr>
      <dgm:t>
        <a:bodyPr/>
        <a:lstStyle/>
        <a:p>
          <a:pPr>
            <a:buFont typeface="Tw Cen MT"/>
            <a:buNone/>
          </a:pPr>
          <a:r>
            <a:rPr lang="en-US" sz="2800" b="1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Aloqadorligi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menimcha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…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A08CCD7-822F-4BFD-908A-5F24C6C93A04}" type="parTrans" cxnId="{B3D2237C-669B-4A44-AEA6-521C6BF7F604}">
      <dgm:prSet/>
      <dgm:spPr/>
      <dgm:t>
        <a:bodyPr/>
        <a:lstStyle/>
        <a:p>
          <a:endParaRPr lang="ru-RU"/>
        </a:p>
      </dgm:t>
    </dgm:pt>
    <dgm:pt modelId="{B10FBE16-0B40-40C9-99E7-06136185000D}" type="sibTrans" cxnId="{B3D2237C-669B-4A44-AEA6-521C6BF7F604}">
      <dgm:prSet/>
      <dgm:spPr/>
      <dgm:t>
        <a:bodyPr/>
        <a:lstStyle/>
        <a:p>
          <a:endParaRPr lang="ru-RU"/>
        </a:p>
      </dgm:t>
    </dgm:pt>
    <dgm:pt modelId="{4093850E-EE6A-49FE-BA46-24AFEFE15321}">
      <dgm:prSet custT="1"/>
      <dgm:spPr/>
      <dgm:t>
        <a:bodyPr/>
        <a:lstStyle/>
        <a:p>
          <a:pPr algn="l">
            <a:buFont typeface="Wingdings" pitchFamily="2" charset="2"/>
            <a:buNone/>
          </a:pPr>
          <a:r>
            <a: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Inkor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mutlaqo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…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8AEB6-2866-41DC-ADF5-8F63F6878796}" type="parTrans" cxnId="{7652B0CA-277D-4840-8B54-B868C89CA5EC}">
      <dgm:prSet/>
      <dgm:spPr/>
      <dgm:t>
        <a:bodyPr/>
        <a:lstStyle/>
        <a:p>
          <a:endParaRPr lang="ru-RU"/>
        </a:p>
      </dgm:t>
    </dgm:pt>
    <dgm:pt modelId="{8303EF31-2C26-41EA-AB3A-666DC2B20055}" type="sibTrans" cxnId="{7652B0CA-277D-4840-8B54-B868C89CA5EC}">
      <dgm:prSet/>
      <dgm:spPr/>
      <dgm:t>
        <a:bodyPr/>
        <a:lstStyle/>
        <a:p>
          <a:endParaRPr lang="ru-RU"/>
        </a:p>
      </dgm:t>
    </dgm:pt>
    <dgm:pt modelId="{C3BAC3DD-6FDC-49AB-93F4-8AFD6EE53DD2}" type="pres">
      <dgm:prSet presAssocID="{DE8CCF9C-244A-46EA-B03C-EBC0020A4C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6A3D7-1556-4F85-9453-A71831DC3CCD}" type="pres">
      <dgm:prSet presAssocID="{D576327F-C434-4C93-8106-79489CB2B3CA}" presName="composite" presStyleCnt="0"/>
      <dgm:spPr/>
    </dgm:pt>
    <dgm:pt modelId="{891A8066-8481-4F9E-9811-BDDD8A5D047E}" type="pres">
      <dgm:prSet presAssocID="{D576327F-C434-4C93-8106-79489CB2B3C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AC519-06CD-415A-BACA-BAC39598B4D4}" type="pres">
      <dgm:prSet presAssocID="{D576327F-C434-4C93-8106-79489CB2B3CA}" presName="descendantText" presStyleLbl="alignAcc1" presStyleIdx="0" presStyleCnt="3" custLinFactNeighborX="0" custLinFactNeighborY="-7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D7E0D67-20A4-4E9B-B85E-833A2E164E7E}" type="pres">
      <dgm:prSet presAssocID="{21295CA4-CA9F-4766-A188-EB808F0CB24F}" presName="sp" presStyleCnt="0"/>
      <dgm:spPr/>
    </dgm:pt>
    <dgm:pt modelId="{2BBDBD83-8093-4D23-9C83-D170E997921E}" type="pres">
      <dgm:prSet presAssocID="{4631CBD2-23A8-4FA6-9D17-18E182267AD8}" presName="composite" presStyleCnt="0"/>
      <dgm:spPr/>
    </dgm:pt>
    <dgm:pt modelId="{7B9F53E5-4298-48D1-B219-A3E0BA1D4C15}" type="pres">
      <dgm:prSet presAssocID="{4631CBD2-23A8-4FA6-9D17-18E182267AD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14393-F37F-4E4E-8098-35FBA556F3F3}" type="pres">
      <dgm:prSet presAssocID="{4631CBD2-23A8-4FA6-9D17-18E182267AD8}" presName="descendantText" presStyleLbl="alignAcc1" presStyleIdx="1" presStyleCnt="3" custScaleY="10131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48140695-292E-4F52-BCEE-5703BF85193E}" type="pres">
      <dgm:prSet presAssocID="{602DB704-60F6-4793-95AA-81C88ACD2F75}" presName="sp" presStyleCnt="0"/>
      <dgm:spPr/>
    </dgm:pt>
    <dgm:pt modelId="{8A577482-AF61-4142-848C-C35FC09DD99F}" type="pres">
      <dgm:prSet presAssocID="{D61D6276-5587-4BC9-A8D7-FA90C4FA47CD}" presName="composite" presStyleCnt="0"/>
      <dgm:spPr/>
    </dgm:pt>
    <dgm:pt modelId="{8B232817-0BBB-4DF9-97F8-0D4F189BD2D6}" type="pres">
      <dgm:prSet presAssocID="{D61D6276-5587-4BC9-A8D7-FA90C4FA47C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47E3E-E295-4EAD-86AA-8C12D9D2C9B5}" type="pres">
      <dgm:prSet presAssocID="{D61D6276-5587-4BC9-A8D7-FA90C4FA47CD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F10CC-18A0-4159-B815-3D6602E03A4A}" type="presOf" srcId="{DE8CCF9C-244A-46EA-B03C-EBC0020A4C06}" destId="{C3BAC3DD-6FDC-49AB-93F4-8AFD6EE53DD2}" srcOrd="0" destOrd="0" presId="urn:microsoft.com/office/officeart/2005/8/layout/chevron2"/>
    <dgm:cxn modelId="{61F36D98-6790-46BB-8679-CEECFC9A7A6A}" srcId="{DE8CCF9C-244A-46EA-B03C-EBC0020A4C06}" destId="{4631CBD2-23A8-4FA6-9D17-18E182267AD8}" srcOrd="1" destOrd="0" parTransId="{CAF49F62-FC22-4082-9D3E-A93A744246E4}" sibTransId="{602DB704-60F6-4793-95AA-81C88ACD2F75}"/>
    <dgm:cxn modelId="{7652B0CA-277D-4840-8B54-B868C89CA5EC}" srcId="{D61D6276-5587-4BC9-A8D7-FA90C4FA47CD}" destId="{4093850E-EE6A-49FE-BA46-24AFEFE15321}" srcOrd="1" destOrd="0" parTransId="{CED8AEB6-2866-41DC-ADF5-8F63F6878796}" sibTransId="{8303EF31-2C26-41EA-AB3A-666DC2B20055}"/>
    <dgm:cxn modelId="{83BE1F12-3EE7-4018-BAA5-C9533927EB9F}" srcId="{D61D6276-5587-4BC9-A8D7-FA90C4FA47CD}" destId="{6654F4F0-3657-4F8D-866F-DAEF77C16119}" srcOrd="0" destOrd="0" parTransId="{D589CD64-37E0-4A3E-B833-DAD78D4AA908}" sibTransId="{B8857912-8A27-41CA-B527-FC4B0DF3C41B}"/>
    <dgm:cxn modelId="{84A0F08B-62F7-4DF2-AE72-F5B044DE5016}" type="presOf" srcId="{4631CBD2-23A8-4FA6-9D17-18E182267AD8}" destId="{7B9F53E5-4298-48D1-B219-A3E0BA1D4C15}" srcOrd="0" destOrd="0" presId="urn:microsoft.com/office/officeart/2005/8/layout/chevron2"/>
    <dgm:cxn modelId="{DB29AE6C-B389-41A0-9F1C-9FE083800C26}" type="presOf" srcId="{D576327F-C434-4C93-8106-79489CB2B3CA}" destId="{891A8066-8481-4F9E-9811-BDDD8A5D047E}" srcOrd="0" destOrd="0" presId="urn:microsoft.com/office/officeart/2005/8/layout/chevron2"/>
    <dgm:cxn modelId="{B3D2237C-669B-4A44-AEA6-521C6BF7F604}" srcId="{4631CBD2-23A8-4FA6-9D17-18E182267AD8}" destId="{04435C88-9B89-42C7-8C6E-D2911BB3D9E0}" srcOrd="1" destOrd="0" parTransId="{3A08CCD7-822F-4BFD-908A-5F24C6C93A04}" sibTransId="{B10FBE16-0B40-40C9-99E7-06136185000D}"/>
    <dgm:cxn modelId="{D736F6D6-4570-4EE8-915C-F0ED8EB00AFD}" type="presOf" srcId="{D61D6276-5587-4BC9-A8D7-FA90C4FA47CD}" destId="{8B232817-0BBB-4DF9-97F8-0D4F189BD2D6}" srcOrd="0" destOrd="0" presId="urn:microsoft.com/office/officeart/2005/8/layout/chevron2"/>
    <dgm:cxn modelId="{9737EA94-2E3C-4B77-AF44-08CBACE6DD86}" srcId="{4631CBD2-23A8-4FA6-9D17-18E182267AD8}" destId="{72F98517-EC27-4E67-8D6D-FE9910325F04}" srcOrd="0" destOrd="0" parTransId="{E3C24307-937A-45CA-9FB8-8B023669BDC2}" sibTransId="{35BC4688-3B7D-4890-A4A9-07E17E63359E}"/>
    <dgm:cxn modelId="{619C4C1E-6404-418F-9ECD-F6EEE6E12BE2}" type="presOf" srcId="{72F98517-EC27-4E67-8D6D-FE9910325F04}" destId="{8D114393-F37F-4E4E-8098-35FBA556F3F3}" srcOrd="0" destOrd="0" presId="urn:microsoft.com/office/officeart/2005/8/layout/chevron2"/>
    <dgm:cxn modelId="{8AE52E0A-34D4-49A6-AB4C-0CA79D178F72}" type="presOf" srcId="{561F6229-0CC5-4DA6-8438-B91A2C98CC68}" destId="{81FAC519-06CD-415A-BACA-BAC39598B4D4}" srcOrd="0" destOrd="1" presId="urn:microsoft.com/office/officeart/2005/8/layout/chevron2"/>
    <dgm:cxn modelId="{7C44533C-D8BA-4873-925E-5F2FFC6F6701}" srcId="{DE8CCF9C-244A-46EA-B03C-EBC0020A4C06}" destId="{D576327F-C434-4C93-8106-79489CB2B3CA}" srcOrd="0" destOrd="0" parTransId="{E9B85EC3-7531-47EC-B8D3-03F3C1C58D2E}" sibTransId="{21295CA4-CA9F-4766-A188-EB808F0CB24F}"/>
    <dgm:cxn modelId="{CAD23FCE-0BD9-477A-B2F7-B0191FA7FA80}" srcId="{DE8CCF9C-244A-46EA-B03C-EBC0020A4C06}" destId="{D61D6276-5587-4BC9-A8D7-FA90C4FA47CD}" srcOrd="2" destOrd="0" parTransId="{E442B04D-2B39-413F-8E6E-59D373773008}" sibTransId="{946E08A7-2761-423B-B03B-8DCF3B11C36D}"/>
    <dgm:cxn modelId="{C202EBC9-5A57-4F89-9A2A-45726F1D443A}" type="presOf" srcId="{04435C88-9B89-42C7-8C6E-D2911BB3D9E0}" destId="{8D114393-F37F-4E4E-8098-35FBA556F3F3}" srcOrd="0" destOrd="1" presId="urn:microsoft.com/office/officeart/2005/8/layout/chevron2"/>
    <dgm:cxn modelId="{791E05FB-2896-433A-A217-CBBFF3E02C7D}" srcId="{D576327F-C434-4C93-8106-79489CB2B3CA}" destId="{561F6229-0CC5-4DA6-8438-B91A2C98CC68}" srcOrd="1" destOrd="0" parTransId="{78A0A835-B0A9-478D-8340-5B0AB07ECA28}" sibTransId="{C4C3DE76-385D-4082-9F34-A32DFB9D921A}"/>
    <dgm:cxn modelId="{0758048A-08E1-48B4-A7BD-7103301619A3}" type="presOf" srcId="{6654F4F0-3657-4F8D-866F-DAEF77C16119}" destId="{73347E3E-E295-4EAD-86AA-8C12D9D2C9B5}" srcOrd="0" destOrd="0" presId="urn:microsoft.com/office/officeart/2005/8/layout/chevron2"/>
    <dgm:cxn modelId="{83BD482F-A574-4B70-99F7-D9A2BAE9AF49}" type="presOf" srcId="{C9FFD1D2-A553-4119-9CB1-4AE4BE900BA1}" destId="{81FAC519-06CD-415A-BACA-BAC39598B4D4}" srcOrd="0" destOrd="0" presId="urn:microsoft.com/office/officeart/2005/8/layout/chevron2"/>
    <dgm:cxn modelId="{547FFA3D-D1B8-4F4F-B8B1-AB6E9F608AB5}" type="presOf" srcId="{4093850E-EE6A-49FE-BA46-24AFEFE15321}" destId="{73347E3E-E295-4EAD-86AA-8C12D9D2C9B5}" srcOrd="0" destOrd="1" presId="urn:microsoft.com/office/officeart/2005/8/layout/chevron2"/>
    <dgm:cxn modelId="{734D40B4-512B-4B72-8B45-7FCA81499334}" srcId="{D576327F-C434-4C93-8106-79489CB2B3CA}" destId="{C9FFD1D2-A553-4119-9CB1-4AE4BE900BA1}" srcOrd="0" destOrd="0" parTransId="{8EDA4509-236D-424D-B2C0-3B6C8B6149C0}" sibTransId="{157F435C-70E6-4240-BAD5-97F859C4AE70}"/>
    <dgm:cxn modelId="{FE779371-D72E-4DC7-9C5D-64E2C138B83F}" type="presParOf" srcId="{C3BAC3DD-6FDC-49AB-93F4-8AFD6EE53DD2}" destId="{0226A3D7-1556-4F85-9453-A71831DC3CCD}" srcOrd="0" destOrd="0" presId="urn:microsoft.com/office/officeart/2005/8/layout/chevron2"/>
    <dgm:cxn modelId="{6C051A77-3CEA-4383-8C50-5551976DD855}" type="presParOf" srcId="{0226A3D7-1556-4F85-9453-A71831DC3CCD}" destId="{891A8066-8481-4F9E-9811-BDDD8A5D047E}" srcOrd="0" destOrd="0" presId="urn:microsoft.com/office/officeart/2005/8/layout/chevron2"/>
    <dgm:cxn modelId="{9B19C5BE-B78B-49B0-8286-4692814E3A3A}" type="presParOf" srcId="{0226A3D7-1556-4F85-9453-A71831DC3CCD}" destId="{81FAC519-06CD-415A-BACA-BAC39598B4D4}" srcOrd="1" destOrd="0" presId="urn:microsoft.com/office/officeart/2005/8/layout/chevron2"/>
    <dgm:cxn modelId="{07EC15CF-F70D-4625-8087-B68A41B50419}" type="presParOf" srcId="{C3BAC3DD-6FDC-49AB-93F4-8AFD6EE53DD2}" destId="{BD7E0D67-20A4-4E9B-B85E-833A2E164E7E}" srcOrd="1" destOrd="0" presId="urn:microsoft.com/office/officeart/2005/8/layout/chevron2"/>
    <dgm:cxn modelId="{56A0C7D4-0922-44AD-AC08-A93FC750C67B}" type="presParOf" srcId="{C3BAC3DD-6FDC-49AB-93F4-8AFD6EE53DD2}" destId="{2BBDBD83-8093-4D23-9C83-D170E997921E}" srcOrd="2" destOrd="0" presId="urn:microsoft.com/office/officeart/2005/8/layout/chevron2"/>
    <dgm:cxn modelId="{18E1AB43-B0A1-4695-81FD-68978D19734A}" type="presParOf" srcId="{2BBDBD83-8093-4D23-9C83-D170E997921E}" destId="{7B9F53E5-4298-48D1-B219-A3E0BA1D4C15}" srcOrd="0" destOrd="0" presId="urn:microsoft.com/office/officeart/2005/8/layout/chevron2"/>
    <dgm:cxn modelId="{86E70218-EC28-4C5D-AEE8-BD487A84AA1F}" type="presParOf" srcId="{2BBDBD83-8093-4D23-9C83-D170E997921E}" destId="{8D114393-F37F-4E4E-8098-35FBA556F3F3}" srcOrd="1" destOrd="0" presId="urn:microsoft.com/office/officeart/2005/8/layout/chevron2"/>
    <dgm:cxn modelId="{48BE0B7C-8C0F-4CAC-8E4E-CB77CE7420C1}" type="presParOf" srcId="{C3BAC3DD-6FDC-49AB-93F4-8AFD6EE53DD2}" destId="{48140695-292E-4F52-BCEE-5703BF85193E}" srcOrd="3" destOrd="0" presId="urn:microsoft.com/office/officeart/2005/8/layout/chevron2"/>
    <dgm:cxn modelId="{68EFAD1E-8212-4193-A151-197C9E35089D}" type="presParOf" srcId="{C3BAC3DD-6FDC-49AB-93F4-8AFD6EE53DD2}" destId="{8A577482-AF61-4142-848C-C35FC09DD99F}" srcOrd="4" destOrd="0" presId="urn:microsoft.com/office/officeart/2005/8/layout/chevron2"/>
    <dgm:cxn modelId="{3C43E876-7194-4B5A-8022-9E21F7CB6BBA}" type="presParOf" srcId="{8A577482-AF61-4142-848C-C35FC09DD99F}" destId="{8B232817-0BBB-4DF9-97F8-0D4F189BD2D6}" srcOrd="0" destOrd="0" presId="urn:microsoft.com/office/officeart/2005/8/layout/chevron2"/>
    <dgm:cxn modelId="{DCCED11E-590C-4BA5-B3F1-EBB8D41B7149}" type="presParOf" srcId="{8A577482-AF61-4142-848C-C35FC09DD99F}" destId="{73347E3E-E295-4EAD-86AA-8C12D9D2C9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8CCF9C-244A-46EA-B03C-EBC0020A4C06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76327F-C434-4C93-8106-79489CB2B3CA}">
      <dgm:prSet phldrT="[Текст]"/>
      <dgm:spPr>
        <a:xfrm rot="5400000">
          <a:off x="-289718" y="292805"/>
          <a:ext cx="1931458" cy="1352020"/>
        </a:xfrm>
        <a:prstGeom prst="chevron">
          <a:avLst/>
        </a:prstGeom>
      </dgm:spPr>
      <dgm:t>
        <a:bodyPr/>
        <a:lstStyle/>
        <a:p>
          <a:r>
            <a:rPr lang="en-US">
              <a:latin typeface="Tw Cen MT"/>
              <a:ea typeface="+mn-ea"/>
              <a:cs typeface="+mn-cs"/>
            </a:rPr>
            <a:t>  </a:t>
          </a:r>
          <a:endParaRPr lang="ru-RU" dirty="0">
            <a:latin typeface="Tw Cen MT"/>
            <a:ea typeface="+mn-ea"/>
            <a:cs typeface="+mn-cs"/>
          </a:endParaRPr>
        </a:p>
      </dgm:t>
    </dgm:pt>
    <dgm:pt modelId="{E9B85EC3-7531-47EC-B8D3-03F3C1C58D2E}" type="parTrans" cxnId="{7C44533C-D8BA-4873-925E-5F2FFC6F6701}">
      <dgm:prSet/>
      <dgm:spPr/>
      <dgm:t>
        <a:bodyPr/>
        <a:lstStyle/>
        <a:p>
          <a:endParaRPr lang="ru-RU"/>
        </a:p>
      </dgm:t>
    </dgm:pt>
    <dgm:pt modelId="{21295CA4-CA9F-4766-A188-EB808F0CB24F}" type="sibTrans" cxnId="{7C44533C-D8BA-4873-925E-5F2FFC6F6701}">
      <dgm:prSet/>
      <dgm:spPr/>
      <dgm:t>
        <a:bodyPr/>
        <a:lstStyle/>
        <a:p>
          <a:endParaRPr lang="ru-RU"/>
        </a:p>
      </dgm:t>
    </dgm:pt>
    <dgm:pt modelId="{C9FFD1D2-A553-4119-9CB1-4AE4BE900BA1}">
      <dgm:prSet phldrT="[Текст]" custT="1"/>
      <dgm:spPr>
        <a:xfrm rot="5400000">
          <a:off x="4112286" y="-2760265"/>
          <a:ext cx="1255447" cy="6775979"/>
        </a:xfrm>
        <a:prstGeom prst="round2SameRect">
          <a:avLst/>
        </a:prstGeom>
      </dgm:spPr>
      <dgm:t>
        <a:bodyPr/>
        <a:lstStyle/>
        <a:p>
          <a:pPr>
            <a:buFont typeface="Tw Cen MT"/>
            <a:buNone/>
          </a:pP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Achinish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afsuski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,…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EDA4509-236D-424D-B2C0-3B6C8B6149C0}" type="parTrans" cxnId="{734D40B4-512B-4B72-8B45-7FCA81499334}">
      <dgm:prSet/>
      <dgm:spPr/>
      <dgm:t>
        <a:bodyPr/>
        <a:lstStyle/>
        <a:p>
          <a:endParaRPr lang="ru-RU"/>
        </a:p>
      </dgm:t>
    </dgm:pt>
    <dgm:pt modelId="{157F435C-70E6-4240-BAD5-97F859C4AE70}" type="sibTrans" cxnId="{734D40B4-512B-4B72-8B45-7FCA81499334}">
      <dgm:prSet/>
      <dgm:spPr/>
      <dgm:t>
        <a:bodyPr/>
        <a:lstStyle/>
        <a:p>
          <a:endParaRPr lang="ru-RU"/>
        </a:p>
      </dgm:t>
    </dgm:pt>
    <dgm:pt modelId="{4631CBD2-23A8-4FA6-9D17-18E182267AD8}">
      <dgm:prSet phldrT="[Текст]"/>
      <dgm:spPr>
        <a:xfrm rot="5400000">
          <a:off x="-289718" y="2033323"/>
          <a:ext cx="1931458" cy="1352020"/>
        </a:xfrm>
        <a:prstGeom prst="chevron">
          <a:avLst/>
        </a:prstGeom>
      </dgm:spPr>
      <dgm:t>
        <a:bodyPr/>
        <a:lstStyle/>
        <a:p>
          <a:r>
            <a:rPr lang="en-US">
              <a:latin typeface="Tw Cen MT"/>
              <a:ea typeface="+mn-ea"/>
              <a:cs typeface="+mn-cs"/>
            </a:rPr>
            <a:t> </a:t>
          </a:r>
          <a:endParaRPr lang="ru-RU" dirty="0">
            <a:latin typeface="Tw Cen MT"/>
            <a:ea typeface="+mn-ea"/>
            <a:cs typeface="+mn-cs"/>
          </a:endParaRPr>
        </a:p>
      </dgm:t>
    </dgm:pt>
    <dgm:pt modelId="{CAF49F62-FC22-4082-9D3E-A93A744246E4}" type="parTrans" cxnId="{61F36D98-6790-46BB-8679-CEECFC9A7A6A}">
      <dgm:prSet/>
      <dgm:spPr/>
      <dgm:t>
        <a:bodyPr/>
        <a:lstStyle/>
        <a:p>
          <a:endParaRPr lang="ru-RU"/>
        </a:p>
      </dgm:t>
    </dgm:pt>
    <dgm:pt modelId="{602DB704-60F6-4793-95AA-81C88ACD2F75}" type="sibTrans" cxnId="{61F36D98-6790-46BB-8679-CEECFC9A7A6A}">
      <dgm:prSet/>
      <dgm:spPr/>
      <dgm:t>
        <a:bodyPr/>
        <a:lstStyle/>
        <a:p>
          <a:endParaRPr lang="ru-RU"/>
        </a:p>
      </dgm:t>
    </dgm:pt>
    <dgm:pt modelId="{72F98517-EC27-4E67-8D6D-FE9910325F04}">
      <dgm:prSet phldrT="[Текст]" custT="1"/>
      <dgm:spPr>
        <a:xfrm rot="5400000">
          <a:off x="4112286" y="-1016661"/>
          <a:ext cx="1255447" cy="6775979"/>
        </a:xfrm>
        <a:prstGeom prst="round2SameRect">
          <a:avLst/>
        </a:prstGeom>
      </dgm:spPr>
      <dgm:t>
        <a:bodyPr/>
        <a:lstStyle/>
        <a:p>
          <a:pPr>
            <a:buFont typeface="Tw Cen MT"/>
            <a:buNone/>
          </a:pP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Xulosa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800" b="1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demak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3C24307-937A-45CA-9FB8-8B023669BDC2}" type="parTrans" cxnId="{9737EA94-2E3C-4B77-AF44-08CBACE6DD86}">
      <dgm:prSet/>
      <dgm:spPr/>
      <dgm:t>
        <a:bodyPr/>
        <a:lstStyle/>
        <a:p>
          <a:endParaRPr lang="ru-RU"/>
        </a:p>
      </dgm:t>
    </dgm:pt>
    <dgm:pt modelId="{35BC4688-3B7D-4890-A4A9-07E17E63359E}" type="sibTrans" cxnId="{9737EA94-2E3C-4B77-AF44-08CBACE6DD86}">
      <dgm:prSet/>
      <dgm:spPr/>
      <dgm:t>
        <a:bodyPr/>
        <a:lstStyle/>
        <a:p>
          <a:endParaRPr lang="ru-RU"/>
        </a:p>
      </dgm:t>
    </dgm:pt>
    <dgm:pt modelId="{561F6229-0CC5-4DA6-8438-B91A2C98CC68}">
      <dgm:prSet phldrT="[Текст]" custT="1"/>
      <dgm:spPr>
        <a:xfrm rot="5400000">
          <a:off x="4112286" y="-2760265"/>
          <a:ext cx="1255447" cy="6775979"/>
        </a:xfrm>
      </dgm:spPr>
      <dgm:t>
        <a:bodyPr/>
        <a:lstStyle/>
        <a:p>
          <a:pPr>
            <a:buFont typeface="Tw Cen MT"/>
            <a:buNone/>
          </a:pP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Quvonch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xayriyat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…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8A0A835-B0A9-478D-8340-5B0AB07ECA28}" type="parTrans" cxnId="{791E05FB-2896-433A-A217-CBBFF3E02C7D}">
      <dgm:prSet/>
      <dgm:spPr/>
      <dgm:t>
        <a:bodyPr/>
        <a:lstStyle/>
        <a:p>
          <a:endParaRPr lang="ru-RU"/>
        </a:p>
      </dgm:t>
    </dgm:pt>
    <dgm:pt modelId="{C4C3DE76-385D-4082-9F34-A32DFB9D921A}" type="sibTrans" cxnId="{791E05FB-2896-433A-A217-CBBFF3E02C7D}">
      <dgm:prSet/>
      <dgm:spPr/>
      <dgm:t>
        <a:bodyPr/>
        <a:lstStyle/>
        <a:p>
          <a:endParaRPr lang="ru-RU"/>
        </a:p>
      </dgm:t>
    </dgm:pt>
    <dgm:pt modelId="{04435C88-9B89-42C7-8C6E-D2911BB3D9E0}">
      <dgm:prSet phldrT="[Текст]" custT="1"/>
      <dgm:spPr>
        <a:xfrm rot="5400000">
          <a:off x="4112286" y="-1016661"/>
          <a:ext cx="1255447" cy="6775979"/>
        </a:xfrm>
      </dgm:spPr>
      <dgm:t>
        <a:bodyPr/>
        <a:lstStyle/>
        <a:p>
          <a:pPr>
            <a:buFont typeface="Tw Cen MT"/>
            <a:buNone/>
          </a:pP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Ahamiyatliligi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ayniqsa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…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A08CCD7-822F-4BFD-908A-5F24C6C93A04}" type="parTrans" cxnId="{B3D2237C-669B-4A44-AEA6-521C6BF7F604}">
      <dgm:prSet/>
      <dgm:spPr/>
      <dgm:t>
        <a:bodyPr/>
        <a:lstStyle/>
        <a:p>
          <a:endParaRPr lang="ru-RU"/>
        </a:p>
      </dgm:t>
    </dgm:pt>
    <dgm:pt modelId="{B10FBE16-0B40-40C9-99E7-06136185000D}" type="sibTrans" cxnId="{B3D2237C-669B-4A44-AEA6-521C6BF7F604}">
      <dgm:prSet/>
      <dgm:spPr/>
      <dgm:t>
        <a:bodyPr/>
        <a:lstStyle/>
        <a:p>
          <a:endParaRPr lang="ru-RU"/>
        </a:p>
      </dgm:t>
    </dgm:pt>
    <dgm:pt modelId="{C3BAC3DD-6FDC-49AB-93F4-8AFD6EE53DD2}" type="pres">
      <dgm:prSet presAssocID="{DE8CCF9C-244A-46EA-B03C-EBC0020A4C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6A3D7-1556-4F85-9453-A71831DC3CCD}" type="pres">
      <dgm:prSet presAssocID="{D576327F-C434-4C93-8106-79489CB2B3CA}" presName="composite" presStyleCnt="0"/>
      <dgm:spPr/>
    </dgm:pt>
    <dgm:pt modelId="{891A8066-8481-4F9E-9811-BDDD8A5D047E}" type="pres">
      <dgm:prSet presAssocID="{D576327F-C434-4C93-8106-79489CB2B3C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AC519-06CD-415A-BACA-BAC39598B4D4}" type="pres">
      <dgm:prSet presAssocID="{D576327F-C434-4C93-8106-79489CB2B3CA}" presName="descendantText" presStyleLbl="alignAcc1" presStyleIdx="0" presStyleCnt="2" custLinFactNeighborX="655" custLinFactNeighborY="-141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BD7E0D67-20A4-4E9B-B85E-833A2E164E7E}" type="pres">
      <dgm:prSet presAssocID="{21295CA4-CA9F-4766-A188-EB808F0CB24F}" presName="sp" presStyleCnt="0"/>
      <dgm:spPr/>
    </dgm:pt>
    <dgm:pt modelId="{2BBDBD83-8093-4D23-9C83-D170E997921E}" type="pres">
      <dgm:prSet presAssocID="{4631CBD2-23A8-4FA6-9D17-18E182267AD8}" presName="composite" presStyleCnt="0"/>
      <dgm:spPr/>
    </dgm:pt>
    <dgm:pt modelId="{7B9F53E5-4298-48D1-B219-A3E0BA1D4C15}" type="pres">
      <dgm:prSet presAssocID="{4631CBD2-23A8-4FA6-9D17-18E182267AD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14393-F37F-4E4E-8098-35FBA556F3F3}" type="pres">
      <dgm:prSet presAssocID="{4631CBD2-23A8-4FA6-9D17-18E182267AD8}" presName="descendantText" presStyleLbl="alignAcc1" presStyleIdx="1" presStyleCnt="2" custScaleY="10131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27CF10CC-18A0-4159-B815-3D6602E03A4A}" type="presOf" srcId="{DE8CCF9C-244A-46EA-B03C-EBC0020A4C06}" destId="{C3BAC3DD-6FDC-49AB-93F4-8AFD6EE53DD2}" srcOrd="0" destOrd="0" presId="urn:microsoft.com/office/officeart/2005/8/layout/chevron2"/>
    <dgm:cxn modelId="{61F36D98-6790-46BB-8679-CEECFC9A7A6A}" srcId="{DE8CCF9C-244A-46EA-B03C-EBC0020A4C06}" destId="{4631CBD2-23A8-4FA6-9D17-18E182267AD8}" srcOrd="1" destOrd="0" parTransId="{CAF49F62-FC22-4082-9D3E-A93A744246E4}" sibTransId="{602DB704-60F6-4793-95AA-81C88ACD2F75}"/>
    <dgm:cxn modelId="{84A0F08B-62F7-4DF2-AE72-F5B044DE5016}" type="presOf" srcId="{4631CBD2-23A8-4FA6-9D17-18E182267AD8}" destId="{7B9F53E5-4298-48D1-B219-A3E0BA1D4C15}" srcOrd="0" destOrd="0" presId="urn:microsoft.com/office/officeart/2005/8/layout/chevron2"/>
    <dgm:cxn modelId="{DB29AE6C-B389-41A0-9F1C-9FE083800C26}" type="presOf" srcId="{D576327F-C434-4C93-8106-79489CB2B3CA}" destId="{891A8066-8481-4F9E-9811-BDDD8A5D047E}" srcOrd="0" destOrd="0" presId="urn:microsoft.com/office/officeart/2005/8/layout/chevron2"/>
    <dgm:cxn modelId="{B3D2237C-669B-4A44-AEA6-521C6BF7F604}" srcId="{4631CBD2-23A8-4FA6-9D17-18E182267AD8}" destId="{04435C88-9B89-42C7-8C6E-D2911BB3D9E0}" srcOrd="1" destOrd="0" parTransId="{3A08CCD7-822F-4BFD-908A-5F24C6C93A04}" sibTransId="{B10FBE16-0B40-40C9-99E7-06136185000D}"/>
    <dgm:cxn modelId="{9737EA94-2E3C-4B77-AF44-08CBACE6DD86}" srcId="{4631CBD2-23A8-4FA6-9D17-18E182267AD8}" destId="{72F98517-EC27-4E67-8D6D-FE9910325F04}" srcOrd="0" destOrd="0" parTransId="{E3C24307-937A-45CA-9FB8-8B023669BDC2}" sibTransId="{35BC4688-3B7D-4890-A4A9-07E17E63359E}"/>
    <dgm:cxn modelId="{619C4C1E-6404-418F-9ECD-F6EEE6E12BE2}" type="presOf" srcId="{72F98517-EC27-4E67-8D6D-FE9910325F04}" destId="{8D114393-F37F-4E4E-8098-35FBA556F3F3}" srcOrd="0" destOrd="0" presId="urn:microsoft.com/office/officeart/2005/8/layout/chevron2"/>
    <dgm:cxn modelId="{8AE52E0A-34D4-49A6-AB4C-0CA79D178F72}" type="presOf" srcId="{561F6229-0CC5-4DA6-8438-B91A2C98CC68}" destId="{81FAC519-06CD-415A-BACA-BAC39598B4D4}" srcOrd="0" destOrd="1" presId="urn:microsoft.com/office/officeart/2005/8/layout/chevron2"/>
    <dgm:cxn modelId="{7C44533C-D8BA-4873-925E-5F2FFC6F6701}" srcId="{DE8CCF9C-244A-46EA-B03C-EBC0020A4C06}" destId="{D576327F-C434-4C93-8106-79489CB2B3CA}" srcOrd="0" destOrd="0" parTransId="{E9B85EC3-7531-47EC-B8D3-03F3C1C58D2E}" sibTransId="{21295CA4-CA9F-4766-A188-EB808F0CB24F}"/>
    <dgm:cxn modelId="{C202EBC9-5A57-4F89-9A2A-45726F1D443A}" type="presOf" srcId="{04435C88-9B89-42C7-8C6E-D2911BB3D9E0}" destId="{8D114393-F37F-4E4E-8098-35FBA556F3F3}" srcOrd="0" destOrd="1" presId="urn:microsoft.com/office/officeart/2005/8/layout/chevron2"/>
    <dgm:cxn modelId="{791E05FB-2896-433A-A217-CBBFF3E02C7D}" srcId="{D576327F-C434-4C93-8106-79489CB2B3CA}" destId="{561F6229-0CC5-4DA6-8438-B91A2C98CC68}" srcOrd="1" destOrd="0" parTransId="{78A0A835-B0A9-478D-8340-5B0AB07ECA28}" sibTransId="{C4C3DE76-385D-4082-9F34-A32DFB9D921A}"/>
    <dgm:cxn modelId="{83BD482F-A574-4B70-99F7-D9A2BAE9AF49}" type="presOf" srcId="{C9FFD1D2-A553-4119-9CB1-4AE4BE900BA1}" destId="{81FAC519-06CD-415A-BACA-BAC39598B4D4}" srcOrd="0" destOrd="0" presId="urn:microsoft.com/office/officeart/2005/8/layout/chevron2"/>
    <dgm:cxn modelId="{734D40B4-512B-4B72-8B45-7FCA81499334}" srcId="{D576327F-C434-4C93-8106-79489CB2B3CA}" destId="{C9FFD1D2-A553-4119-9CB1-4AE4BE900BA1}" srcOrd="0" destOrd="0" parTransId="{8EDA4509-236D-424D-B2C0-3B6C8B6149C0}" sibTransId="{157F435C-70E6-4240-BAD5-97F859C4AE70}"/>
    <dgm:cxn modelId="{FE779371-D72E-4DC7-9C5D-64E2C138B83F}" type="presParOf" srcId="{C3BAC3DD-6FDC-49AB-93F4-8AFD6EE53DD2}" destId="{0226A3D7-1556-4F85-9453-A71831DC3CCD}" srcOrd="0" destOrd="0" presId="urn:microsoft.com/office/officeart/2005/8/layout/chevron2"/>
    <dgm:cxn modelId="{6C051A77-3CEA-4383-8C50-5551976DD855}" type="presParOf" srcId="{0226A3D7-1556-4F85-9453-A71831DC3CCD}" destId="{891A8066-8481-4F9E-9811-BDDD8A5D047E}" srcOrd="0" destOrd="0" presId="urn:microsoft.com/office/officeart/2005/8/layout/chevron2"/>
    <dgm:cxn modelId="{9B19C5BE-B78B-49B0-8286-4692814E3A3A}" type="presParOf" srcId="{0226A3D7-1556-4F85-9453-A71831DC3CCD}" destId="{81FAC519-06CD-415A-BACA-BAC39598B4D4}" srcOrd="1" destOrd="0" presId="urn:microsoft.com/office/officeart/2005/8/layout/chevron2"/>
    <dgm:cxn modelId="{07EC15CF-F70D-4625-8087-B68A41B50419}" type="presParOf" srcId="{C3BAC3DD-6FDC-49AB-93F4-8AFD6EE53DD2}" destId="{BD7E0D67-20A4-4E9B-B85E-833A2E164E7E}" srcOrd="1" destOrd="0" presId="urn:microsoft.com/office/officeart/2005/8/layout/chevron2"/>
    <dgm:cxn modelId="{56A0C7D4-0922-44AD-AC08-A93FC750C67B}" type="presParOf" srcId="{C3BAC3DD-6FDC-49AB-93F4-8AFD6EE53DD2}" destId="{2BBDBD83-8093-4D23-9C83-D170E997921E}" srcOrd="2" destOrd="0" presId="urn:microsoft.com/office/officeart/2005/8/layout/chevron2"/>
    <dgm:cxn modelId="{18E1AB43-B0A1-4695-81FD-68978D19734A}" type="presParOf" srcId="{2BBDBD83-8093-4D23-9C83-D170E997921E}" destId="{7B9F53E5-4298-48D1-B219-A3E0BA1D4C15}" srcOrd="0" destOrd="0" presId="urn:microsoft.com/office/officeart/2005/8/layout/chevron2"/>
    <dgm:cxn modelId="{86E70218-EC28-4C5D-AEE8-BD487A84AA1F}" type="presParOf" srcId="{2BBDBD83-8093-4D23-9C83-D170E997921E}" destId="{8D114393-F37F-4E4E-8098-35FBA556F3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361A5-2370-47B7-803A-2477C61FB635}" type="doc">
      <dgm:prSet loTypeId="urn:microsoft.com/office/officeart/2005/8/layout/pyramid1" loCatId="pyramid" qsTypeId="urn:microsoft.com/office/officeart/2005/8/quickstyle/3d1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37480D6D-644E-4432-AA11-B71D941AE55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Kuch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pPr algn="l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bilimda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22975-83EC-43ED-865A-AFD09FA9E8C4}" type="parTrans" cxnId="{C2AC9905-4A4F-413F-8418-22F7E3B1A00C}">
      <dgm:prSet/>
      <dgm:spPr/>
      <dgm:t>
        <a:bodyPr/>
        <a:lstStyle/>
        <a:p>
          <a:endParaRPr lang="ru-RU"/>
        </a:p>
      </dgm:t>
    </dgm:pt>
    <dgm:pt modelId="{BF2D5DE5-33E0-4094-9687-D55784F6D545}" type="sibTrans" cxnId="{C2AC9905-4A4F-413F-8418-22F7E3B1A00C}">
      <dgm:prSet/>
      <dgm:spPr/>
      <dgm:t>
        <a:bodyPr/>
        <a:lstStyle/>
        <a:p>
          <a:endParaRPr lang="ru-RU"/>
        </a:p>
      </dgm:t>
    </dgm:pt>
    <dgm:pt modelId="{C361F14F-933B-463F-97F5-F8B89A3B98B8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 smtClean="0"/>
            <a:t>Demak</a:t>
          </a:r>
          <a:r>
            <a:rPr lang="en-US" dirty="0" smtClean="0"/>
            <a:t>, </a:t>
          </a:r>
          <a:r>
            <a:rPr lang="en-US" dirty="0" err="1" smtClean="0"/>
            <a:t>orzularga</a:t>
          </a:r>
          <a:r>
            <a:rPr lang="en-US" dirty="0" smtClean="0"/>
            <a:t> </a:t>
          </a:r>
          <a:r>
            <a:rPr lang="en-US" dirty="0" err="1" smtClean="0"/>
            <a:t>erishishning</a:t>
          </a:r>
          <a:r>
            <a:rPr lang="en-US" dirty="0" smtClean="0"/>
            <a:t> </a:t>
          </a:r>
          <a:r>
            <a:rPr lang="en-US" dirty="0" err="1" smtClean="0"/>
            <a:t>yagona</a:t>
          </a:r>
          <a:r>
            <a:rPr lang="en-US" dirty="0" smtClean="0"/>
            <a:t> </a:t>
          </a:r>
          <a:r>
            <a:rPr lang="en-US" dirty="0" err="1" smtClean="0"/>
            <a:t>yo‘li</a:t>
          </a:r>
          <a:r>
            <a:rPr lang="en-US" dirty="0" smtClean="0"/>
            <a:t> –</a:t>
          </a:r>
          <a:r>
            <a:rPr lang="en-US" dirty="0" err="1" smtClean="0"/>
            <a:t>bilimdir</a:t>
          </a:r>
          <a:r>
            <a:rPr lang="en-US" dirty="0" smtClean="0"/>
            <a:t>.</a:t>
          </a:r>
          <a:endParaRPr lang="ru-RU" dirty="0"/>
        </a:p>
      </dgm:t>
    </dgm:pt>
    <dgm:pt modelId="{57D7ED08-A7BC-4DF8-A33F-3DEFBB2644FA}" type="parTrans" cxnId="{6132BBE0-CA5D-426D-BE02-541D73030C14}">
      <dgm:prSet/>
      <dgm:spPr/>
      <dgm:t>
        <a:bodyPr/>
        <a:lstStyle/>
        <a:p>
          <a:endParaRPr lang="ru-RU"/>
        </a:p>
      </dgm:t>
    </dgm:pt>
    <dgm:pt modelId="{1C4931C2-A467-44EA-94C9-814EA293A94B}" type="sibTrans" cxnId="{6132BBE0-CA5D-426D-BE02-541D73030C14}">
      <dgm:prSet/>
      <dgm:spPr/>
      <dgm:t>
        <a:bodyPr/>
        <a:lstStyle/>
        <a:p>
          <a:endParaRPr lang="ru-RU"/>
        </a:p>
      </dgm:t>
    </dgm:pt>
    <dgm:pt modelId="{59389DE1-79FD-4002-8526-8652A6B0BE75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 smtClean="0"/>
            <a:t>Bilimsiz</a:t>
          </a:r>
          <a:r>
            <a:rPr lang="en-US" dirty="0" smtClean="0"/>
            <a:t>, </a:t>
          </a:r>
          <a:r>
            <a:rPr lang="en-US" dirty="0" err="1" smtClean="0"/>
            <a:t>johil</a:t>
          </a:r>
          <a:r>
            <a:rPr lang="en-US" dirty="0" smtClean="0"/>
            <a:t> </a:t>
          </a:r>
          <a:r>
            <a:rPr lang="en-US" dirty="0" err="1" smtClean="0"/>
            <a:t>kimsalar</a:t>
          </a:r>
          <a:r>
            <a:rPr lang="en-US" dirty="0" smtClean="0"/>
            <a:t> </a:t>
          </a:r>
          <a:r>
            <a:rPr lang="en-US" dirty="0" err="1" smtClean="0"/>
            <a:t>faqat</a:t>
          </a:r>
          <a:r>
            <a:rPr lang="en-US" dirty="0" smtClean="0"/>
            <a:t> </a:t>
          </a:r>
          <a:r>
            <a:rPr lang="en-US" dirty="0" err="1" smtClean="0"/>
            <a:t>bugunni</a:t>
          </a:r>
          <a:r>
            <a:rPr lang="en-US" dirty="0" smtClean="0"/>
            <a:t> </a:t>
          </a:r>
          <a:r>
            <a:rPr lang="en-US" dirty="0" err="1" smtClean="0"/>
            <a:t>o‘ylab</a:t>
          </a:r>
          <a:r>
            <a:rPr lang="en-US" dirty="0" smtClean="0"/>
            <a:t> </a:t>
          </a:r>
          <a:r>
            <a:rPr lang="en-US" dirty="0" err="1" smtClean="0"/>
            <a:t>hayotdan</a:t>
          </a:r>
          <a:r>
            <a:rPr lang="en-US" dirty="0" smtClean="0"/>
            <a:t> </a:t>
          </a:r>
          <a:r>
            <a:rPr lang="en-US" dirty="0" err="1" smtClean="0"/>
            <a:t>zavqlanadi</a:t>
          </a:r>
          <a:r>
            <a:rPr lang="en-US" dirty="0" smtClean="0"/>
            <a:t>.</a:t>
          </a:r>
          <a:endParaRPr lang="ru-RU" dirty="0"/>
        </a:p>
      </dgm:t>
    </dgm:pt>
    <dgm:pt modelId="{DAEDE266-4E8A-4FAD-B411-A557B1FED840}" type="parTrans" cxnId="{363029F4-1AC7-41B7-B15A-0B5299C95894}">
      <dgm:prSet/>
      <dgm:spPr/>
      <dgm:t>
        <a:bodyPr/>
        <a:lstStyle/>
        <a:p>
          <a:endParaRPr lang="ru-RU"/>
        </a:p>
      </dgm:t>
    </dgm:pt>
    <dgm:pt modelId="{458207B8-A128-46EF-A433-A55DB6BAC355}" type="sibTrans" cxnId="{363029F4-1AC7-41B7-B15A-0B5299C95894}">
      <dgm:prSet/>
      <dgm:spPr/>
      <dgm:t>
        <a:bodyPr/>
        <a:lstStyle/>
        <a:p>
          <a:endParaRPr lang="ru-RU"/>
        </a:p>
      </dgm:t>
    </dgm:pt>
    <dgm:pt modelId="{BAFFE2E0-F671-4E57-ADA0-07E15C91E5E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Bilimsiz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odam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hech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narsaga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erisholmaydi</a:t>
          </a:r>
          <a:endParaRPr lang="ru-RU" i="0" dirty="0"/>
        </a:p>
      </dgm:t>
    </dgm:pt>
    <dgm:pt modelId="{4FB3E0CF-7D56-43A3-B082-7DA81165F8E6}" type="parTrans" cxnId="{5B7306EF-3123-4926-B5E7-2FC27F625047}">
      <dgm:prSet/>
      <dgm:spPr/>
      <dgm:t>
        <a:bodyPr/>
        <a:lstStyle/>
        <a:p>
          <a:endParaRPr lang="ru-RU"/>
        </a:p>
      </dgm:t>
    </dgm:pt>
    <dgm:pt modelId="{DD7177CF-C740-43C1-AE40-D6CF28D67FAC}" type="sibTrans" cxnId="{5B7306EF-3123-4926-B5E7-2FC27F625047}">
      <dgm:prSet/>
      <dgm:spPr/>
      <dgm:t>
        <a:bodyPr/>
        <a:lstStyle/>
        <a:p>
          <a:endParaRPr lang="ru-RU"/>
        </a:p>
      </dgm:t>
    </dgm:pt>
    <dgm:pt modelId="{82418692-B7CF-4554-B119-79CECC8BA9EE}" type="pres">
      <dgm:prSet presAssocID="{5F9361A5-2370-47B7-803A-2477C61FB635}" presName="Name0" presStyleCnt="0">
        <dgm:presLayoutVars>
          <dgm:dir/>
          <dgm:animLvl val="lvl"/>
          <dgm:resizeHandles val="exact"/>
        </dgm:presLayoutVars>
      </dgm:prSet>
      <dgm:spPr/>
    </dgm:pt>
    <dgm:pt modelId="{B45DED24-96CE-4748-AF4D-D40448469D61}" type="pres">
      <dgm:prSet presAssocID="{37480D6D-644E-4432-AA11-B71D941AE55E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0223A7F-57E3-49A2-BD8D-AF34586EB69F}" type="pres">
      <dgm:prSet presAssocID="{37480D6D-644E-4432-AA11-B71D941AE55E}" presName="level" presStyleLbl="node1" presStyleIdx="0" presStyleCnt="4" custLinFactNeighborX="-1428" custLinFactNeighborY="4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3CECF-D4CA-4B0B-B569-FCAB0400C809}" type="pres">
      <dgm:prSet presAssocID="{37480D6D-644E-4432-AA11-B71D941AE5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F92AF-0A9A-446D-92CE-87EA98DD26F0}" type="pres">
      <dgm:prSet presAssocID="{C361F14F-933B-463F-97F5-F8B89A3B98B8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09888F7-68D4-4D55-8081-93399B76C6A4}" type="pres">
      <dgm:prSet presAssocID="{C361F14F-933B-463F-97F5-F8B89A3B98B8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98D76-DB0F-4F5F-A8E6-5C6FDE9B6180}" type="pres">
      <dgm:prSet presAssocID="{C361F14F-933B-463F-97F5-F8B89A3B98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1CFAF-7B11-4D0F-A5AB-3D692FB7EFA4}" type="pres">
      <dgm:prSet presAssocID="{59389DE1-79FD-4002-8526-8652A6B0BE75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4663606-64E0-4FAC-95B7-50EC86FF08EF}" type="pres">
      <dgm:prSet presAssocID="{59389DE1-79FD-4002-8526-8652A6B0BE7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1F207-1B93-4617-9BB3-21B0845C573B}" type="pres">
      <dgm:prSet presAssocID="{59389DE1-79FD-4002-8526-8652A6B0BE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A1DA6-5A9C-457C-9EC3-677976205B7C}" type="pres">
      <dgm:prSet presAssocID="{BAFFE2E0-F671-4E57-ADA0-07E15C91E5E7}" presName="Name8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EBFF005-668C-41EA-8EFD-DCB2314DE6C6}" type="pres">
      <dgm:prSet presAssocID="{BAFFE2E0-F671-4E57-ADA0-07E15C91E5E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AF659-5F20-4DEB-94D5-E5CE77DEF9ED}" type="pres">
      <dgm:prSet presAssocID="{BAFFE2E0-F671-4E57-ADA0-07E15C91E5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306EF-3123-4926-B5E7-2FC27F625047}" srcId="{5F9361A5-2370-47B7-803A-2477C61FB635}" destId="{BAFFE2E0-F671-4E57-ADA0-07E15C91E5E7}" srcOrd="3" destOrd="0" parTransId="{4FB3E0CF-7D56-43A3-B082-7DA81165F8E6}" sibTransId="{DD7177CF-C740-43C1-AE40-D6CF28D67FAC}"/>
    <dgm:cxn modelId="{8D4AF67A-1253-4C96-8C08-68F9C0B89CEA}" type="presOf" srcId="{C361F14F-933B-463F-97F5-F8B89A3B98B8}" destId="{A7898D76-DB0F-4F5F-A8E6-5C6FDE9B6180}" srcOrd="1" destOrd="0" presId="urn:microsoft.com/office/officeart/2005/8/layout/pyramid1"/>
    <dgm:cxn modelId="{6132BBE0-CA5D-426D-BE02-541D73030C14}" srcId="{5F9361A5-2370-47B7-803A-2477C61FB635}" destId="{C361F14F-933B-463F-97F5-F8B89A3B98B8}" srcOrd="1" destOrd="0" parTransId="{57D7ED08-A7BC-4DF8-A33F-3DEFBB2644FA}" sibTransId="{1C4931C2-A467-44EA-94C9-814EA293A94B}"/>
    <dgm:cxn modelId="{363029F4-1AC7-41B7-B15A-0B5299C95894}" srcId="{5F9361A5-2370-47B7-803A-2477C61FB635}" destId="{59389DE1-79FD-4002-8526-8652A6B0BE75}" srcOrd="2" destOrd="0" parTransId="{DAEDE266-4E8A-4FAD-B411-A557B1FED840}" sibTransId="{458207B8-A128-46EF-A433-A55DB6BAC355}"/>
    <dgm:cxn modelId="{72088D8C-1902-4CE7-9830-70CEF4CEE841}" type="presOf" srcId="{BAFFE2E0-F671-4E57-ADA0-07E15C91E5E7}" destId="{0EBFF005-668C-41EA-8EFD-DCB2314DE6C6}" srcOrd="0" destOrd="0" presId="urn:microsoft.com/office/officeart/2005/8/layout/pyramid1"/>
    <dgm:cxn modelId="{9C3A2342-FE86-4E68-8AF5-0993D7DE5547}" type="presOf" srcId="{BAFFE2E0-F671-4E57-ADA0-07E15C91E5E7}" destId="{E2DAF659-5F20-4DEB-94D5-E5CE77DEF9ED}" srcOrd="1" destOrd="0" presId="urn:microsoft.com/office/officeart/2005/8/layout/pyramid1"/>
    <dgm:cxn modelId="{4A8427CD-0ED4-4D66-9427-D8630179ECDD}" type="presOf" srcId="{37480D6D-644E-4432-AA11-B71D941AE55E}" destId="{4E23CECF-D4CA-4B0B-B569-FCAB0400C809}" srcOrd="1" destOrd="0" presId="urn:microsoft.com/office/officeart/2005/8/layout/pyramid1"/>
    <dgm:cxn modelId="{6C12D526-6545-40B1-B0CC-5178A457D440}" type="presOf" srcId="{59389DE1-79FD-4002-8526-8652A6B0BE75}" destId="{C4E1F207-1B93-4617-9BB3-21B0845C573B}" srcOrd="1" destOrd="0" presId="urn:microsoft.com/office/officeart/2005/8/layout/pyramid1"/>
    <dgm:cxn modelId="{ED15B22D-B76A-4511-A598-CE1D92077E41}" type="presOf" srcId="{59389DE1-79FD-4002-8526-8652A6B0BE75}" destId="{34663606-64E0-4FAC-95B7-50EC86FF08EF}" srcOrd="0" destOrd="0" presId="urn:microsoft.com/office/officeart/2005/8/layout/pyramid1"/>
    <dgm:cxn modelId="{6D24B85B-AD05-405B-8357-F76493DD5F35}" type="presOf" srcId="{37480D6D-644E-4432-AA11-B71D941AE55E}" destId="{40223A7F-57E3-49A2-BD8D-AF34586EB69F}" srcOrd="0" destOrd="0" presId="urn:microsoft.com/office/officeart/2005/8/layout/pyramid1"/>
    <dgm:cxn modelId="{2C0ADA84-4808-4AA3-8A2C-1951FF924F4B}" type="presOf" srcId="{5F9361A5-2370-47B7-803A-2477C61FB635}" destId="{82418692-B7CF-4554-B119-79CECC8BA9EE}" srcOrd="0" destOrd="0" presId="urn:microsoft.com/office/officeart/2005/8/layout/pyramid1"/>
    <dgm:cxn modelId="{89A22E3A-FB6B-4B34-A37D-5FC6AC38F5C6}" type="presOf" srcId="{C361F14F-933B-463F-97F5-F8B89A3B98B8}" destId="{409888F7-68D4-4D55-8081-93399B76C6A4}" srcOrd="0" destOrd="0" presId="urn:microsoft.com/office/officeart/2005/8/layout/pyramid1"/>
    <dgm:cxn modelId="{C2AC9905-4A4F-413F-8418-22F7E3B1A00C}" srcId="{5F9361A5-2370-47B7-803A-2477C61FB635}" destId="{37480D6D-644E-4432-AA11-B71D941AE55E}" srcOrd="0" destOrd="0" parTransId="{F4D22975-83EC-43ED-865A-AFD09FA9E8C4}" sibTransId="{BF2D5DE5-33E0-4094-9687-D55784F6D545}"/>
    <dgm:cxn modelId="{9633D24F-0D7A-47DF-90D2-7867A6ABCADA}" type="presParOf" srcId="{82418692-B7CF-4554-B119-79CECC8BA9EE}" destId="{B45DED24-96CE-4748-AF4D-D40448469D61}" srcOrd="0" destOrd="0" presId="urn:microsoft.com/office/officeart/2005/8/layout/pyramid1"/>
    <dgm:cxn modelId="{CD9E4262-BA62-48EC-877B-D346E0C372BB}" type="presParOf" srcId="{B45DED24-96CE-4748-AF4D-D40448469D61}" destId="{40223A7F-57E3-49A2-BD8D-AF34586EB69F}" srcOrd="0" destOrd="0" presId="urn:microsoft.com/office/officeart/2005/8/layout/pyramid1"/>
    <dgm:cxn modelId="{F1532687-C031-4D71-BDEC-480E4AA08C82}" type="presParOf" srcId="{B45DED24-96CE-4748-AF4D-D40448469D61}" destId="{4E23CECF-D4CA-4B0B-B569-FCAB0400C809}" srcOrd="1" destOrd="0" presId="urn:microsoft.com/office/officeart/2005/8/layout/pyramid1"/>
    <dgm:cxn modelId="{0FE21188-7EF5-43C1-9337-7EE66D134C0F}" type="presParOf" srcId="{82418692-B7CF-4554-B119-79CECC8BA9EE}" destId="{980F92AF-0A9A-446D-92CE-87EA98DD26F0}" srcOrd="1" destOrd="0" presId="urn:microsoft.com/office/officeart/2005/8/layout/pyramid1"/>
    <dgm:cxn modelId="{F58291ED-CD7E-4E14-B038-1E50966A9123}" type="presParOf" srcId="{980F92AF-0A9A-446D-92CE-87EA98DD26F0}" destId="{409888F7-68D4-4D55-8081-93399B76C6A4}" srcOrd="0" destOrd="0" presId="urn:microsoft.com/office/officeart/2005/8/layout/pyramid1"/>
    <dgm:cxn modelId="{516D70D9-0DBA-4264-9889-95E8D8D8C316}" type="presParOf" srcId="{980F92AF-0A9A-446D-92CE-87EA98DD26F0}" destId="{A7898D76-DB0F-4F5F-A8E6-5C6FDE9B6180}" srcOrd="1" destOrd="0" presId="urn:microsoft.com/office/officeart/2005/8/layout/pyramid1"/>
    <dgm:cxn modelId="{72ECEB5D-4EA4-4A7C-9AF8-15B6875E812F}" type="presParOf" srcId="{82418692-B7CF-4554-B119-79CECC8BA9EE}" destId="{DB71CFAF-7B11-4D0F-A5AB-3D692FB7EFA4}" srcOrd="2" destOrd="0" presId="urn:microsoft.com/office/officeart/2005/8/layout/pyramid1"/>
    <dgm:cxn modelId="{A8A9139D-F46F-4C83-B323-981048193FF8}" type="presParOf" srcId="{DB71CFAF-7B11-4D0F-A5AB-3D692FB7EFA4}" destId="{34663606-64E0-4FAC-95B7-50EC86FF08EF}" srcOrd="0" destOrd="0" presId="urn:microsoft.com/office/officeart/2005/8/layout/pyramid1"/>
    <dgm:cxn modelId="{220AA73B-6FE2-4CAF-B84D-6F5F179C6C45}" type="presParOf" srcId="{DB71CFAF-7B11-4D0F-A5AB-3D692FB7EFA4}" destId="{C4E1F207-1B93-4617-9BB3-21B0845C573B}" srcOrd="1" destOrd="0" presId="urn:microsoft.com/office/officeart/2005/8/layout/pyramid1"/>
    <dgm:cxn modelId="{5EB69A4B-3590-4498-84C3-A7818785AC77}" type="presParOf" srcId="{82418692-B7CF-4554-B119-79CECC8BA9EE}" destId="{92EA1DA6-5A9C-457C-9EC3-677976205B7C}" srcOrd="3" destOrd="0" presId="urn:microsoft.com/office/officeart/2005/8/layout/pyramid1"/>
    <dgm:cxn modelId="{FFD6F796-0693-4FCC-9064-6410BEF9C2BC}" type="presParOf" srcId="{92EA1DA6-5A9C-457C-9EC3-677976205B7C}" destId="{0EBFF005-668C-41EA-8EFD-DCB2314DE6C6}" srcOrd="0" destOrd="0" presId="urn:microsoft.com/office/officeart/2005/8/layout/pyramid1"/>
    <dgm:cxn modelId="{115DFB86-0E0B-459E-979A-1F0CAFA2CC2F}" type="presParOf" srcId="{92EA1DA6-5A9C-457C-9EC3-677976205B7C}" destId="{E2DAF659-5F20-4DEB-94D5-E5CE77DEF9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E09B0A-80FA-496E-813B-D895E63892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D915D0F6-934E-41B5-898C-BDF17747639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Tw Cen MT"/>
            <a:buAutoNum type="arabicPeriod"/>
          </a:pP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Shahidlar</a:t>
          </a:r>
          <a:r>
            <a: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maydoni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1D2CC0F-C615-40DE-9395-3249C6BA0D4B}" type="parTrans" cxnId="{E772A68D-5D9A-43D9-A182-F53EE03A7EAF}">
      <dgm:prSet/>
      <dgm:spPr/>
      <dgm:t>
        <a:bodyPr/>
        <a:lstStyle/>
        <a:p>
          <a:endParaRPr lang="ru-RU"/>
        </a:p>
      </dgm:t>
    </dgm:pt>
    <dgm:pt modelId="{DBF6B02F-2ED5-4B18-870E-A72F1B2C6E9A}" type="sibTrans" cxnId="{E772A68D-5D9A-43D9-A182-F53EE03A7EAF}">
      <dgm:prSet/>
      <dgm:spPr/>
      <dgm:t>
        <a:bodyPr/>
        <a:lstStyle/>
        <a:p>
          <a:endParaRPr lang="ru-RU"/>
        </a:p>
      </dgm:t>
    </dgm:pt>
    <dgm:pt modelId="{8A49E387-B7A0-4227-B1A8-FA86FA9933D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Toshkentning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Yunusobod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tumanida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2000-yil 12-may </a:t>
          </a:r>
          <a:r>
            <a:rPr lang="ru-RU" sz="20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kuni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“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Shahidlar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xotirasi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”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hiyoboning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tantanali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ochilishi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bo‘lib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o‘tdi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ru-RU" sz="2000" dirty="0">
            <a:solidFill>
              <a:schemeClr val="tx1"/>
            </a:solidFill>
            <a:latin typeface="Tw Cen MT"/>
            <a:ea typeface="+mn-ea"/>
            <a:cs typeface="+mn-cs"/>
          </a:endParaRPr>
        </a:p>
      </dgm:t>
    </dgm:pt>
    <dgm:pt modelId="{A9D30813-2545-4B47-81BE-08A704CF3075}" type="parTrans" cxnId="{969DE435-8A6C-45AB-98E3-CAF949375EE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DA41FDE3-FF70-4B40-80BC-FF8A90038B59}" type="sibTrans" cxnId="{969DE435-8A6C-45AB-98E3-CAF949375EE8}">
      <dgm:prSet/>
      <dgm:spPr/>
      <dgm:t>
        <a:bodyPr/>
        <a:lstStyle/>
        <a:p>
          <a:endParaRPr lang="ru-RU"/>
        </a:p>
      </dgm:t>
    </dgm:pt>
    <dgm:pt modelId="{FF52798F-39E7-43D7-A66B-1415C86AF16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1999-yil</a:t>
          </a:r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12-mayda </a:t>
          </a:r>
          <a:r>
            <a:rPr lang="en-US" sz="1800" b="1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Mustamlakachilik</a:t>
          </a:r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davri</a:t>
          </a:r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qurbonlari</a:t>
          </a:r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xotirasini</a:t>
          </a:r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abadiylashtirish</a:t>
          </a:r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komissiyasi</a:t>
          </a:r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tuzildi</a:t>
          </a:r>
          <a:r>
            <a:rPr lang="en-US" sz="1800" b="1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1913090-0D89-4562-A05F-91D92C8FCA64}" type="parTrans" cxnId="{63E6C78F-664E-4E14-A936-1F9F28CF5AE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89B67758-EDDD-4B61-B874-C7EBCA2F4458}" type="sibTrans" cxnId="{63E6C78F-664E-4E14-A936-1F9F28CF5AEA}">
      <dgm:prSet/>
      <dgm:spPr/>
      <dgm:t>
        <a:bodyPr/>
        <a:lstStyle/>
        <a:p>
          <a:endParaRPr lang="ru-RU"/>
        </a:p>
      </dgm:t>
    </dgm:pt>
    <dgm:pt modelId="{12CB4C9B-5905-46BB-9B69-ECE98F63025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1999-yil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iyul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oyida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hukumat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qarori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asosida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“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Shahidlar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xotirasi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”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xayriya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jamg‘armasi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tashkil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etildi</a:t>
          </a:r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651ECFF-158D-4C19-99C5-6C8B97BDE3A7}" type="parTrans" cxnId="{58412790-AE73-4693-9B71-D1A0CAA4914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gm:t>
    </dgm:pt>
    <dgm:pt modelId="{1E9E5BE1-3123-4B9F-BB70-767ADADFA51C}" type="sibTrans" cxnId="{58412790-AE73-4693-9B71-D1A0CAA49144}">
      <dgm:prSet/>
      <dgm:spPr/>
      <dgm:t>
        <a:bodyPr/>
        <a:lstStyle/>
        <a:p>
          <a:endParaRPr lang="ru-RU"/>
        </a:p>
      </dgm:t>
    </dgm:pt>
    <dgm:pt modelId="{4E45C6F1-B290-4AF9-9785-19FB83971E49}" type="pres">
      <dgm:prSet presAssocID="{4FE09B0A-80FA-496E-813B-D895E63892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4B6C3F-66A5-4A06-A0FF-920B9F4B3F64}" type="pres">
      <dgm:prSet presAssocID="{D915D0F6-934E-41B5-898C-BDF17747639D}" presName="root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E0466B3-E262-4B73-980D-B39D732E5AAD}" type="pres">
      <dgm:prSet presAssocID="{D915D0F6-934E-41B5-898C-BDF17747639D}" presName="LevelOneTextNode" presStyleLbl="node0" presStyleIdx="0" presStyleCnt="1" custScaleY="83812" custLinFactNeighborX="-2739" custLinFactNeighborY="7112">
        <dgm:presLayoutVars>
          <dgm:chPref val="3"/>
        </dgm:presLayoutVars>
      </dgm:prSet>
      <dgm:spPr>
        <a:xfrm rot="16200000">
          <a:off x="-1569183" y="2194560"/>
          <a:ext cx="5418667" cy="1029546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3D35A41D-BC1F-4A08-B039-8B149E9E9E61}" type="pres">
      <dgm:prSet presAssocID="{D915D0F6-934E-41B5-898C-BDF17747639D}" presName="level2hierChild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3C2DB8A-58C7-477F-98FC-826FBD71C9D7}" type="pres">
      <dgm:prSet presAssocID="{A9D30813-2545-4B47-81BE-08A704CF3075}" presName="conn2-1" presStyleLbl="parChTrans1D2" presStyleIdx="0" presStyleCnt="3"/>
      <dgm:spPr>
        <a:xfrm>
          <a:off x="1654923" y="1440159"/>
          <a:ext cx="702026" cy="1269173"/>
        </a:xfrm>
        <a:custGeom>
          <a:avLst/>
          <a:gdLst/>
          <a:ahLst/>
          <a:cxnLst/>
          <a:rect l="0" t="0" r="0" b="0"/>
          <a:pathLst>
            <a:path>
              <a:moveTo>
                <a:pt x="0" y="1269173"/>
              </a:moveTo>
              <a:lnTo>
                <a:pt x="351013" y="1269173"/>
              </a:lnTo>
              <a:lnTo>
                <a:pt x="351013" y="0"/>
              </a:lnTo>
              <a:lnTo>
                <a:pt x="702026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56EFEA4-DB3D-499C-9981-B6D6A75717A6}" type="pres">
      <dgm:prSet presAssocID="{A9D30813-2545-4B47-81BE-08A704CF307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FC1B219-AB62-4B17-BB5B-7D3EBF9FE3B2}" type="pres">
      <dgm:prSet presAssocID="{8A49E387-B7A0-4227-B1A8-FA86FA9933DE}" presName="roo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175FBC8-8AE7-4D89-8D4E-471BCD2D1403}" type="pres">
      <dgm:prSet presAssocID="{8A49E387-B7A0-4227-B1A8-FA86FA9933DE}" presName="LevelTwoTextNode" presStyleLbl="node2" presStyleIdx="0" presStyleCnt="3" custScaleX="190884" custScaleY="146622" custLinFactY="124929" custLinFactNeighborX="3260" custLinFactNeighborY="200000">
        <dgm:presLayoutVars>
          <dgm:chPref val="3"/>
        </dgm:presLayoutVars>
      </dgm:prSet>
      <dgm:spPr>
        <a:xfrm>
          <a:off x="2356950" y="925386"/>
          <a:ext cx="5136791" cy="1029546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5CCC2519-CEE6-4245-BDD3-0CBB6844F8CE}" type="pres">
      <dgm:prSet presAssocID="{8A49E387-B7A0-4227-B1A8-FA86FA9933DE}" presName="level3hierChild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6BA1A5E-11D3-4F2C-8098-3D1E0BABA0FC}" type="pres">
      <dgm:prSet presAssocID="{61913090-0D89-4562-A05F-91D92C8FCA64}" presName="conn2-1" presStyleLbl="parChTrans1D2" presStyleIdx="1" presStyleCnt="3"/>
      <dgm:spPr>
        <a:xfrm>
          <a:off x="1654923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5E1B48D-4C7C-4840-B376-4E43E7DA633C}" type="pres">
      <dgm:prSet presAssocID="{61913090-0D89-4562-A05F-91D92C8FCA6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65A5FEA-2B17-42D3-9634-1FA5295F2753}" type="pres">
      <dgm:prSet presAssocID="{FF52798F-39E7-43D7-A66B-1415C86AF16F}" presName="roo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6A6E7BA-420C-4336-B11B-C3B3323CFB54}" type="pres">
      <dgm:prSet presAssocID="{FF52798F-39E7-43D7-A66B-1415C86AF16F}" presName="LevelTwoTextNode" presStyleLbl="node2" presStyleIdx="1" presStyleCnt="3" custScaleX="192621" custScaleY="130596" custLinFactY="-27386" custLinFactNeighborX="3050" custLinFactNeighborY="-100000">
        <dgm:presLayoutVars>
          <dgm:chPref val="3"/>
        </dgm:presLayoutVars>
      </dgm:prSet>
      <dgm:spPr>
        <a:xfrm>
          <a:off x="2330306" y="2194560"/>
          <a:ext cx="5101300" cy="1029546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1E1DD928-A987-4C62-A264-42472B2E99FB}" type="pres">
      <dgm:prSet presAssocID="{FF52798F-39E7-43D7-A66B-1415C86AF16F}" presName="level3hierChild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8427F22-196B-4776-938B-0C95E7BDD029}" type="pres">
      <dgm:prSet presAssocID="{C651ECFF-158D-4C19-99C5-6C8B97BDE3A7}" presName="conn2-1" presStyleLbl="parChTrans1D2" presStyleIdx="2" presStyleCnt="3"/>
      <dgm:spPr>
        <a:xfrm>
          <a:off x="1654923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BF0F46F-A6C2-4F06-A0E8-37DB984CEE25}" type="pres">
      <dgm:prSet presAssocID="{C651ECFF-158D-4C19-99C5-6C8B97BDE3A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04D0D1D-EF39-4A40-A492-20922AD0ED26}" type="pres">
      <dgm:prSet presAssocID="{12CB4C9B-5905-46BB-9B69-ECE98F63025B}" presName="root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4908898-7C77-4E1F-BD20-EA1691AA8858}" type="pres">
      <dgm:prSet presAssocID="{12CB4C9B-5905-46BB-9B69-ECE98F63025B}" presName="LevelTwoTextNode" presStyleLbl="node2" presStyleIdx="2" presStyleCnt="3" custScaleX="192621" custScaleY="125799" custLinFactY="-36186" custLinFactNeighborX="3260" custLinFactNeighborY="-100000">
        <dgm:presLayoutVars>
          <dgm:chPref val="3"/>
        </dgm:presLayoutVars>
      </dgm:prSet>
      <dgm:spPr>
        <a:xfrm>
          <a:off x="2330306" y="3481493"/>
          <a:ext cx="5172316" cy="1029546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C56E4A66-DD70-4ED3-B36A-1938F6533207}" type="pres">
      <dgm:prSet presAssocID="{12CB4C9B-5905-46BB-9B69-ECE98F63025B}" presName="level3hierChild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969DE435-8A6C-45AB-98E3-CAF949375EE8}" srcId="{D915D0F6-934E-41B5-898C-BDF17747639D}" destId="{8A49E387-B7A0-4227-B1A8-FA86FA9933DE}" srcOrd="0" destOrd="0" parTransId="{A9D30813-2545-4B47-81BE-08A704CF3075}" sibTransId="{DA41FDE3-FF70-4B40-80BC-FF8A90038B59}"/>
    <dgm:cxn modelId="{58412790-AE73-4693-9B71-D1A0CAA49144}" srcId="{D915D0F6-934E-41B5-898C-BDF17747639D}" destId="{12CB4C9B-5905-46BB-9B69-ECE98F63025B}" srcOrd="2" destOrd="0" parTransId="{C651ECFF-158D-4C19-99C5-6C8B97BDE3A7}" sibTransId="{1E9E5BE1-3123-4B9F-BB70-767ADADFA51C}"/>
    <dgm:cxn modelId="{080FBC6D-C0A5-4BBB-B0CD-592BFCA09A9A}" type="presOf" srcId="{A9D30813-2545-4B47-81BE-08A704CF3075}" destId="{93C2DB8A-58C7-477F-98FC-826FBD71C9D7}" srcOrd="0" destOrd="0" presId="urn:microsoft.com/office/officeart/2008/layout/HorizontalMultiLevelHierarchy"/>
    <dgm:cxn modelId="{D9C1FFDC-6ECC-4062-BB9F-E52731C5275F}" type="presOf" srcId="{D915D0F6-934E-41B5-898C-BDF17747639D}" destId="{3E0466B3-E262-4B73-980D-B39D732E5AAD}" srcOrd="0" destOrd="0" presId="urn:microsoft.com/office/officeart/2008/layout/HorizontalMultiLevelHierarchy"/>
    <dgm:cxn modelId="{286560AD-F2D4-42DA-9B8D-5C09FEA03297}" type="presOf" srcId="{C651ECFF-158D-4C19-99C5-6C8B97BDE3A7}" destId="{E8427F22-196B-4776-938B-0C95E7BDD029}" srcOrd="0" destOrd="0" presId="urn:microsoft.com/office/officeart/2008/layout/HorizontalMultiLevelHierarchy"/>
    <dgm:cxn modelId="{E772A68D-5D9A-43D9-A182-F53EE03A7EAF}" srcId="{4FE09B0A-80FA-496E-813B-D895E63892E4}" destId="{D915D0F6-934E-41B5-898C-BDF17747639D}" srcOrd="0" destOrd="0" parTransId="{41D2CC0F-C615-40DE-9395-3249C6BA0D4B}" sibTransId="{DBF6B02F-2ED5-4B18-870E-A72F1B2C6E9A}"/>
    <dgm:cxn modelId="{7A0AF560-48FC-4701-99D7-616E5C6D1A21}" type="presOf" srcId="{61913090-0D89-4562-A05F-91D92C8FCA64}" destId="{66BA1A5E-11D3-4F2C-8098-3D1E0BABA0FC}" srcOrd="0" destOrd="0" presId="urn:microsoft.com/office/officeart/2008/layout/HorizontalMultiLevelHierarchy"/>
    <dgm:cxn modelId="{E0D0E6C3-4D60-4627-B27E-3C452D976737}" type="presOf" srcId="{8A49E387-B7A0-4227-B1A8-FA86FA9933DE}" destId="{3175FBC8-8AE7-4D89-8D4E-471BCD2D1403}" srcOrd="0" destOrd="0" presId="urn:microsoft.com/office/officeart/2008/layout/HorizontalMultiLevelHierarchy"/>
    <dgm:cxn modelId="{EAF74B11-0EBE-4C01-AA10-97EC227AABC4}" type="presOf" srcId="{12CB4C9B-5905-46BB-9B69-ECE98F63025B}" destId="{44908898-7C77-4E1F-BD20-EA1691AA8858}" srcOrd="0" destOrd="0" presId="urn:microsoft.com/office/officeart/2008/layout/HorizontalMultiLevelHierarchy"/>
    <dgm:cxn modelId="{A7B975C8-01F3-409F-B89D-D352ED0DC595}" type="presOf" srcId="{C651ECFF-158D-4C19-99C5-6C8B97BDE3A7}" destId="{6BF0F46F-A6C2-4F06-A0E8-37DB984CEE25}" srcOrd="1" destOrd="0" presId="urn:microsoft.com/office/officeart/2008/layout/HorizontalMultiLevelHierarchy"/>
    <dgm:cxn modelId="{63E6C78F-664E-4E14-A936-1F9F28CF5AEA}" srcId="{D915D0F6-934E-41B5-898C-BDF17747639D}" destId="{FF52798F-39E7-43D7-A66B-1415C86AF16F}" srcOrd="1" destOrd="0" parTransId="{61913090-0D89-4562-A05F-91D92C8FCA64}" sibTransId="{89B67758-EDDD-4B61-B874-C7EBCA2F4458}"/>
    <dgm:cxn modelId="{840B6DA1-B634-462E-A21D-DAA6B7123617}" type="presOf" srcId="{4FE09B0A-80FA-496E-813B-D895E63892E4}" destId="{4E45C6F1-B290-4AF9-9785-19FB83971E49}" srcOrd="0" destOrd="0" presId="urn:microsoft.com/office/officeart/2008/layout/HorizontalMultiLevelHierarchy"/>
    <dgm:cxn modelId="{2DED7937-CAB3-4693-8B6B-B9EEF4BB299F}" type="presOf" srcId="{61913090-0D89-4562-A05F-91D92C8FCA64}" destId="{C5E1B48D-4C7C-4840-B376-4E43E7DA633C}" srcOrd="1" destOrd="0" presId="urn:microsoft.com/office/officeart/2008/layout/HorizontalMultiLevelHierarchy"/>
    <dgm:cxn modelId="{7763F4C6-BB35-4E78-B86D-B0BE2CF2E808}" type="presOf" srcId="{FF52798F-39E7-43D7-A66B-1415C86AF16F}" destId="{D6A6E7BA-420C-4336-B11B-C3B3323CFB54}" srcOrd="0" destOrd="0" presId="urn:microsoft.com/office/officeart/2008/layout/HorizontalMultiLevelHierarchy"/>
    <dgm:cxn modelId="{00CEAC41-BAE4-4EFA-925F-F5B27698627E}" type="presOf" srcId="{A9D30813-2545-4B47-81BE-08A704CF3075}" destId="{956EFEA4-DB3D-499C-9981-B6D6A75717A6}" srcOrd="1" destOrd="0" presId="urn:microsoft.com/office/officeart/2008/layout/HorizontalMultiLevelHierarchy"/>
    <dgm:cxn modelId="{B62F4386-D0ED-45DB-BBE4-197EDFB21EDD}" type="presParOf" srcId="{4E45C6F1-B290-4AF9-9785-19FB83971E49}" destId="{434B6C3F-66A5-4A06-A0FF-920B9F4B3F64}" srcOrd="0" destOrd="0" presId="urn:microsoft.com/office/officeart/2008/layout/HorizontalMultiLevelHierarchy"/>
    <dgm:cxn modelId="{034B64FF-C43A-4B3D-9113-950E2729BB79}" type="presParOf" srcId="{434B6C3F-66A5-4A06-A0FF-920B9F4B3F64}" destId="{3E0466B3-E262-4B73-980D-B39D732E5AAD}" srcOrd="0" destOrd="0" presId="urn:microsoft.com/office/officeart/2008/layout/HorizontalMultiLevelHierarchy"/>
    <dgm:cxn modelId="{2EA9BB8D-C19E-4815-8FB7-F960FA0CA9E9}" type="presParOf" srcId="{434B6C3F-66A5-4A06-A0FF-920B9F4B3F64}" destId="{3D35A41D-BC1F-4A08-B039-8B149E9E9E61}" srcOrd="1" destOrd="0" presId="urn:microsoft.com/office/officeart/2008/layout/HorizontalMultiLevelHierarchy"/>
    <dgm:cxn modelId="{99BDE4E8-2F43-434A-BC94-F971DF922A3B}" type="presParOf" srcId="{3D35A41D-BC1F-4A08-B039-8B149E9E9E61}" destId="{93C2DB8A-58C7-477F-98FC-826FBD71C9D7}" srcOrd="0" destOrd="0" presId="urn:microsoft.com/office/officeart/2008/layout/HorizontalMultiLevelHierarchy"/>
    <dgm:cxn modelId="{D3562236-61D4-4A38-888A-AB18473D626A}" type="presParOf" srcId="{93C2DB8A-58C7-477F-98FC-826FBD71C9D7}" destId="{956EFEA4-DB3D-499C-9981-B6D6A75717A6}" srcOrd="0" destOrd="0" presId="urn:microsoft.com/office/officeart/2008/layout/HorizontalMultiLevelHierarchy"/>
    <dgm:cxn modelId="{26CE0E37-8227-4BB7-9CA0-99FAF0830DBE}" type="presParOf" srcId="{3D35A41D-BC1F-4A08-B039-8B149E9E9E61}" destId="{DFC1B219-AB62-4B17-BB5B-7D3EBF9FE3B2}" srcOrd="1" destOrd="0" presId="urn:microsoft.com/office/officeart/2008/layout/HorizontalMultiLevelHierarchy"/>
    <dgm:cxn modelId="{2A7CCED8-4BD5-4435-A065-E2CF91319370}" type="presParOf" srcId="{DFC1B219-AB62-4B17-BB5B-7D3EBF9FE3B2}" destId="{3175FBC8-8AE7-4D89-8D4E-471BCD2D1403}" srcOrd="0" destOrd="0" presId="urn:microsoft.com/office/officeart/2008/layout/HorizontalMultiLevelHierarchy"/>
    <dgm:cxn modelId="{5586F532-21A2-4ED7-A286-584F80DD30A2}" type="presParOf" srcId="{DFC1B219-AB62-4B17-BB5B-7D3EBF9FE3B2}" destId="{5CCC2519-CEE6-4245-BDD3-0CBB6844F8CE}" srcOrd="1" destOrd="0" presId="urn:microsoft.com/office/officeart/2008/layout/HorizontalMultiLevelHierarchy"/>
    <dgm:cxn modelId="{22A952E3-ADD5-4C8D-8844-B06322601954}" type="presParOf" srcId="{3D35A41D-BC1F-4A08-B039-8B149E9E9E61}" destId="{66BA1A5E-11D3-4F2C-8098-3D1E0BABA0FC}" srcOrd="2" destOrd="0" presId="urn:microsoft.com/office/officeart/2008/layout/HorizontalMultiLevelHierarchy"/>
    <dgm:cxn modelId="{24CF914F-2492-49F1-BFE0-C3E92393E138}" type="presParOf" srcId="{66BA1A5E-11D3-4F2C-8098-3D1E0BABA0FC}" destId="{C5E1B48D-4C7C-4840-B376-4E43E7DA633C}" srcOrd="0" destOrd="0" presId="urn:microsoft.com/office/officeart/2008/layout/HorizontalMultiLevelHierarchy"/>
    <dgm:cxn modelId="{7453A75C-4A2A-4790-B8C8-0271CF5EB592}" type="presParOf" srcId="{3D35A41D-BC1F-4A08-B039-8B149E9E9E61}" destId="{865A5FEA-2B17-42D3-9634-1FA5295F2753}" srcOrd="3" destOrd="0" presId="urn:microsoft.com/office/officeart/2008/layout/HorizontalMultiLevelHierarchy"/>
    <dgm:cxn modelId="{EE123770-8CEE-4FD7-98BC-D8F729A2CCBF}" type="presParOf" srcId="{865A5FEA-2B17-42D3-9634-1FA5295F2753}" destId="{D6A6E7BA-420C-4336-B11B-C3B3323CFB54}" srcOrd="0" destOrd="0" presId="urn:microsoft.com/office/officeart/2008/layout/HorizontalMultiLevelHierarchy"/>
    <dgm:cxn modelId="{D1C4F802-B62F-440C-9A80-8D0F69273A73}" type="presParOf" srcId="{865A5FEA-2B17-42D3-9634-1FA5295F2753}" destId="{1E1DD928-A987-4C62-A264-42472B2E99FB}" srcOrd="1" destOrd="0" presId="urn:microsoft.com/office/officeart/2008/layout/HorizontalMultiLevelHierarchy"/>
    <dgm:cxn modelId="{4FD6F32E-3B00-4431-8182-E07B62CE21A7}" type="presParOf" srcId="{3D35A41D-BC1F-4A08-B039-8B149E9E9E61}" destId="{E8427F22-196B-4776-938B-0C95E7BDD029}" srcOrd="4" destOrd="0" presId="urn:microsoft.com/office/officeart/2008/layout/HorizontalMultiLevelHierarchy"/>
    <dgm:cxn modelId="{6FEE5A54-C6DE-4508-A850-58DFB0DE74D5}" type="presParOf" srcId="{E8427F22-196B-4776-938B-0C95E7BDD029}" destId="{6BF0F46F-A6C2-4F06-A0E8-37DB984CEE25}" srcOrd="0" destOrd="0" presId="urn:microsoft.com/office/officeart/2008/layout/HorizontalMultiLevelHierarchy"/>
    <dgm:cxn modelId="{51D4294A-7F10-43D6-9301-04C7B4612A4A}" type="presParOf" srcId="{3D35A41D-BC1F-4A08-B039-8B149E9E9E61}" destId="{B04D0D1D-EF39-4A40-A492-20922AD0ED26}" srcOrd="5" destOrd="0" presId="urn:microsoft.com/office/officeart/2008/layout/HorizontalMultiLevelHierarchy"/>
    <dgm:cxn modelId="{E399FBBB-E45A-4F70-AE61-2C415BF8D280}" type="presParOf" srcId="{B04D0D1D-EF39-4A40-A492-20922AD0ED26}" destId="{44908898-7C77-4E1F-BD20-EA1691AA8858}" srcOrd="0" destOrd="0" presId="urn:microsoft.com/office/officeart/2008/layout/HorizontalMultiLevelHierarchy"/>
    <dgm:cxn modelId="{89463573-48BE-406A-88F5-C65F2F4AD327}" type="presParOf" srcId="{B04D0D1D-EF39-4A40-A492-20922AD0ED26}" destId="{C56E4A66-DD70-4ED3-B36A-1938F65332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B172B-17BA-4DAE-885F-50B514205C74}">
      <dsp:nvSpPr>
        <dsp:cNvPr id="0" name=""/>
        <dsp:cNvSpPr/>
      </dsp:nvSpPr>
      <dsp:spPr>
        <a:xfrm>
          <a:off x="3662281" y="1610542"/>
          <a:ext cx="2599038" cy="618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457"/>
              </a:lnTo>
              <a:lnTo>
                <a:pt x="2599038" y="421457"/>
              </a:lnTo>
              <a:lnTo>
                <a:pt x="2599038" y="618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7DA43-442C-4951-93A0-B25DC31B8E29}">
      <dsp:nvSpPr>
        <dsp:cNvPr id="0" name=""/>
        <dsp:cNvSpPr/>
      </dsp:nvSpPr>
      <dsp:spPr>
        <a:xfrm>
          <a:off x="3616561" y="1610542"/>
          <a:ext cx="91440" cy="6184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8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A87E6-FE13-429B-AEBB-CBC3B3C56BEA}">
      <dsp:nvSpPr>
        <dsp:cNvPr id="0" name=""/>
        <dsp:cNvSpPr/>
      </dsp:nvSpPr>
      <dsp:spPr>
        <a:xfrm>
          <a:off x="1063243" y="1610542"/>
          <a:ext cx="2599038" cy="618453"/>
        </a:xfrm>
        <a:custGeom>
          <a:avLst/>
          <a:gdLst/>
          <a:ahLst/>
          <a:cxnLst/>
          <a:rect l="0" t="0" r="0" b="0"/>
          <a:pathLst>
            <a:path>
              <a:moveTo>
                <a:pt x="2599038" y="0"/>
              </a:moveTo>
              <a:lnTo>
                <a:pt x="2599038" y="421457"/>
              </a:lnTo>
              <a:lnTo>
                <a:pt x="0" y="421457"/>
              </a:lnTo>
              <a:lnTo>
                <a:pt x="0" y="6184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DE7AC-9E22-433D-8144-F9E1CC717D69}">
      <dsp:nvSpPr>
        <dsp:cNvPr id="0" name=""/>
        <dsp:cNvSpPr/>
      </dsp:nvSpPr>
      <dsp:spPr>
        <a:xfrm>
          <a:off x="2599038" y="260223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0E83A-F3EA-463B-A39A-2ACDD15596F4}">
      <dsp:nvSpPr>
        <dsp:cNvPr id="0" name=""/>
        <dsp:cNvSpPr/>
      </dsp:nvSpPr>
      <dsp:spPr>
        <a:xfrm>
          <a:off x="2835314" y="484685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Arial" pitchFamily="34" charset="0"/>
              <a:cs typeface="Arial" pitchFamily="34" charset="0"/>
            </a:rPr>
            <a:t>Kirish</a:t>
          </a:r>
          <a:r>
            <a:rPr lang="en-US" sz="3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latin typeface="Arial" pitchFamily="34" charset="0"/>
              <a:cs typeface="Arial" pitchFamily="34" charset="0"/>
            </a:rPr>
            <a:t>bo‘laklar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2874863" y="524234"/>
        <a:ext cx="2047388" cy="1271220"/>
      </dsp:txXfrm>
    </dsp:sp>
    <dsp:sp modelId="{C1F1C388-8343-4E54-AB9F-D95DCD1F1611}">
      <dsp:nvSpPr>
        <dsp:cNvPr id="0" name=""/>
        <dsp:cNvSpPr/>
      </dsp:nvSpPr>
      <dsp:spPr>
        <a:xfrm>
          <a:off x="0" y="2228995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DACA5-3561-4780-B5A9-14C7AF9106EE}">
      <dsp:nvSpPr>
        <dsp:cNvPr id="0" name=""/>
        <dsp:cNvSpPr/>
      </dsp:nvSpPr>
      <dsp:spPr>
        <a:xfrm>
          <a:off x="236276" y="2453457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Arial" pitchFamily="34" charset="0"/>
              <a:cs typeface="Arial" pitchFamily="34" charset="0"/>
            </a:rPr>
            <a:t>Kirish</a:t>
          </a:r>
          <a:r>
            <a:rPr lang="en-US" sz="3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latin typeface="Arial" pitchFamily="34" charset="0"/>
              <a:cs typeface="Arial" pitchFamily="34" charset="0"/>
            </a:rPr>
            <a:t>so‘zlar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275825" y="2493006"/>
        <a:ext cx="2047388" cy="1271220"/>
      </dsp:txXfrm>
    </dsp:sp>
    <dsp:sp modelId="{5898E4A2-9281-4DD7-8FC5-8AA028A2D8BC}">
      <dsp:nvSpPr>
        <dsp:cNvPr id="0" name=""/>
        <dsp:cNvSpPr/>
      </dsp:nvSpPr>
      <dsp:spPr>
        <a:xfrm>
          <a:off x="2599038" y="2228995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E7139-CA22-4C78-8316-E06C78A5270F}">
      <dsp:nvSpPr>
        <dsp:cNvPr id="0" name=""/>
        <dsp:cNvSpPr/>
      </dsp:nvSpPr>
      <dsp:spPr>
        <a:xfrm>
          <a:off x="2835315" y="2453457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Arial" pitchFamily="34" charset="0"/>
              <a:cs typeface="Arial" pitchFamily="34" charset="0"/>
            </a:rPr>
            <a:t>Kirish</a:t>
          </a:r>
          <a:r>
            <a:rPr lang="en-US" sz="3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latin typeface="Arial" pitchFamily="34" charset="0"/>
              <a:cs typeface="Arial" pitchFamily="34" charset="0"/>
            </a:rPr>
            <a:t>birikmalar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2874864" y="2493006"/>
        <a:ext cx="2047388" cy="1271220"/>
      </dsp:txXfrm>
    </dsp:sp>
    <dsp:sp modelId="{BBAC4EAA-3C78-497C-8ED9-DDAE209458B9}">
      <dsp:nvSpPr>
        <dsp:cNvPr id="0" name=""/>
        <dsp:cNvSpPr/>
      </dsp:nvSpPr>
      <dsp:spPr>
        <a:xfrm>
          <a:off x="5198077" y="2228995"/>
          <a:ext cx="2126486" cy="1350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82F8D-00EE-43FA-A72F-C9C615F13FCA}">
      <dsp:nvSpPr>
        <dsp:cNvPr id="0" name=""/>
        <dsp:cNvSpPr/>
      </dsp:nvSpPr>
      <dsp:spPr>
        <a:xfrm>
          <a:off x="5434353" y="2453457"/>
          <a:ext cx="2126486" cy="1350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Arial" pitchFamily="34" charset="0"/>
              <a:cs typeface="Arial" pitchFamily="34" charset="0"/>
            </a:rPr>
            <a:t>Kirish</a:t>
          </a:r>
          <a:r>
            <a:rPr lang="en-US" sz="3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3200" kern="1200" dirty="0" err="1">
              <a:latin typeface="Arial" pitchFamily="34" charset="0"/>
              <a:cs typeface="Arial" pitchFamily="34" charset="0"/>
            </a:rPr>
            <a:t>gaplar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5473902" y="2493006"/>
        <a:ext cx="2047388" cy="1271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A8066-8481-4F9E-9811-BDDD8A5D047E}">
      <dsp:nvSpPr>
        <dsp:cNvPr id="0" name=""/>
        <dsp:cNvSpPr/>
      </dsp:nvSpPr>
      <dsp:spPr>
        <a:xfrm rot="5400000">
          <a:off x="-222349" y="223069"/>
          <a:ext cx="1482328" cy="103762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Tw Cen MT"/>
              <a:ea typeface="+mn-ea"/>
              <a:cs typeface="+mn-cs"/>
            </a:rPr>
            <a:t>  </a:t>
          </a:r>
          <a:endParaRPr lang="ru-RU" sz="3200" kern="1200" dirty="0">
            <a:latin typeface="Tw Cen MT"/>
            <a:ea typeface="+mn-ea"/>
            <a:cs typeface="+mn-cs"/>
          </a:endParaRPr>
        </a:p>
      </dsp:txBody>
      <dsp:txXfrm rot="-5400000">
        <a:off x="1" y="519535"/>
        <a:ext cx="1037629" cy="444699"/>
      </dsp:txXfrm>
    </dsp:sp>
    <dsp:sp modelId="{81FAC519-06CD-415A-BACA-BAC39598B4D4}">
      <dsp:nvSpPr>
        <dsp:cNvPr id="0" name=""/>
        <dsp:cNvSpPr/>
      </dsp:nvSpPr>
      <dsp:spPr>
        <a:xfrm rot="5400000">
          <a:off x="4033502" y="-2995872"/>
          <a:ext cx="963513" cy="6955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w Cen MT"/>
            <a:buChar char="••"/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Gumon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ehtimol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,…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w Cen MT"/>
            <a:buChar char="••"/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Ishonch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albatta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…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037630" y="47035"/>
        <a:ext cx="6908223" cy="869443"/>
      </dsp:txXfrm>
    </dsp:sp>
    <dsp:sp modelId="{7B9F53E5-4298-48D1-B219-A3E0BA1D4C15}">
      <dsp:nvSpPr>
        <dsp:cNvPr id="0" name=""/>
        <dsp:cNvSpPr/>
      </dsp:nvSpPr>
      <dsp:spPr>
        <a:xfrm rot="5400000">
          <a:off x="-222349" y="1516360"/>
          <a:ext cx="1482328" cy="1037629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Tw Cen MT"/>
              <a:ea typeface="+mn-ea"/>
              <a:cs typeface="+mn-cs"/>
            </a:rPr>
            <a:t> </a:t>
          </a:r>
          <a:endParaRPr lang="ru-RU" sz="3200" kern="1200" dirty="0">
            <a:latin typeface="Tw Cen MT"/>
            <a:ea typeface="+mn-ea"/>
            <a:cs typeface="+mn-cs"/>
          </a:endParaRPr>
        </a:p>
      </dsp:txBody>
      <dsp:txXfrm rot="-5400000">
        <a:off x="1" y="1812826"/>
        <a:ext cx="1037629" cy="444699"/>
      </dsp:txXfrm>
    </dsp:sp>
    <dsp:sp modelId="{8D114393-F37F-4E4E-8098-35FBA556F3F3}">
      <dsp:nvSpPr>
        <dsp:cNvPr id="0" name=""/>
        <dsp:cNvSpPr/>
      </dsp:nvSpPr>
      <dsp:spPr>
        <a:xfrm rot="5400000">
          <a:off x="4027152" y="-1701861"/>
          <a:ext cx="976212" cy="6955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w Cen MT"/>
            <a:buChar char="••"/>
          </a:pPr>
          <a:r>
            <a:rPr lang="en-US" sz="2000" b="1" kern="120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Tartib: </a:t>
          </a:r>
          <a:r>
            <a:rPr lang="en-US" sz="2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birinchidan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…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w Cen MT"/>
            <a:buChar char="••"/>
          </a:pPr>
          <a:r>
            <a:rPr lang="en-US" sz="2800" b="1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Aloqadorligi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menimcha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…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037630" y="1335316"/>
        <a:ext cx="6907603" cy="880902"/>
      </dsp:txXfrm>
    </dsp:sp>
    <dsp:sp modelId="{8B232817-0BBB-4DF9-97F8-0D4F189BD2D6}">
      <dsp:nvSpPr>
        <dsp:cNvPr id="0" name=""/>
        <dsp:cNvSpPr/>
      </dsp:nvSpPr>
      <dsp:spPr>
        <a:xfrm rot="5400000">
          <a:off x="-222349" y="2803301"/>
          <a:ext cx="1482328" cy="1037629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latin typeface="Tw Cen MT"/>
              <a:ea typeface="+mn-ea"/>
              <a:cs typeface="+mn-cs"/>
            </a:rPr>
            <a:t> </a:t>
          </a:r>
          <a:endParaRPr lang="ru-RU" sz="3200" kern="1200" dirty="0">
            <a:latin typeface="Tw Cen MT"/>
            <a:ea typeface="+mn-ea"/>
            <a:cs typeface="+mn-cs"/>
          </a:endParaRPr>
        </a:p>
      </dsp:txBody>
      <dsp:txXfrm rot="-5400000">
        <a:off x="1" y="3099767"/>
        <a:ext cx="1037629" cy="444699"/>
      </dsp:txXfrm>
    </dsp:sp>
    <dsp:sp modelId="{73347E3E-E295-4EAD-86AA-8C12D9D2C9B5}">
      <dsp:nvSpPr>
        <dsp:cNvPr id="0" name=""/>
        <dsp:cNvSpPr/>
      </dsp:nvSpPr>
      <dsp:spPr>
        <a:xfrm rot="5400000">
          <a:off x="4033502" y="-414919"/>
          <a:ext cx="963513" cy="6955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000" b="1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Tasdiq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darhaqiqat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…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en-US" sz="2800" b="1" kern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Inkor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mutlaqo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…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37630" y="2627988"/>
        <a:ext cx="6908223" cy="869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A8066-8481-4F9E-9811-BDDD8A5D047E}">
      <dsp:nvSpPr>
        <dsp:cNvPr id="0" name=""/>
        <dsp:cNvSpPr/>
      </dsp:nvSpPr>
      <dsp:spPr>
        <a:xfrm rot="5400000">
          <a:off x="-279987" y="282243"/>
          <a:ext cx="1866582" cy="130660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>
              <a:latin typeface="Tw Cen MT"/>
              <a:ea typeface="+mn-ea"/>
              <a:cs typeface="+mn-cs"/>
            </a:rPr>
            <a:t>  </a:t>
          </a:r>
          <a:endParaRPr lang="ru-RU" sz="4000" kern="1200" dirty="0">
            <a:latin typeface="Tw Cen MT"/>
            <a:ea typeface="+mn-ea"/>
            <a:cs typeface="+mn-cs"/>
          </a:endParaRPr>
        </a:p>
      </dsp:txBody>
      <dsp:txXfrm rot="-5400000">
        <a:off x="1" y="655560"/>
        <a:ext cx="1306607" cy="559975"/>
      </dsp:txXfrm>
    </dsp:sp>
    <dsp:sp modelId="{81FAC519-06CD-415A-BACA-BAC39598B4D4}">
      <dsp:nvSpPr>
        <dsp:cNvPr id="0" name=""/>
        <dsp:cNvSpPr/>
      </dsp:nvSpPr>
      <dsp:spPr>
        <a:xfrm rot="5400000">
          <a:off x="4043108" y="-2736500"/>
          <a:ext cx="1213278" cy="6686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w Cen MT"/>
            <a:buChar char="••"/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Achinish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afsuski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,…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w Cen MT"/>
            <a:buChar char="••"/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Quvonch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xayriyat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…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306608" y="59227"/>
        <a:ext cx="6627053" cy="1094824"/>
      </dsp:txXfrm>
    </dsp:sp>
    <dsp:sp modelId="{7B9F53E5-4298-48D1-B219-A3E0BA1D4C15}">
      <dsp:nvSpPr>
        <dsp:cNvPr id="0" name=""/>
        <dsp:cNvSpPr/>
      </dsp:nvSpPr>
      <dsp:spPr>
        <a:xfrm rot="5400000">
          <a:off x="-279987" y="1867533"/>
          <a:ext cx="1866582" cy="1306607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>
              <a:latin typeface="Tw Cen MT"/>
              <a:ea typeface="+mn-ea"/>
              <a:cs typeface="+mn-cs"/>
            </a:rPr>
            <a:t> </a:t>
          </a:r>
          <a:endParaRPr lang="ru-RU" sz="4000" kern="1200" dirty="0">
            <a:latin typeface="Tw Cen MT"/>
            <a:ea typeface="+mn-ea"/>
            <a:cs typeface="+mn-cs"/>
          </a:endParaRPr>
        </a:p>
      </dsp:txBody>
      <dsp:txXfrm rot="-5400000">
        <a:off x="1" y="2240850"/>
        <a:ext cx="1306607" cy="559975"/>
      </dsp:txXfrm>
    </dsp:sp>
    <dsp:sp modelId="{8D114393-F37F-4E4E-8098-35FBA556F3F3}">
      <dsp:nvSpPr>
        <dsp:cNvPr id="0" name=""/>
        <dsp:cNvSpPr/>
      </dsp:nvSpPr>
      <dsp:spPr>
        <a:xfrm rot="5400000">
          <a:off x="4035113" y="-1148955"/>
          <a:ext cx="1229269" cy="6686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w Cen MT"/>
            <a:buChar char="••"/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Xulosa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800" b="1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demak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w Cen MT"/>
            <a:buChar char="••"/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Ahamiyatliligi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: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ayniqsa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…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306608" y="1639558"/>
        <a:ext cx="6626272" cy="1109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23A7F-57E3-49A2-BD8D-AF34586EB69F}">
      <dsp:nvSpPr>
        <dsp:cNvPr id="0" name=""/>
        <dsp:cNvSpPr/>
      </dsp:nvSpPr>
      <dsp:spPr>
        <a:xfrm>
          <a:off x="2264236" y="49641"/>
          <a:ext cx="1523999" cy="1016000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Kuch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bilimda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4236" y="49641"/>
        <a:ext cx="1523999" cy="1016000"/>
      </dsp:txXfrm>
    </dsp:sp>
    <dsp:sp modelId="{409888F7-68D4-4D55-8081-93399B76C6A4}">
      <dsp:nvSpPr>
        <dsp:cNvPr id="0" name=""/>
        <dsp:cNvSpPr/>
      </dsp:nvSpPr>
      <dsp:spPr>
        <a:xfrm>
          <a:off x="1523999" y="1016000"/>
          <a:ext cx="3047999" cy="1016000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Demak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orzularga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erishishning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yagona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yo‘li</a:t>
          </a:r>
          <a:r>
            <a:rPr lang="en-US" sz="1800" kern="1200" dirty="0" smtClean="0"/>
            <a:t> –</a:t>
          </a:r>
          <a:r>
            <a:rPr lang="en-US" sz="1800" kern="1200" dirty="0" err="1" smtClean="0"/>
            <a:t>bilimdir</a:t>
          </a:r>
          <a:r>
            <a:rPr lang="en-US" sz="1800" kern="1200" dirty="0" smtClean="0"/>
            <a:t>.</a:t>
          </a:r>
          <a:endParaRPr lang="ru-RU" sz="1800" kern="1200" dirty="0"/>
        </a:p>
      </dsp:txBody>
      <dsp:txXfrm>
        <a:off x="2057399" y="1016000"/>
        <a:ext cx="1981199" cy="1016000"/>
      </dsp:txXfrm>
    </dsp:sp>
    <dsp:sp modelId="{34663606-64E0-4FAC-95B7-50EC86FF08EF}">
      <dsp:nvSpPr>
        <dsp:cNvPr id="0" name=""/>
        <dsp:cNvSpPr/>
      </dsp:nvSpPr>
      <dsp:spPr>
        <a:xfrm>
          <a:off x="761999" y="2032000"/>
          <a:ext cx="4571999" cy="1016000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Bilimsiz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johil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kimsalar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faqat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bugunni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o‘ylab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hayotdan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zavqlanadi</a:t>
          </a:r>
          <a:r>
            <a:rPr lang="en-US" sz="1800" kern="1200" dirty="0" smtClean="0"/>
            <a:t>.</a:t>
          </a:r>
          <a:endParaRPr lang="ru-RU" sz="1800" kern="1200" dirty="0"/>
        </a:p>
      </dsp:txBody>
      <dsp:txXfrm>
        <a:off x="1562099" y="2032000"/>
        <a:ext cx="2971799" cy="1016000"/>
      </dsp:txXfrm>
    </dsp:sp>
    <dsp:sp modelId="{0EBFF005-668C-41EA-8EFD-DCB2314DE6C6}">
      <dsp:nvSpPr>
        <dsp:cNvPr id="0" name=""/>
        <dsp:cNvSpPr/>
      </dsp:nvSpPr>
      <dsp:spPr>
        <a:xfrm>
          <a:off x="0" y="3048000"/>
          <a:ext cx="6095999" cy="1016000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Bilimsiz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odam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hech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narsaga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erisholmaydi</a:t>
          </a:r>
          <a:endParaRPr lang="ru-RU" sz="1800" i="0" kern="1200" dirty="0"/>
        </a:p>
      </dsp:txBody>
      <dsp:txXfrm>
        <a:off x="1066799" y="3048000"/>
        <a:ext cx="3962399" cy="101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27F22-196B-4776-938B-0C95E7BDD029}">
      <dsp:nvSpPr>
        <dsp:cNvPr id="0" name=""/>
        <dsp:cNvSpPr/>
      </dsp:nvSpPr>
      <dsp:spPr>
        <a:xfrm>
          <a:off x="1752019" y="2661311"/>
          <a:ext cx="722540" cy="9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2095081" y="2688855"/>
        <a:ext cx="36415" cy="36415"/>
      </dsp:txXfrm>
    </dsp:sp>
    <dsp:sp modelId="{66BA1A5E-11D3-4F2C-8098-3D1E0BABA0FC}">
      <dsp:nvSpPr>
        <dsp:cNvPr id="0" name=""/>
        <dsp:cNvSpPr/>
      </dsp:nvSpPr>
      <dsp:spPr>
        <a:xfrm>
          <a:off x="1752019" y="1341172"/>
          <a:ext cx="716242" cy="1411641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2070567" y="2007419"/>
        <a:ext cx="79147" cy="79147"/>
      </dsp:txXfrm>
    </dsp:sp>
    <dsp:sp modelId="{93C2DB8A-58C7-477F-98FC-826FBD71C9D7}">
      <dsp:nvSpPr>
        <dsp:cNvPr id="0" name=""/>
        <dsp:cNvSpPr/>
      </dsp:nvSpPr>
      <dsp:spPr>
        <a:xfrm>
          <a:off x="1752019" y="2752814"/>
          <a:ext cx="722540" cy="1227823"/>
        </a:xfrm>
        <a:custGeom>
          <a:avLst/>
          <a:gdLst/>
          <a:ahLst/>
          <a:cxnLst/>
          <a:rect l="0" t="0" r="0" b="0"/>
          <a:pathLst>
            <a:path>
              <a:moveTo>
                <a:pt x="0" y="1269173"/>
              </a:moveTo>
              <a:lnTo>
                <a:pt x="351013" y="1269173"/>
              </a:lnTo>
              <a:lnTo>
                <a:pt x="351013" y="0"/>
              </a:lnTo>
              <a:lnTo>
                <a:pt x="702026" y="0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+mn-ea"/>
            <a:cs typeface="+mn-cs"/>
          </a:endParaRPr>
        </a:p>
      </dsp:txBody>
      <dsp:txXfrm>
        <a:off x="2077673" y="3331109"/>
        <a:ext cx="71232" cy="71232"/>
      </dsp:txXfrm>
    </dsp:sp>
    <dsp:sp modelId="{3E0466B3-E262-4B73-980D-B39D732E5AAD}">
      <dsp:nvSpPr>
        <dsp:cNvPr id="0" name=""/>
        <dsp:cNvSpPr/>
      </dsp:nvSpPr>
      <dsp:spPr>
        <a:xfrm rot="16200000">
          <a:off x="-721528" y="2295694"/>
          <a:ext cx="4032855" cy="9142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w Cen MT"/>
            <a:buAutoNum type="arabicPeriod"/>
          </a:pP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Shahidlar</a:t>
          </a:r>
          <a:r>
            <a:rPr lang="en-US" sz="2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maydoni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-721528" y="2295694"/>
        <a:ext cx="4032855" cy="914239"/>
      </dsp:txXfrm>
    </dsp:sp>
    <dsp:sp modelId="{3175FBC8-8AE7-4D89-8D4E-471BCD2D1403}">
      <dsp:nvSpPr>
        <dsp:cNvPr id="0" name=""/>
        <dsp:cNvSpPr/>
      </dsp:nvSpPr>
      <dsp:spPr>
        <a:xfrm>
          <a:off x="2474559" y="3310399"/>
          <a:ext cx="5724050" cy="13404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Toshkentning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Yunusobod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tumanida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2000-yil 12-may </a:t>
          </a:r>
          <a:r>
            <a:rPr lang="ru-RU" sz="20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kuni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“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Shahidlar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xotirasi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”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hiyoboning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tantanali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ochilishi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bo‘lib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o‘tdi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ru-RU" sz="2000" kern="1200" dirty="0">
            <a:solidFill>
              <a:schemeClr val="tx1"/>
            </a:solidFill>
            <a:latin typeface="Tw Cen MT"/>
            <a:ea typeface="+mn-ea"/>
            <a:cs typeface="+mn-cs"/>
          </a:endParaRPr>
        </a:p>
      </dsp:txBody>
      <dsp:txXfrm>
        <a:off x="2474559" y="3310399"/>
        <a:ext cx="5724050" cy="1340476"/>
      </dsp:txXfrm>
    </dsp:sp>
    <dsp:sp modelId="{D6A6E7BA-420C-4336-B11B-C3B3323CFB54}">
      <dsp:nvSpPr>
        <dsp:cNvPr id="0" name=""/>
        <dsp:cNvSpPr/>
      </dsp:nvSpPr>
      <dsp:spPr>
        <a:xfrm>
          <a:off x="2468262" y="744192"/>
          <a:ext cx="5776138" cy="1193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1999-yil</a:t>
          </a: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12-mayda </a:t>
          </a:r>
          <a:r>
            <a:rPr lang="en-US" sz="1800" b="1" kern="1200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Mustamlakachilik</a:t>
          </a: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davri</a:t>
          </a: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qurbonlari</a:t>
          </a: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xotirasini</a:t>
          </a: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abadiylashtirish</a:t>
          </a: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komissiyasi</a:t>
          </a: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800" b="1" kern="1200" baseline="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tuzildi</a:t>
          </a:r>
          <a:r>
            <a:rPr lang="en-US" sz="1800" b="1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68262" y="744192"/>
        <a:ext cx="5776138" cy="1193960"/>
      </dsp:txXfrm>
    </dsp:sp>
    <dsp:sp modelId="{44908898-7C77-4E1F-BD20-EA1691AA8858}">
      <dsp:nvSpPr>
        <dsp:cNvPr id="0" name=""/>
        <dsp:cNvSpPr/>
      </dsp:nvSpPr>
      <dsp:spPr>
        <a:xfrm>
          <a:off x="2474559" y="2086259"/>
          <a:ext cx="5776138" cy="1150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1999-yil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iyul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oyida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hukumat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qarori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asosida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“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Shahidlar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xotirasi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”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xayriya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jamg‘armasi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tashkil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etildi</a:t>
          </a: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74559" y="2086259"/>
        <a:ext cx="5776138" cy="1150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9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8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35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88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9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4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60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360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496290"/>
          </a:xfrm>
        </p:spPr>
        <p:txBody>
          <a:bodyPr lIns="0" tIns="0" rIns="0" bIns="0"/>
          <a:lstStyle>
            <a:lvl1pPr>
              <a:defRPr sz="31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64"/>
            <a:ext cx="2926080" cy="44627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64"/>
            <a:ext cx="2103121" cy="44627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64"/>
            <a:ext cx="2103121" cy="44627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4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64"/>
            <a:ext cx="2926080" cy="44627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64"/>
            <a:ext cx="2103121" cy="44627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64"/>
            <a:ext cx="2103121" cy="44627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8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06020"/>
            <a:ext cx="7924801" cy="3154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83464"/>
            <a:ext cx="2103121" cy="446276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4783464"/>
            <a:ext cx="2926080" cy="446276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4783464"/>
            <a:ext cx="2103121" cy="446276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2" y="1200151"/>
            <a:ext cx="7924801" cy="1292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0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83464"/>
            <a:ext cx="2103121" cy="446276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8960" y="4783464"/>
            <a:ext cx="2926080" cy="446276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680" y="4783464"/>
            <a:ext cx="2103121" cy="446276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4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9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7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65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9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55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1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63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62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58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41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41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96002" indent="-96002">
              <a:buFont typeface="Arial" panose="020B0604020202020204" pitchFamily="34" charset="0"/>
              <a:buChar char="•"/>
              <a:defRPr sz="900"/>
            </a:lvl2pPr>
            <a:lvl3pPr marL="192003" indent="-96002">
              <a:defRPr sz="900"/>
            </a:lvl3pPr>
            <a:lvl4pPr marL="336005" indent="-144002">
              <a:defRPr sz="900"/>
            </a:lvl4pPr>
            <a:lvl5pPr marL="480007" indent="-144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96002" indent="-96002">
              <a:buFont typeface="Arial" panose="020B0604020202020204" pitchFamily="34" charset="0"/>
              <a:buChar char="•"/>
              <a:defRPr sz="900"/>
            </a:lvl2pPr>
            <a:lvl3pPr marL="192003" indent="-96002">
              <a:defRPr sz="900"/>
            </a:lvl3pPr>
            <a:lvl4pPr marL="336005" indent="-144002">
              <a:defRPr sz="900"/>
            </a:lvl4pPr>
            <a:lvl5pPr marL="480007" indent="-144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96002" indent="-96002">
              <a:buFont typeface="Arial" panose="020B0604020202020204" pitchFamily="34" charset="0"/>
              <a:buChar char="•"/>
              <a:defRPr sz="900"/>
            </a:lvl2pPr>
            <a:lvl3pPr marL="192003" indent="-96002">
              <a:defRPr sz="900"/>
            </a:lvl3pPr>
            <a:lvl4pPr marL="336005" indent="-144002">
              <a:defRPr sz="900"/>
            </a:lvl4pPr>
            <a:lvl5pPr marL="480007" indent="-14400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125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6662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229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33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491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0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74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57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6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6303B341-C133-4B44-9B80-1C9A48A6E4F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2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2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47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90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1058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02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2175"/>
          </a:p>
        </p:txBody>
      </p:sp>
    </p:spTree>
    <p:extLst>
      <p:ext uri="{BB962C8B-B14F-4D97-AF65-F5344CB8AC3E}">
        <p14:creationId xmlns:p14="http://schemas.microsoft.com/office/powerpoint/2010/main" val="94164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2175"/>
          </a:p>
        </p:txBody>
      </p:sp>
    </p:spTree>
    <p:extLst>
      <p:ext uri="{BB962C8B-B14F-4D97-AF65-F5344CB8AC3E}">
        <p14:creationId xmlns:p14="http://schemas.microsoft.com/office/powerpoint/2010/main" val="2987475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2175"/>
          </a:p>
        </p:txBody>
      </p:sp>
    </p:spTree>
    <p:extLst>
      <p:ext uri="{BB962C8B-B14F-4D97-AF65-F5344CB8AC3E}">
        <p14:creationId xmlns:p14="http://schemas.microsoft.com/office/powerpoint/2010/main" val="1887640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2175"/>
          </a:p>
        </p:txBody>
      </p:sp>
    </p:spTree>
    <p:extLst>
      <p:ext uri="{BB962C8B-B14F-4D97-AF65-F5344CB8AC3E}">
        <p14:creationId xmlns:p14="http://schemas.microsoft.com/office/powerpoint/2010/main" val="3624570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2175"/>
          </a:p>
        </p:txBody>
      </p:sp>
    </p:spTree>
    <p:extLst>
      <p:ext uri="{BB962C8B-B14F-4D97-AF65-F5344CB8AC3E}">
        <p14:creationId xmlns:p14="http://schemas.microsoft.com/office/powerpoint/2010/main" val="1262466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2175"/>
          </a:p>
        </p:txBody>
      </p:sp>
    </p:spTree>
    <p:extLst>
      <p:ext uri="{BB962C8B-B14F-4D97-AF65-F5344CB8AC3E}">
        <p14:creationId xmlns:p14="http://schemas.microsoft.com/office/powerpoint/2010/main" val="3172252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2175"/>
          </a:p>
        </p:txBody>
      </p:sp>
    </p:spTree>
    <p:extLst>
      <p:ext uri="{BB962C8B-B14F-4D97-AF65-F5344CB8AC3E}">
        <p14:creationId xmlns:p14="http://schemas.microsoft.com/office/powerpoint/2010/main" val="204359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653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9737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974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780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5074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7519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54">
            <a:extLst>
              <a:ext uri="{FF2B5EF4-FFF2-40B4-BE49-F238E27FC236}">
                <a16:creationId xmlns:a16="http://schemas.microsoft.com/office/drawing/2014/main" xmlns="" id="{4574C3F8-7E14-4380-BF56-4937F43A240C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2175"/>
          </a:p>
        </p:txBody>
      </p:sp>
    </p:spTree>
    <p:extLst>
      <p:ext uri="{BB962C8B-B14F-4D97-AF65-F5344CB8AC3E}">
        <p14:creationId xmlns:p14="http://schemas.microsoft.com/office/powerpoint/2010/main" val="18166075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4">
            <a:extLst>
              <a:ext uri="{FF2B5EF4-FFF2-40B4-BE49-F238E27FC236}">
                <a16:creationId xmlns:a16="http://schemas.microsoft.com/office/drawing/2014/main" xmlns="" id="{2305B692-686D-4E2C-BEFA-6615C6DC1BC8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2175"/>
          </a:p>
        </p:txBody>
      </p:sp>
    </p:spTree>
    <p:extLst>
      <p:ext uri="{BB962C8B-B14F-4D97-AF65-F5344CB8AC3E}">
        <p14:creationId xmlns:p14="http://schemas.microsoft.com/office/powerpoint/2010/main" val="271223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4">
            <a:extLst>
              <a:ext uri="{FF2B5EF4-FFF2-40B4-BE49-F238E27FC236}">
                <a16:creationId xmlns:a16="http://schemas.microsoft.com/office/drawing/2014/main" xmlns="" id="{F516DDFA-F52E-4D0C-AB46-ABFA090BFA35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2175"/>
          </a:p>
        </p:txBody>
      </p:sp>
    </p:spTree>
    <p:extLst>
      <p:ext uri="{BB962C8B-B14F-4D97-AF65-F5344CB8AC3E}">
        <p14:creationId xmlns:p14="http://schemas.microsoft.com/office/powerpoint/2010/main" val="72686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2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73208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4" y="162355"/>
            <a:ext cx="8190072" cy="497211"/>
          </a:xfrm>
        </p:spPr>
        <p:txBody>
          <a:bodyPr lIns="0" tIns="0" rIns="0" bIns="0"/>
          <a:lstStyle>
            <a:lvl1pPr>
              <a:defRPr sz="322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4"/>
            <a:ext cx="7826817" cy="289076"/>
          </a:xfrm>
        </p:spPr>
        <p:txBody>
          <a:bodyPr lIns="0" tIns="0" rIns="0" bIns="0"/>
          <a:lstStyle>
            <a:lvl1pPr>
              <a:defRPr sz="1875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14999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4" y="162355"/>
            <a:ext cx="8190072" cy="497211"/>
          </a:xfrm>
        </p:spPr>
        <p:txBody>
          <a:bodyPr lIns="0" tIns="0" rIns="0" bIns="0"/>
          <a:lstStyle>
            <a:lvl1pPr>
              <a:defRPr sz="322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7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60980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4" y="162355"/>
            <a:ext cx="8190072" cy="497211"/>
          </a:xfrm>
        </p:spPr>
        <p:txBody>
          <a:bodyPr lIns="0" tIns="0" rIns="0" bIns="0"/>
          <a:lstStyle>
            <a:lvl1pPr>
              <a:defRPr sz="3225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2742320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3694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83457"/>
            <a:ext cx="2103120" cy="446276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44627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4462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4908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39" y="1594524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59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4"/>
            <a:ext cx="2926080" cy="44627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4"/>
            <a:ext cx="2103121" cy="44627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4"/>
            <a:ext cx="2103121" cy="44627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8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496290"/>
          </a:xfrm>
        </p:spPr>
        <p:txBody>
          <a:bodyPr lIns="0" tIns="0" rIns="0" bIns="0"/>
          <a:lstStyle>
            <a:lvl1pPr>
              <a:defRPr sz="31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8" cy="293150"/>
          </a:xfrm>
        </p:spPr>
        <p:txBody>
          <a:bodyPr lIns="0" tIns="0" rIns="0" bIns="0"/>
          <a:lstStyle>
            <a:lvl1pPr>
              <a:defRPr sz="1875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4"/>
            <a:ext cx="2926080" cy="44627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4"/>
            <a:ext cx="2103121" cy="44627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4"/>
            <a:ext cx="2103121" cy="44627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496290"/>
          </a:xfrm>
        </p:spPr>
        <p:txBody>
          <a:bodyPr lIns="0" tIns="0" rIns="0" bIns="0"/>
          <a:lstStyle>
            <a:lvl1pPr>
              <a:defRPr sz="31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40" y="1183004"/>
            <a:ext cx="397764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99" y="1183004"/>
            <a:ext cx="397764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64"/>
            <a:ext cx="2926080" cy="446276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64"/>
            <a:ext cx="2103121" cy="446276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64"/>
            <a:ext cx="2103121" cy="446276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0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7272"/>
            <a:endParaRPr sz="2850" dirty="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7272"/>
            <a:endParaRPr sz="2850"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9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94"/>
            <a:ext cx="2926080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272"/>
            <a:endParaRPr lang="ru-RU" sz="28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94"/>
            <a:ext cx="2103121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272"/>
            <a:fld id="{1D8BD707-D9CF-40AE-B4C6-C98DA3205C09}" type="datetimeFigureOut">
              <a:rPr lang="en-US" sz="2850" smtClean="0">
                <a:solidFill>
                  <a:prstClr val="black">
                    <a:tint val="75000"/>
                  </a:prstClr>
                </a:solidFill>
              </a:rPr>
              <a:pPr defTabSz="1447272"/>
              <a:t>2/25/2021</a:t>
            </a:fld>
            <a:endParaRPr lang="en-US" sz="28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94"/>
            <a:ext cx="2103121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7272"/>
            <a:fld id="{B6F15528-21DE-4FAA-801E-634DDDAF4B2B}" type="slidenum">
              <a:rPr lang="ru-RU" sz="2850" smtClean="0">
                <a:solidFill>
                  <a:prstClr val="black">
                    <a:tint val="75000"/>
                  </a:prstClr>
                </a:solidFill>
              </a:rPr>
              <a:pPr defTabSz="1447272"/>
              <a:t>‹#›</a:t>
            </a:fld>
            <a:endParaRPr lang="ru-RU" sz="285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4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3645">
        <a:defRPr>
          <a:latin typeface="+mn-lt"/>
          <a:ea typeface="+mn-ea"/>
          <a:cs typeface="+mn-cs"/>
        </a:defRPr>
      </a:lvl2pPr>
      <a:lvl3pPr marL="1447272">
        <a:defRPr>
          <a:latin typeface="+mn-lt"/>
          <a:ea typeface="+mn-ea"/>
          <a:cs typeface="+mn-cs"/>
        </a:defRPr>
      </a:lvl3pPr>
      <a:lvl4pPr marL="2170925">
        <a:defRPr>
          <a:latin typeface="+mn-lt"/>
          <a:ea typeface="+mn-ea"/>
          <a:cs typeface="+mn-cs"/>
        </a:defRPr>
      </a:lvl4pPr>
      <a:lvl5pPr marL="2894571">
        <a:defRPr>
          <a:latin typeface="+mn-lt"/>
          <a:ea typeface="+mn-ea"/>
          <a:cs typeface="+mn-cs"/>
        </a:defRPr>
      </a:lvl5pPr>
      <a:lvl6pPr marL="3618197">
        <a:defRPr>
          <a:latin typeface="+mn-lt"/>
          <a:ea typeface="+mn-ea"/>
          <a:cs typeface="+mn-cs"/>
        </a:defRPr>
      </a:lvl6pPr>
      <a:lvl7pPr marL="4341849">
        <a:defRPr>
          <a:latin typeface="+mn-lt"/>
          <a:ea typeface="+mn-ea"/>
          <a:cs typeface="+mn-cs"/>
        </a:defRPr>
      </a:lvl7pPr>
      <a:lvl8pPr marL="5065481">
        <a:defRPr>
          <a:latin typeface="+mn-lt"/>
          <a:ea typeface="+mn-ea"/>
          <a:cs typeface="+mn-cs"/>
        </a:defRPr>
      </a:lvl8pPr>
      <a:lvl9pPr marL="578912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3645">
        <a:defRPr>
          <a:latin typeface="+mn-lt"/>
          <a:ea typeface="+mn-ea"/>
          <a:cs typeface="+mn-cs"/>
        </a:defRPr>
      </a:lvl2pPr>
      <a:lvl3pPr marL="1447272">
        <a:defRPr>
          <a:latin typeface="+mn-lt"/>
          <a:ea typeface="+mn-ea"/>
          <a:cs typeface="+mn-cs"/>
        </a:defRPr>
      </a:lvl3pPr>
      <a:lvl4pPr marL="2170925">
        <a:defRPr>
          <a:latin typeface="+mn-lt"/>
          <a:ea typeface="+mn-ea"/>
          <a:cs typeface="+mn-cs"/>
        </a:defRPr>
      </a:lvl4pPr>
      <a:lvl5pPr marL="2894571">
        <a:defRPr>
          <a:latin typeface="+mn-lt"/>
          <a:ea typeface="+mn-ea"/>
          <a:cs typeface="+mn-cs"/>
        </a:defRPr>
      </a:lvl5pPr>
      <a:lvl6pPr marL="3618197">
        <a:defRPr>
          <a:latin typeface="+mn-lt"/>
          <a:ea typeface="+mn-ea"/>
          <a:cs typeface="+mn-cs"/>
        </a:defRPr>
      </a:lvl6pPr>
      <a:lvl7pPr marL="4341849">
        <a:defRPr>
          <a:latin typeface="+mn-lt"/>
          <a:ea typeface="+mn-ea"/>
          <a:cs typeface="+mn-cs"/>
        </a:defRPr>
      </a:lvl7pPr>
      <a:lvl8pPr marL="5065481">
        <a:defRPr>
          <a:latin typeface="+mn-lt"/>
          <a:ea typeface="+mn-ea"/>
          <a:cs typeface="+mn-cs"/>
        </a:defRPr>
      </a:lvl8pPr>
      <a:lvl9pPr marL="578912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06B5-2BD9-4480-B2C1-55C25B1DD77B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E4BD-99C1-4AD1-880A-83C64C2F1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9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0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4" y="162357"/>
            <a:ext cx="819007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4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5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810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transition spd="slow">
    <p:fad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473">
        <a:defRPr>
          <a:latin typeface="+mn-lt"/>
          <a:ea typeface="+mn-ea"/>
          <a:cs typeface="+mn-cs"/>
        </a:defRPr>
      </a:lvl2pPr>
      <a:lvl3pPr marL="1448946">
        <a:defRPr>
          <a:latin typeface="+mn-lt"/>
          <a:ea typeface="+mn-ea"/>
          <a:cs typeface="+mn-cs"/>
        </a:defRPr>
      </a:lvl3pPr>
      <a:lvl4pPr marL="2173419">
        <a:defRPr>
          <a:latin typeface="+mn-lt"/>
          <a:ea typeface="+mn-ea"/>
          <a:cs typeface="+mn-cs"/>
        </a:defRPr>
      </a:lvl4pPr>
      <a:lvl5pPr marL="2897891">
        <a:defRPr>
          <a:latin typeface="+mn-lt"/>
          <a:ea typeface="+mn-ea"/>
          <a:cs typeface="+mn-cs"/>
        </a:defRPr>
      </a:lvl5pPr>
      <a:lvl6pPr marL="3622364">
        <a:defRPr>
          <a:latin typeface="+mn-lt"/>
          <a:ea typeface="+mn-ea"/>
          <a:cs typeface="+mn-cs"/>
        </a:defRPr>
      </a:lvl6pPr>
      <a:lvl7pPr marL="4346837">
        <a:defRPr>
          <a:latin typeface="+mn-lt"/>
          <a:ea typeface="+mn-ea"/>
          <a:cs typeface="+mn-cs"/>
        </a:defRPr>
      </a:lvl7pPr>
      <a:lvl8pPr marL="5071310">
        <a:defRPr>
          <a:latin typeface="+mn-lt"/>
          <a:ea typeface="+mn-ea"/>
          <a:cs typeface="+mn-cs"/>
        </a:defRPr>
      </a:lvl8pPr>
      <a:lvl9pPr marL="579578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473">
        <a:defRPr>
          <a:latin typeface="+mn-lt"/>
          <a:ea typeface="+mn-ea"/>
          <a:cs typeface="+mn-cs"/>
        </a:defRPr>
      </a:lvl2pPr>
      <a:lvl3pPr marL="1448946">
        <a:defRPr>
          <a:latin typeface="+mn-lt"/>
          <a:ea typeface="+mn-ea"/>
          <a:cs typeface="+mn-cs"/>
        </a:defRPr>
      </a:lvl3pPr>
      <a:lvl4pPr marL="2173419">
        <a:defRPr>
          <a:latin typeface="+mn-lt"/>
          <a:ea typeface="+mn-ea"/>
          <a:cs typeface="+mn-cs"/>
        </a:defRPr>
      </a:lvl4pPr>
      <a:lvl5pPr marL="2897891">
        <a:defRPr>
          <a:latin typeface="+mn-lt"/>
          <a:ea typeface="+mn-ea"/>
          <a:cs typeface="+mn-cs"/>
        </a:defRPr>
      </a:lvl5pPr>
      <a:lvl6pPr marL="3622364">
        <a:defRPr>
          <a:latin typeface="+mn-lt"/>
          <a:ea typeface="+mn-ea"/>
          <a:cs typeface="+mn-cs"/>
        </a:defRPr>
      </a:lvl6pPr>
      <a:lvl7pPr marL="4346837">
        <a:defRPr>
          <a:latin typeface="+mn-lt"/>
          <a:ea typeface="+mn-ea"/>
          <a:cs typeface="+mn-cs"/>
        </a:defRPr>
      </a:lvl7pPr>
      <a:lvl8pPr marL="5071310">
        <a:defRPr>
          <a:latin typeface="+mn-lt"/>
          <a:ea typeface="+mn-ea"/>
          <a:cs typeface="+mn-cs"/>
        </a:defRPr>
      </a:lvl8pPr>
      <a:lvl9pPr marL="579578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8252" y="1781265"/>
            <a:ext cx="5256584" cy="188953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sz="3600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3600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9189">
              <a:spcBef>
                <a:spcPts val="175"/>
              </a:spcBef>
            </a:pP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Kirish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bo‘laklar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9189">
              <a:spcBef>
                <a:spcPts val="175"/>
              </a:spcBef>
            </a:pP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Arial"/>
                <a:cs typeface="Arial"/>
              </a:rPr>
              <a:t>mustahkamlash</a:t>
            </a: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96489" y="1779662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44414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 err="1">
                <a:solidFill>
                  <a:sysClr val="window" lastClr="FFFFFF"/>
                </a:solidFill>
              </a:rPr>
              <a:t>O‘zbek</a:t>
            </a:r>
            <a:r>
              <a:rPr lang="en-US" sz="5398" kern="0" spc="8" dirty="0">
                <a:solidFill>
                  <a:sysClr val="window" lastClr="FFFFFF"/>
                </a:solidFill>
              </a:rPr>
              <a:t> </a:t>
            </a:r>
            <a:r>
              <a:rPr lang="en-US" sz="5398" kern="0" spc="8" dirty="0" err="1">
                <a:solidFill>
                  <a:sysClr val="window" lastClr="FFFFFF"/>
                </a:solidFill>
              </a:rPr>
              <a:t>tili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7B68A34-6958-4F9D-9214-56D9B2CC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73" y="2756199"/>
            <a:ext cx="2420322" cy="240812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00744" y="343584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17747" y="-19777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Ushbu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katakchalarga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yashiringan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kirish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so‘zlarni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toping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ular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ishtirokida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gaplar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tuzing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CC7F1E-CDE3-4CB8-96E7-93246716E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79" y="1026488"/>
            <a:ext cx="8615519" cy="41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101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9" y="92800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Bilimingizni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00F427-AFBB-4A76-9EC1-7F78B4AD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5" y="936104"/>
            <a:ext cx="7658790" cy="41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17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Abdulhamid Choʻlpon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haqidagi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ma’lumotlarni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to‘ldiring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2322" y="139019"/>
            <a:ext cx="9108501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427" y="718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EDDDA24-9E41-403B-914C-4BE07D151FF2}"/>
              </a:ext>
            </a:extLst>
          </p:cNvPr>
          <p:cNvSpPr/>
          <p:nvPr/>
        </p:nvSpPr>
        <p:spPr>
          <a:xfrm>
            <a:off x="179512" y="1203598"/>
            <a:ext cx="6192688" cy="3194721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indent="355600" algn="just" defTabSz="914400">
              <a:spcBef>
                <a:spcPct val="20000"/>
              </a:spcBef>
            </a:pPr>
            <a:r>
              <a:rPr lang="uz-Latn-UZ" sz="2400" dirty="0">
                <a:latin typeface="Arial" pitchFamily="34" charset="0"/>
                <a:cs typeface="Arial" pitchFamily="34" charset="0"/>
              </a:rPr>
              <a:t>Cho‘lpon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__________________________ m</a:t>
            </a:r>
            <a:r>
              <a:rPr lang="uz-Latn-UZ" sz="2400" dirty="0">
                <a:latin typeface="Arial" pitchFamily="34" charset="0"/>
                <a:cs typeface="Arial" pitchFamily="34" charset="0"/>
              </a:rPr>
              <a:t>aktabida tahsil olib, arab, fors va rus tillarini mukammal o‘zlashtiradi.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indent="355600" algn="just" defTabSz="914400">
              <a:spcBef>
                <a:spcPct val="20000"/>
              </a:spcBef>
            </a:pPr>
            <a:r>
              <a:rPr lang="uz-Latn-UZ" sz="2400" dirty="0">
                <a:latin typeface="Arial" pitchFamily="34" charset="0"/>
                <a:cs typeface="Arial" pitchFamily="34" charset="0"/>
              </a:rPr>
              <a:t>Mutolaa yo‘li bilan esa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___________ </a:t>
            </a:r>
            <a:r>
              <a:rPr lang="uz-Latn-UZ" sz="2400" dirty="0">
                <a:latin typeface="Arial" pitchFamily="34" charset="0"/>
                <a:cs typeface="Arial" pitchFamily="34" charset="0"/>
              </a:rPr>
              <a:t>tillarini o‘rganadi.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indent="355600" algn="just" defTabSz="914400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___________________________________________</a:t>
            </a:r>
            <a:r>
              <a:rPr lang="uz-Latn-UZ" sz="2400" dirty="0">
                <a:latin typeface="Arial" pitchFamily="34" charset="0"/>
                <a:cs typeface="Arial" pitchFamily="34" charset="0"/>
              </a:rPr>
              <a:t>kabi buyuk so‘z san’atkorlari ijodini mehr bilan o‘rganadi.</a:t>
            </a:r>
            <a:endParaRPr lang="uz-Latn-UZ" sz="2400" dirty="0">
              <a:solidFill>
                <a:srgbClr val="758085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CA0732-02D1-4CEB-AAED-B333C5258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485303"/>
            <a:ext cx="2448272" cy="33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692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o‘zgaruvchili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irratsional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tengsizliklar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111664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Abdulhamid Choʻlpon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1897-1938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2322" y="139019"/>
            <a:ext cx="9108501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427" y="718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EDDDA24-9E41-403B-914C-4BE07D151FF2}"/>
              </a:ext>
            </a:extLst>
          </p:cNvPr>
          <p:cNvSpPr/>
          <p:nvPr/>
        </p:nvSpPr>
        <p:spPr>
          <a:xfrm>
            <a:off x="179512" y="1203598"/>
            <a:ext cx="5472607" cy="3785652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uz-Latn-U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Cho‘lpon </a:t>
            </a:r>
            <a:r>
              <a:rPr kumimoji="0" lang="uz-Latn-UZ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avval eski maktabda, so‘ngra madrasalar va rus-tuzem </a:t>
            </a:r>
            <a:r>
              <a:rPr kumimoji="0" lang="uz-Latn-U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maktabida tahsil olib, arab, fors va rus tillarini mukammal o‘zlashtiradi. Mutolaa yo‘li bilan esa </a:t>
            </a:r>
            <a:r>
              <a:rPr kumimoji="0" lang="uz-Latn-UZ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turk, nemis va ingliz </a:t>
            </a:r>
            <a:r>
              <a:rPr kumimoji="0" lang="uz-Latn-U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tillarini o‘rganadi.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z-Latn-U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z-Latn-UZ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Firdavsiy, Sa’diy, Hofiz, Umar Hayyom, Alisher Navoiy </a:t>
            </a:r>
            <a:r>
              <a:rPr kumimoji="0" lang="uz-Latn-U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kabi buyuk so‘z san’atkorlari ijodini mehr bilan o‘rganadi.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CA0732-02D1-4CEB-AAED-B333C5258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485303"/>
            <a:ext cx="2448272" cy="33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61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object 2"/>
          <p:cNvSpPr/>
          <p:nvPr/>
        </p:nvSpPr>
        <p:spPr>
          <a:xfrm>
            <a:off x="3" y="-20538"/>
            <a:ext cx="9143998" cy="86409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lvl="0" algn="ctr"/>
            <a:r>
              <a:rPr lang="uz-Latn-UZ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Abdulhamid Choʻlpon haqidagi ma’lumotlarni to‘ldiring </a:t>
            </a:r>
            <a:endParaRPr lang="uz-Latn-UZ" sz="2800" dirty="0">
              <a:solidFill>
                <a:prstClr val="whit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D1A6157-648C-4D3F-A47A-60E311E5497E}"/>
              </a:ext>
            </a:extLst>
          </p:cNvPr>
          <p:cNvSpPr/>
          <p:nvPr/>
        </p:nvSpPr>
        <p:spPr>
          <a:xfrm>
            <a:off x="179512" y="1563638"/>
            <a:ext cx="5760640" cy="267765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indent="355600" algn="just" defTabSz="914400">
              <a:spcBef>
                <a:spcPct val="20000"/>
              </a:spcBef>
            </a:pP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Cho‘lponning ijodi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__________ -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yillardan boshlangan bo‘lib,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sifatida o‘z xalqi adabiyoti ravnaqiga salmoqli hissa qo‘shadi.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475FEC-82F5-4E50-8EE7-9C8D9324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275606"/>
            <a:ext cx="2560542" cy="349331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19729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3" y="-20538"/>
            <a:ext cx="9143998" cy="86409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Hayoti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ijodiy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faoliyati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D1A6157-648C-4D3F-A47A-60E311E5497E}"/>
              </a:ext>
            </a:extLst>
          </p:cNvPr>
          <p:cNvSpPr/>
          <p:nvPr/>
        </p:nvSpPr>
        <p:spPr>
          <a:xfrm>
            <a:off x="179512" y="1563638"/>
            <a:ext cx="4740686" cy="2308324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5808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uz-Latn-U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Cho‘lponning ijodi </a:t>
            </a:r>
            <a:r>
              <a:rPr kumimoji="0" lang="uz-Latn-UZ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1913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uz-Latn-UZ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1914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uz-Latn-U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yillardan boshlangan bo‘lib,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uz-Latn-U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uz-Latn-UZ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shoir, ham nos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uz-Latn-UZ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ir, ham dramaturg </a:t>
            </a:r>
            <a:r>
              <a:rPr kumimoji="0" lang="uz-Latn-U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sifatida o‘z xalqi adabiyoti ravnaqiga salmoqli hissa qo‘shadi.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475FEC-82F5-4E50-8EE7-9C8D9324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275606"/>
            <a:ext cx="2560542" cy="349331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95360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664962" y="1779662"/>
            <a:ext cx="7814075" cy="132343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Bir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o‘zgaruvchili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irratsional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tengsizliklar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-1" y="562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289032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Piramida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usulidan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foydalanib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izohlab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67DD531-9B36-4B10-9D80-82B2DD8A0DBC}"/>
              </a:ext>
            </a:extLst>
          </p:cNvPr>
          <p:cNvSpPr/>
          <p:nvPr/>
        </p:nvSpPr>
        <p:spPr>
          <a:xfrm>
            <a:off x="674928" y="1779662"/>
            <a:ext cx="7814075" cy="1323439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Xalqimizda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bilimda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!”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degan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naql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38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B263AE89-B950-42F2-BD78-78000A63C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146467"/>
              </p:ext>
            </p:extLst>
          </p:nvPr>
        </p:nvGraphicFramePr>
        <p:xfrm>
          <a:off x="1515677" y="865923"/>
          <a:ext cx="6095999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25623"/>
            <a:ext cx="9108501" cy="131908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lvl="0" algn="ctr"/>
            <a:r>
              <a:rPr lang="en-US" sz="2800" b="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Berilgan</a:t>
            </a:r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ma’lumotlar</a:t>
            </a:r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asosida</a:t>
            </a:r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US" sz="2800" b="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kirish</a:t>
            </a:r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so‘zlarni</a:t>
            </a:r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qatnashtirib</a:t>
            </a:r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</a:t>
            </a:r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tuzing</a:t>
            </a:r>
            <a:r>
              <a:rPr lang="en-US" sz="2800" b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0131" algn="ctr"/>
            <a:endParaRPr lang="en-US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67DD531-9B36-4B10-9D80-82B2DD8A0DBC}"/>
              </a:ext>
            </a:extLst>
          </p:cNvPr>
          <p:cNvSpPr/>
          <p:nvPr/>
        </p:nvSpPr>
        <p:spPr>
          <a:xfrm>
            <a:off x="718364" y="1347614"/>
            <a:ext cx="7814075" cy="2825389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indent="355600" algn="just" defTabSz="914400">
              <a:spcBef>
                <a:spcPct val="2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Xalqimizda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bilimda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!»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gap bor.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Bilimsiz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narsaga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erisholmaydi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yutqazadi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indent="355600" algn="just" defTabSz="914400">
              <a:spcBef>
                <a:spcPct val="20000"/>
              </a:spcBef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o‘qimaydigan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johil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kimsalar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bugunini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hayotdan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orqada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indent="355600" algn="just" defTabSz="914400">
              <a:spcBef>
                <a:spcPct val="200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bois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astoydil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kirishmoq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darkor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Orzularga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erishishning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yagona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5589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-15427" y="9270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2322" y="75519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400" dirty="0" err="1">
                <a:solidFill>
                  <a:schemeClr val="bg1"/>
                </a:solidFill>
              </a:rPr>
              <a:t>Suhbatni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davom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ettiring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0D2162-104D-4A3B-996C-1DEBE07C5C27}"/>
              </a:ext>
            </a:extLst>
          </p:cNvPr>
          <p:cNvSpPr/>
          <p:nvPr/>
        </p:nvSpPr>
        <p:spPr>
          <a:xfrm>
            <a:off x="395536" y="1306788"/>
            <a:ext cx="7680052" cy="293618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Malika,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ertaga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sinfimiz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ziyoratga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ketyapmiz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borasanmi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defTabSz="9144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boraman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-chi,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boramiz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defTabSz="9144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Poytaxtimizning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Yunusobod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tumanidagi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Shahidlar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xiyoboniga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boramiz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914400">
              <a:spcBef>
                <a:spcPct val="200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...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E35D03B-8106-42A0-88AF-2EEE37368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964" y="3127256"/>
            <a:ext cx="1989478" cy="197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076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6444157" y="3029433"/>
            <a:ext cx="2073968" cy="1310570"/>
            <a:chOff x="8282137" y="1950912"/>
            <a:chExt cx="2765291" cy="174742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8426288" y="1950912"/>
              <a:ext cx="2621140" cy="17474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8282137" y="1950912"/>
              <a:ext cx="2765291" cy="1747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100" noProof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354740" y="842526"/>
            <a:ext cx="3665532" cy="1383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So‘zlovchining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munosabatini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endParaRPr lang="en-US" sz="2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740" y="3579862"/>
            <a:ext cx="3438177" cy="1310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bog‘lanmaydi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485" y="1742897"/>
            <a:ext cx="2743200" cy="2061188"/>
          </a:xfrm>
          <a:prstGeom prst="rect">
            <a:avLst/>
          </a:prstGeom>
          <a:solidFill>
            <a:srgbClr val="C39BE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Gap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bo‘laklariga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bog‘lanadimi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углом 20"/>
          <p:cNvSpPr/>
          <p:nvPr/>
        </p:nvSpPr>
        <p:spPr>
          <a:xfrm>
            <a:off x="1803846" y="1219899"/>
            <a:ext cx="1501666" cy="5202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Стрелка углом 21"/>
          <p:cNvSpPr/>
          <p:nvPr/>
        </p:nvSpPr>
        <p:spPr>
          <a:xfrm flipV="1">
            <a:off x="1818961" y="3804085"/>
            <a:ext cx="1501666" cy="5202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F4495674-7E8E-4B94-91BD-FDBD01ADB37B}"/>
              </a:ext>
            </a:extLst>
          </p:cNvPr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lvl="0" algn="ctr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4980AF-729E-4D60-A26E-5956D0B1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967" y="4040219"/>
            <a:ext cx="1717112" cy="11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AE72E8-548B-43FB-8F29-2B8CB56E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63" y="195486"/>
            <a:ext cx="8190073" cy="55399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“Kim </a:t>
            </a:r>
            <a:r>
              <a:rPr lang="en-US" sz="36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topqir</a:t>
            </a:r>
            <a:r>
              <a:rPr lang="en-US" sz="3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?”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F8CAA1-84E1-4B40-B922-7AD09B1E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8" y="1365563"/>
            <a:ext cx="4230991" cy="27388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D86A08-C863-4B9D-A1E6-FFC283424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8" y="1365563"/>
            <a:ext cx="4336933" cy="270899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FF5182E-2CC7-41A9-BA69-EB2F0B3496BA}"/>
              </a:ext>
            </a:extLst>
          </p:cNvPr>
          <p:cNvSpPr/>
          <p:nvPr/>
        </p:nvSpPr>
        <p:spPr>
          <a:xfrm>
            <a:off x="267723" y="4259219"/>
            <a:ext cx="8695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184BB2"/>
              </a:buClr>
            </a:pP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Rasmlarning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Shahidlar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728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472AA40D-238F-4071-9A03-4867E30BF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890286"/>
              </p:ext>
            </p:extLst>
          </p:nvPr>
        </p:nvGraphicFramePr>
        <p:xfrm>
          <a:off x="1" y="125451"/>
          <a:ext cx="9015761" cy="48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A8577C-E9E0-4D45-9ED9-EF5071379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1347614"/>
            <a:ext cx="463336" cy="4206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5B5E0F-F3D6-486F-A6AF-C11455249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2536051"/>
            <a:ext cx="463336" cy="4206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4E8204-A224-463A-AABD-C7D652C78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1732" y="3867894"/>
            <a:ext cx="463336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111664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Qatag‘on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qurbonlari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xotirasi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muzeyi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758085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758085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sz="17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2322" y="139019"/>
            <a:ext cx="9108501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427" y="718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5125AEB-3083-40D4-B4DF-414A5AC09F88}"/>
              </a:ext>
            </a:extLst>
          </p:cNvPr>
          <p:cNvSpPr/>
          <p:nvPr/>
        </p:nvSpPr>
        <p:spPr>
          <a:xfrm>
            <a:off x="179511" y="957761"/>
            <a:ext cx="8784978" cy="954107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</a:pPr>
            <a:r>
              <a:rPr lang="en-US" sz="2400" b="1" dirty="0">
                <a:solidFill>
                  <a:srgbClr val="75808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Qatag‘on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qurbonlari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xotirasi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muzeyi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58085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758085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2002-yil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31-avgustda</a:t>
            </a:r>
            <a:r>
              <a:rPr lang="en-US" sz="2800" b="1" dirty="0">
                <a:solidFill>
                  <a:srgbClr val="758085">
                    <a:lumMod val="5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ochildi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uz-Latn-U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EEA300-D8C3-4F33-9DEC-81972198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140" y="2015104"/>
            <a:ext cx="4482242" cy="29893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D7CC31-D33F-4F16-A7DF-D32394C00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77" y="2018426"/>
            <a:ext cx="4320756" cy="298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00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769E76F-4193-4C9B-9413-E34019ED53E9}"/>
              </a:ext>
            </a:extLst>
          </p:cNvPr>
          <p:cNvSpPr/>
          <p:nvPr/>
        </p:nvSpPr>
        <p:spPr>
          <a:xfrm>
            <a:off x="395536" y="1563638"/>
            <a:ext cx="8460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Menimcha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sinfimiz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zeyiga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Men,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Cho‘lpon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asarlarini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chiqaman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hammamiz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fikrga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keldik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kutubxonasiga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bordim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Fitratning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Maktabni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bitirsam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adabiyotshunos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yetishishga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qilaman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443668-77AA-42D7-B55E-790F83DF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326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3B7B671-336C-4E70-AD3E-F554EA05C606}"/>
              </a:ext>
            </a:extLst>
          </p:cNvPr>
          <p:cNvSpPr/>
          <p:nvPr/>
        </p:nvSpPr>
        <p:spPr>
          <a:xfrm>
            <a:off x="53752" y="11432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o‘rinlarda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kelayotganiga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gapning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ko‘rsatadimi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yo‘qmi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77EFCE-EBAD-49C1-ABBA-E94ABC88154B}"/>
              </a:ext>
            </a:extLst>
          </p:cNvPr>
          <p:cNvSpPr/>
          <p:nvPr/>
        </p:nvSpPr>
        <p:spPr>
          <a:xfrm>
            <a:off x="539552" y="876347"/>
            <a:ext cx="21346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111664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Mahmudxo‘ja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Behbudiy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hikmatlari</a:t>
            </a:r>
            <a:endParaRPr sz="36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2322" y="139019"/>
            <a:ext cx="9108501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427" y="718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5125AEB-3083-40D4-B4DF-414A5AC09F88}"/>
              </a:ext>
            </a:extLst>
          </p:cNvPr>
          <p:cNvSpPr/>
          <p:nvPr/>
        </p:nvSpPr>
        <p:spPr>
          <a:xfrm>
            <a:off x="323528" y="1022368"/>
            <a:ext cx="8640960" cy="4087273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55600" lvl="0" indent="-35560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bolalarini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ilmsiz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qo‘ymangizlar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55600" lvl="0" indent="-35560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turkistoniylarg‘a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turkiy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forsiy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arabiy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rusiy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bilmoq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lozimdur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0" indent="-35560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O‘rtadan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nifoqni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ko‘taringizlar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55600" lvl="0" indent="-35560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Sizlarga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vasiyat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qilaman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Maorif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yo‘lida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ishlaydurg‘on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muallimlarning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boshini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silangizlar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55600" lvl="0" indent="-355600" defTabSz="9144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millatlarga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qaralsa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ko‘rilurki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maktablari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maktabda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diniy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dunyoviy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fanlar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o‘qilur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turmoq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dunyoviy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fan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lozimdur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Zamona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ilmi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fanidan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bebahra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millat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millatlarga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poymol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bo‘lur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45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111664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Lug‘at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ishi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2322" y="139019"/>
            <a:ext cx="9108501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427" y="718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22C17D4-9BBD-4C96-858B-14FE7413929E}"/>
              </a:ext>
            </a:extLst>
          </p:cNvPr>
          <p:cNvSpPr/>
          <p:nvPr/>
        </p:nvSpPr>
        <p:spPr>
          <a:xfrm>
            <a:off x="2627784" y="1419622"/>
            <a:ext cx="61206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Aytishlaricha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как говорят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без сомнения 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Yaxshiyamki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хорошо что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Afsus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жаль 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To‘g‘risi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по правде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7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Attang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к сожалению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D94392-072F-401C-9743-26162D2EE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5" t="29822" r="11246"/>
          <a:stretch/>
        </p:blipFill>
        <p:spPr>
          <a:xfrm>
            <a:off x="251520" y="1601398"/>
            <a:ext cx="2102891" cy="27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38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111664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Lug‘at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ishi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2322" y="139019"/>
            <a:ext cx="9108501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427" y="718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22C17D4-9BBD-4C96-858B-14FE7413929E}"/>
              </a:ext>
            </a:extLst>
          </p:cNvPr>
          <p:cNvSpPr/>
          <p:nvPr/>
        </p:nvSpPr>
        <p:spPr>
          <a:xfrm>
            <a:off x="827584" y="1347614"/>
            <a:ext cx="8568953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наконец </a:t>
            </a:r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Baxtga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назло </a:t>
            </a:r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ru-RU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 самом деле </a:t>
            </a:r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Vaholanki</a:t>
            </a:r>
            <a:r>
              <a:rPr lang="ru-RU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хотя </a:t>
            </a:r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Darhaqiqat</a:t>
            </a:r>
            <a:r>
              <a:rPr lang="ru-RU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вправду </a:t>
            </a:r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ta’kidlashicha</a:t>
            </a:r>
            <a: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его (её) мнению</a:t>
            </a:r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43B049-A455-4589-A5C8-7B0D543B6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753644"/>
            <a:ext cx="3290111" cy="29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689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45" y="3218914"/>
            <a:ext cx="3004410" cy="19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bajarish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F652244-73AC-4768-84F2-B27C9546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6232" y="935798"/>
            <a:ext cx="1647552" cy="1270034"/>
          </a:xfrm>
          <a:prstGeom prst="rect">
            <a:avLst/>
          </a:prstGeom>
        </p:spPr>
      </p:pic>
      <p:sp>
        <p:nvSpPr>
          <p:cNvPr id="4" name="Блок-схема: документ 3">
            <a:extLst>
              <a:ext uri="{FF2B5EF4-FFF2-40B4-BE49-F238E27FC236}">
                <a16:creationId xmlns:a16="http://schemas.microsoft.com/office/drawing/2014/main" xmlns="" id="{064FB4AA-8074-4A24-8F2A-ACC333B6ACCB}"/>
              </a:ext>
            </a:extLst>
          </p:cNvPr>
          <p:cNvSpPr/>
          <p:nvPr/>
        </p:nvSpPr>
        <p:spPr>
          <a:xfrm>
            <a:off x="1115616" y="843557"/>
            <a:ext cx="7488832" cy="2773545"/>
          </a:xfrm>
          <a:prstGeom prst="flowChartDocumen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355600" defTabSz="914400">
              <a:spcAft>
                <a:spcPts val="1200"/>
              </a:spcAf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Shahidlar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xotirasi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yodgorlik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indent="355600" defTabSz="914400">
              <a:spcBef>
                <a:spcPct val="20000"/>
              </a:spcBef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E4A147-B781-4238-A8F8-C644DA40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76"/>
            <a:ext cx="9144000" cy="7806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489919A-45EB-48B0-A1C3-B2692E3A2E44}"/>
              </a:ext>
            </a:extLst>
          </p:cNvPr>
          <p:cNvSpPr/>
          <p:nvPr/>
        </p:nvSpPr>
        <p:spPr>
          <a:xfrm>
            <a:off x="136316" y="59090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31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turlarga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82821045"/>
              </p:ext>
            </p:extLst>
          </p:nvPr>
        </p:nvGraphicFramePr>
        <p:xfrm>
          <a:off x="755576" y="729258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84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433" y="197722"/>
            <a:ext cx="8565246" cy="563114"/>
          </a:xfrm>
          <a:prstGeom prst="rect">
            <a:avLst/>
          </a:prstGeom>
        </p:spPr>
        <p:txBody>
          <a:bodyPr wrap="none" lIns="68461" tIns="34232" rIns="68461" bIns="34232">
            <a:spAutoFit/>
          </a:bodyPr>
          <a:lstStyle/>
          <a:p>
            <a:pPr algn="ctr" defTabSz="342302">
              <a:lnSpc>
                <a:spcPct val="107000"/>
              </a:lnSpc>
              <a:spcAft>
                <a:spcPts val="600"/>
              </a:spcAft>
            </a:pP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Kirish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bo‘laklar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ma’nolarni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ifodalaydi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3000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DB55C7AF-A224-4E5C-8A0B-6DD4482D5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938098"/>
              </p:ext>
            </p:extLst>
          </p:nvPr>
        </p:nvGraphicFramePr>
        <p:xfrm>
          <a:off x="755576" y="911992"/>
          <a:ext cx="7992888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3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508" y="197722"/>
            <a:ext cx="7839085" cy="527143"/>
          </a:xfrm>
          <a:prstGeom prst="rect">
            <a:avLst/>
          </a:prstGeom>
        </p:spPr>
        <p:txBody>
          <a:bodyPr wrap="none" lIns="68461" tIns="34232" rIns="68461" bIns="34232">
            <a:spAutoFit/>
          </a:bodyPr>
          <a:lstStyle/>
          <a:p>
            <a:pPr algn="ctr" defTabSz="342302">
              <a:lnSpc>
                <a:spcPct val="107000"/>
              </a:lnSpc>
              <a:spcAft>
                <a:spcPts val="600"/>
              </a:spcAft>
            </a:pP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Kirish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bo‘laklar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turlarga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bo‘linadi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3000" b="1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DB55C7AF-A224-4E5C-8A0B-6DD4482D5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263148"/>
              </p:ext>
            </p:extLst>
          </p:nvPr>
        </p:nvGraphicFramePr>
        <p:xfrm>
          <a:off x="755576" y="1203599"/>
          <a:ext cx="79928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08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/>
        </p:nvSpPr>
        <p:spPr>
          <a:xfrm>
            <a:off x="0" y="-45156"/>
            <a:ext cx="9143998" cy="96072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Mo‘jizali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katakchalar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o‘yini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F707945-E4F4-4A74-89ED-DBC448E2A599}"/>
              </a:ext>
            </a:extLst>
          </p:cNvPr>
          <p:cNvSpPr/>
          <p:nvPr/>
        </p:nvSpPr>
        <p:spPr>
          <a:xfrm>
            <a:off x="179512" y="987574"/>
            <a:ext cx="8712968" cy="1015663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spcBef>
                <a:spcPct val="20000"/>
              </a:spcBef>
            </a:pP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jadvaldagi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katakchalarni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to‘ldiringki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natijada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tikkasiga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yonlamasiga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o‘qilganda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239DB7-3198-40FF-A8F6-55807F7A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500" y="2035359"/>
            <a:ext cx="4032448" cy="29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Taqqoslang</a:t>
            </a:r>
            <a:endParaRPr lang="en-US" sz="4000" b="0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012034F-BCEC-411E-A63B-B28C49FB7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667" y="915566"/>
            <a:ext cx="5662637" cy="41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99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2" y="-20538"/>
            <a:ext cx="9143998" cy="84319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16C9766-F27D-4A84-B1BB-5D027EAB4EC6}"/>
              </a:ext>
            </a:extLst>
          </p:cNvPr>
          <p:cNvSpPr/>
          <p:nvPr/>
        </p:nvSpPr>
        <p:spPr>
          <a:xfrm>
            <a:off x="323528" y="908488"/>
            <a:ext cx="2880320" cy="461665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 defTabSz="914400">
              <a:spcBef>
                <a:spcPct val="20000"/>
              </a:spcBef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4-mashq (97-bet)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53DF47-AAA9-4FE3-B9FB-C64FDA371105}"/>
              </a:ext>
            </a:extLst>
          </p:cNvPr>
          <p:cNvSpPr/>
          <p:nvPr/>
        </p:nvSpPr>
        <p:spPr>
          <a:xfrm>
            <a:off x="323528" y="1310931"/>
            <a:ext cx="8640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biz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qozonamiz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55600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Bola,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ota-onasini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mahallasini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maktabini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55600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biz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uyga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o‘tdik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355600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Attang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darsga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qoldim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5560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Menimcha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dugonam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2" y="-20538"/>
            <a:ext cx="9143998" cy="84319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53DF47-AAA9-4FE3-B9FB-C64FDA371105}"/>
              </a:ext>
            </a:extLst>
          </p:cNvPr>
          <p:cNvSpPr/>
          <p:nvPr/>
        </p:nvSpPr>
        <p:spPr>
          <a:xfrm>
            <a:off x="251520" y="97068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qozonamiz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Bola,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tartibini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ota-onasini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mahallasini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maktabini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ko‘chib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o‘tdik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Attang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achinish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darsga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qoldim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Menimcha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aloqadorlik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dugonam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86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17313</TotalTime>
  <Words>979</Words>
  <Application>Microsoft Office PowerPoint</Application>
  <PresentationFormat>Экран (16:9)</PresentationFormat>
  <Paragraphs>144</Paragraphs>
  <Slides>27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Tw Cen MT</vt:lpstr>
      <vt:lpstr>Wingdings</vt:lpstr>
      <vt:lpstr>Office Theme</vt:lpstr>
      <vt:lpstr>1_Office Theme</vt:lpstr>
      <vt:lpstr>Тема Office</vt:lpstr>
      <vt:lpstr>Ретро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“Kim topqir?”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1479</cp:revision>
  <dcterms:created xsi:type="dcterms:W3CDTF">2020-04-09T07:32:19Z</dcterms:created>
  <dcterms:modified xsi:type="dcterms:W3CDTF">2021-02-25T13:43:25Z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