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5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6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42" r:id="rId2"/>
    <p:sldMasterId id="2147483900" r:id="rId3"/>
    <p:sldMasterId id="2147483958" r:id="rId4"/>
    <p:sldMasterId id="2147484016" r:id="rId5"/>
    <p:sldMasterId id="2147484074" r:id="rId6"/>
    <p:sldMasterId id="2147484132" r:id="rId7"/>
    <p:sldMasterId id="2147484139" r:id="rId8"/>
  </p:sldMasterIdLst>
  <p:notesMasterIdLst>
    <p:notesMasterId r:id="rId34"/>
  </p:notesMasterIdLst>
  <p:sldIdLst>
    <p:sldId id="301" r:id="rId9"/>
    <p:sldId id="302" r:id="rId10"/>
    <p:sldId id="336" r:id="rId11"/>
    <p:sldId id="328" r:id="rId12"/>
    <p:sldId id="310" r:id="rId13"/>
    <p:sldId id="324" r:id="rId14"/>
    <p:sldId id="314" r:id="rId15"/>
    <p:sldId id="272" r:id="rId16"/>
    <p:sldId id="329" r:id="rId17"/>
    <p:sldId id="337" r:id="rId18"/>
    <p:sldId id="303" r:id="rId19"/>
    <p:sldId id="309" r:id="rId20"/>
    <p:sldId id="311" r:id="rId21"/>
    <p:sldId id="332" r:id="rId22"/>
    <p:sldId id="330" r:id="rId23"/>
    <p:sldId id="331" r:id="rId24"/>
    <p:sldId id="306" r:id="rId25"/>
    <p:sldId id="307" r:id="rId26"/>
    <p:sldId id="316" r:id="rId27"/>
    <p:sldId id="323" r:id="rId28"/>
    <p:sldId id="333" r:id="rId29"/>
    <p:sldId id="315" r:id="rId30"/>
    <p:sldId id="308" r:id="rId31"/>
    <p:sldId id="327" r:id="rId32"/>
    <p:sldId id="335" r:id="rId33"/>
  </p:sldIdLst>
  <p:sldSz cx="12192000" cy="6858000"/>
  <p:notesSz cx="6858000" cy="9144000"/>
  <p:defaultTextStyle>
    <a:defPPr>
      <a:defRPr lang="en-US"/>
    </a:defPPr>
    <a:lvl1pPr marL="0" algn="l" defTabSz="4564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403" algn="l" defTabSz="4564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772" algn="l" defTabSz="4564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166" algn="l" defTabSz="4564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571" algn="l" defTabSz="4564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1925" algn="l" defTabSz="4564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332" algn="l" defTabSz="4564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4737" algn="l" defTabSz="4564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123" algn="l" defTabSz="4564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D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22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7BA98-1EE7-43FB-B571-05EE587DA201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568401-C432-43F9-A9DE-A6A1DE21B747}">
      <dgm:prSet phldrT="[Текст]"/>
      <dgm:spPr>
        <a:xfrm>
          <a:off x="752110" y="541866"/>
          <a:ext cx="7301111" cy="1083733"/>
        </a:xfrm>
        <a:prstGeom prst="rect">
          <a:avLst/>
        </a:prstGeom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So‘zlovchining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o‘zi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bayon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qilgan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fikriga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munosabatini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bildirgan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bo‘lak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endParaRPr lang="ru-RU" b="1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814ECC5-5020-4B3F-9F41-297CBD81B9A9}" type="parTrans" cxnId="{A4AD8CB1-4326-4B09-B634-86222A0F2A32}">
      <dgm:prSet/>
      <dgm:spPr/>
      <dgm:t>
        <a:bodyPr/>
        <a:lstStyle/>
        <a:p>
          <a:endParaRPr lang="ru-RU"/>
        </a:p>
      </dgm:t>
    </dgm:pt>
    <dgm:pt modelId="{545AB4BA-CCB0-4657-ACCF-42544F5BF3CC}" type="sibTrans" cxnId="{A4AD8CB1-4326-4B09-B634-86222A0F2A32}">
      <dgm:prSet/>
      <dgm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</dgm:spPr>
      <dgm:t>
        <a:bodyPr/>
        <a:lstStyle/>
        <a:p>
          <a:endParaRPr lang="ru-RU"/>
        </a:p>
      </dgm:t>
    </dgm:pt>
    <dgm:pt modelId="{EDB81D17-9116-40BB-8FB2-BE8F2B56BA6B}">
      <dgm:prSet phldrT="[Текст]"/>
      <dgm:spPr>
        <a:xfrm>
          <a:off x="1146048" y="2167466"/>
          <a:ext cx="6907174" cy="1083733"/>
        </a:xfrm>
        <a:prstGeom prst="rect">
          <a:avLst/>
        </a:prstGeom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Ishonch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gumon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afsus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tasdiq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inkor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mansubligi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aloqadorligi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ahamiyatliligi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darajasi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qo‘shimcha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axborot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yoki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izoh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kabi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ma’nolarni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ifodalaydi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3339B31-6B06-4872-A9BE-C8471BB49734}" type="parTrans" cxnId="{61023820-31E9-4153-A179-3AA3E82EFDC0}">
      <dgm:prSet/>
      <dgm:spPr/>
      <dgm:t>
        <a:bodyPr/>
        <a:lstStyle/>
        <a:p>
          <a:endParaRPr lang="ru-RU"/>
        </a:p>
      </dgm:t>
    </dgm:pt>
    <dgm:pt modelId="{3563E239-C177-471B-BA02-858BBEF5D625}" type="sibTrans" cxnId="{61023820-31E9-4153-A179-3AA3E82EFDC0}">
      <dgm:prSet/>
      <dgm:spPr/>
      <dgm:t>
        <a:bodyPr/>
        <a:lstStyle/>
        <a:p>
          <a:endParaRPr lang="ru-RU"/>
        </a:p>
      </dgm:t>
    </dgm:pt>
    <dgm:pt modelId="{424DE8A1-3A9A-4F5E-86FE-7D3384E83231}">
      <dgm:prSet phldrT="[Текст]"/>
      <dgm:spPr>
        <a:xfrm>
          <a:off x="734369" y="3828580"/>
          <a:ext cx="7301111" cy="1083733"/>
        </a:xfrm>
        <a:prstGeom prst="rect">
          <a:avLst/>
        </a:prstGeom>
      </dgm:spPr>
      <dgm:t>
        <a:bodyPr/>
        <a:lstStyle/>
        <a:p>
          <a:pPr>
            <a:buFont typeface="Tw Cen MT"/>
            <a:buNone/>
          </a:pP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gapning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boshida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kelsa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kirish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bo‘lakdan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keyin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gapning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o‘rtasida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kelsa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kirish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bo‘lakning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har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ikki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tomoniga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gapning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oxirida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kelsa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undan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oldin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vergul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qo‘yiladi</a:t>
          </a:r>
          <a:r>
            <a: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b="1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CCADAC76-8CC1-4D29-8668-9025B06E43AB}" type="parTrans" cxnId="{4CB592EC-B20B-4772-A848-2841A9691028}">
      <dgm:prSet/>
      <dgm:spPr/>
      <dgm:t>
        <a:bodyPr/>
        <a:lstStyle/>
        <a:p>
          <a:endParaRPr lang="ru-RU"/>
        </a:p>
      </dgm:t>
    </dgm:pt>
    <dgm:pt modelId="{5A5693AE-C359-485C-93F8-C7E03D0F3069}" type="sibTrans" cxnId="{4CB592EC-B20B-4772-A848-2841A9691028}">
      <dgm:prSet/>
      <dgm:spPr/>
      <dgm:t>
        <a:bodyPr/>
        <a:lstStyle/>
        <a:p>
          <a:endParaRPr lang="ru-RU"/>
        </a:p>
      </dgm:t>
    </dgm:pt>
    <dgm:pt modelId="{61C9727A-45EF-4E99-AFB6-E5D12F928226}" type="pres">
      <dgm:prSet presAssocID="{0E57BA98-1EE7-43FB-B571-05EE587DA20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2D12F5B-94A8-4712-8076-79E1941DC878}" type="pres">
      <dgm:prSet presAssocID="{0E57BA98-1EE7-43FB-B571-05EE587DA201}" presName="Name1" presStyleCnt="0"/>
      <dgm:spPr/>
    </dgm:pt>
    <dgm:pt modelId="{2D0976FF-965C-487B-BE93-2AC9790C56E2}" type="pres">
      <dgm:prSet presAssocID="{0E57BA98-1EE7-43FB-B571-05EE587DA201}" presName="cycle" presStyleCnt="0"/>
      <dgm:spPr/>
    </dgm:pt>
    <dgm:pt modelId="{6CB09C5B-8C57-4AFA-8817-64A474942FB0}" type="pres">
      <dgm:prSet presAssocID="{0E57BA98-1EE7-43FB-B571-05EE587DA201}" presName="srcNode" presStyleLbl="node1" presStyleIdx="0" presStyleCnt="3"/>
      <dgm:spPr/>
    </dgm:pt>
    <dgm:pt modelId="{CE13C556-1BCC-4185-BE73-9002EDA2FFF5}" type="pres">
      <dgm:prSet presAssocID="{0E57BA98-1EE7-43FB-B571-05EE587DA201}" presName="conn" presStyleLbl="parChTrans1D2" presStyleIdx="0" presStyleCnt="1"/>
      <dgm:spPr/>
      <dgm:t>
        <a:bodyPr/>
        <a:lstStyle/>
        <a:p>
          <a:endParaRPr lang="ru-RU"/>
        </a:p>
      </dgm:t>
    </dgm:pt>
    <dgm:pt modelId="{701C4B61-5C9C-4C4D-9CFB-185793417E0D}" type="pres">
      <dgm:prSet presAssocID="{0E57BA98-1EE7-43FB-B571-05EE587DA201}" presName="extraNode" presStyleLbl="node1" presStyleIdx="0" presStyleCnt="3"/>
      <dgm:spPr/>
    </dgm:pt>
    <dgm:pt modelId="{96B2AD1E-6E72-49DD-B328-7C5639CBF8AB}" type="pres">
      <dgm:prSet presAssocID="{0E57BA98-1EE7-43FB-B571-05EE587DA201}" presName="dstNode" presStyleLbl="node1" presStyleIdx="0" presStyleCnt="3"/>
      <dgm:spPr/>
    </dgm:pt>
    <dgm:pt modelId="{29B43C4B-3D78-4EF6-9492-15F833D32379}" type="pres">
      <dgm:prSet presAssocID="{1C568401-C432-43F9-A9DE-A6A1DE21B747}" presName="text_1" presStyleLbl="node1" presStyleIdx="0" presStyleCnt="3" custScaleY="105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CFFDE-161D-4C01-BF6E-31A9B5D4C152}" type="pres">
      <dgm:prSet presAssocID="{1C568401-C432-43F9-A9DE-A6A1DE21B747}" presName="accent_1" presStyleCnt="0"/>
      <dgm:spPr/>
    </dgm:pt>
    <dgm:pt modelId="{872274D0-0A69-4D4A-99D0-5BD95DEFCCE6}" type="pres">
      <dgm:prSet presAssocID="{1C568401-C432-43F9-A9DE-A6A1DE21B747}" presName="accentRepeatNode" presStyleLbl="solidFgAcc1" presStyleIdx="0" presStyleCnt="3"/>
      <dgm:spPr>
        <a:xfrm>
          <a:off x="74777" y="406400"/>
          <a:ext cx="1354666" cy="1354666"/>
        </a:xfrm>
        <a:prstGeom prst="ellipse">
          <a:avLst/>
        </a:prstGeom>
      </dgm:spPr>
    </dgm:pt>
    <dgm:pt modelId="{23294CAE-9B62-4E03-8C2C-15F6D4542819}" type="pres">
      <dgm:prSet presAssocID="{EDB81D17-9116-40BB-8FB2-BE8F2B56BA6B}" presName="text_2" presStyleLbl="node1" presStyleIdx="1" presStyleCnt="3" custScaleY="121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7DC3E-01FE-4F12-8B13-EA663DF3781C}" type="pres">
      <dgm:prSet presAssocID="{EDB81D17-9116-40BB-8FB2-BE8F2B56BA6B}" presName="accent_2" presStyleCnt="0"/>
      <dgm:spPr/>
    </dgm:pt>
    <dgm:pt modelId="{360E4584-AF7B-4162-B084-406C9A8B2360}" type="pres">
      <dgm:prSet presAssocID="{EDB81D17-9116-40BB-8FB2-BE8F2B56BA6B}" presName="accentRepeatNode" presStyleLbl="solidFgAcc1" presStyleIdx="1" presStyleCnt="3"/>
      <dgm:spPr>
        <a:xfrm>
          <a:off x="468714" y="2032000"/>
          <a:ext cx="1354666" cy="1354666"/>
        </a:xfrm>
        <a:prstGeom prst="ellipse">
          <a:avLst/>
        </a:prstGeom>
      </dgm:spPr>
    </dgm:pt>
    <dgm:pt modelId="{13E8A254-400E-4862-9698-9EB577DF6E94}" type="pres">
      <dgm:prSet presAssocID="{424DE8A1-3A9A-4F5E-86FE-7D3384E83231}" presName="text_3" presStyleLbl="node1" presStyleIdx="2" presStyleCnt="3" custScaleY="122516" custLinFactNeighborX="-243" custLinFactNeighborY="3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81BB2-9B61-45AB-A4CB-0C6C6D544921}" type="pres">
      <dgm:prSet presAssocID="{424DE8A1-3A9A-4F5E-86FE-7D3384E83231}" presName="accent_3" presStyleCnt="0"/>
      <dgm:spPr/>
    </dgm:pt>
    <dgm:pt modelId="{E6379990-1581-4090-8A8D-8BB4A14DC5BB}" type="pres">
      <dgm:prSet presAssocID="{424DE8A1-3A9A-4F5E-86FE-7D3384E83231}" presName="accentRepeatNode" presStyleLbl="solidFgAcc1" presStyleIdx="2" presStyleCnt="3" custScaleX="103232" custScaleY="111034"/>
      <dgm:spPr>
        <a:xfrm>
          <a:off x="74777" y="3657600"/>
          <a:ext cx="1354666" cy="1354666"/>
        </a:xfrm>
        <a:prstGeom prst="ellipse">
          <a:avLst/>
        </a:prstGeom>
      </dgm:spPr>
    </dgm:pt>
  </dgm:ptLst>
  <dgm:cxnLst>
    <dgm:cxn modelId="{27590661-93C0-40D2-8328-F660C4191766}" type="presOf" srcId="{0E57BA98-1EE7-43FB-B571-05EE587DA201}" destId="{61C9727A-45EF-4E99-AFB6-E5D12F928226}" srcOrd="0" destOrd="0" presId="urn:microsoft.com/office/officeart/2008/layout/VerticalCurvedList"/>
    <dgm:cxn modelId="{59BB48C3-72A3-4778-A10A-93677CF4D208}" type="presOf" srcId="{EDB81D17-9116-40BB-8FB2-BE8F2B56BA6B}" destId="{23294CAE-9B62-4E03-8C2C-15F6D4542819}" srcOrd="0" destOrd="0" presId="urn:microsoft.com/office/officeart/2008/layout/VerticalCurvedList"/>
    <dgm:cxn modelId="{A4AD8CB1-4326-4B09-B634-86222A0F2A32}" srcId="{0E57BA98-1EE7-43FB-B571-05EE587DA201}" destId="{1C568401-C432-43F9-A9DE-A6A1DE21B747}" srcOrd="0" destOrd="0" parTransId="{8814ECC5-5020-4B3F-9F41-297CBD81B9A9}" sibTransId="{545AB4BA-CCB0-4657-ACCF-42544F5BF3CC}"/>
    <dgm:cxn modelId="{F13934B3-DC68-438F-B623-9F1428116144}" type="presOf" srcId="{1C568401-C432-43F9-A9DE-A6A1DE21B747}" destId="{29B43C4B-3D78-4EF6-9492-15F833D32379}" srcOrd="0" destOrd="0" presId="urn:microsoft.com/office/officeart/2008/layout/VerticalCurvedList"/>
    <dgm:cxn modelId="{61023820-31E9-4153-A179-3AA3E82EFDC0}" srcId="{0E57BA98-1EE7-43FB-B571-05EE587DA201}" destId="{EDB81D17-9116-40BB-8FB2-BE8F2B56BA6B}" srcOrd="1" destOrd="0" parTransId="{D3339B31-6B06-4872-A9BE-C8471BB49734}" sibTransId="{3563E239-C177-471B-BA02-858BBEF5D625}"/>
    <dgm:cxn modelId="{4CB592EC-B20B-4772-A848-2841A9691028}" srcId="{0E57BA98-1EE7-43FB-B571-05EE587DA201}" destId="{424DE8A1-3A9A-4F5E-86FE-7D3384E83231}" srcOrd="2" destOrd="0" parTransId="{CCADAC76-8CC1-4D29-8668-9025B06E43AB}" sibTransId="{5A5693AE-C359-485C-93F8-C7E03D0F3069}"/>
    <dgm:cxn modelId="{2ADFE7E8-13BD-45A5-A4E8-E6C7709E7279}" type="presOf" srcId="{545AB4BA-CCB0-4657-ACCF-42544F5BF3CC}" destId="{CE13C556-1BCC-4185-BE73-9002EDA2FFF5}" srcOrd="0" destOrd="0" presId="urn:microsoft.com/office/officeart/2008/layout/VerticalCurvedList"/>
    <dgm:cxn modelId="{6ACA1142-1E57-4B13-AC5C-69624B6ED2EE}" type="presOf" srcId="{424DE8A1-3A9A-4F5E-86FE-7D3384E83231}" destId="{13E8A254-400E-4862-9698-9EB577DF6E94}" srcOrd="0" destOrd="0" presId="urn:microsoft.com/office/officeart/2008/layout/VerticalCurvedList"/>
    <dgm:cxn modelId="{869FB1DF-FD78-458A-ACEE-7DEBDAB2740B}" type="presParOf" srcId="{61C9727A-45EF-4E99-AFB6-E5D12F928226}" destId="{B2D12F5B-94A8-4712-8076-79E1941DC878}" srcOrd="0" destOrd="0" presId="urn:microsoft.com/office/officeart/2008/layout/VerticalCurvedList"/>
    <dgm:cxn modelId="{D9E88735-5078-4743-9351-DF3A5072A606}" type="presParOf" srcId="{B2D12F5B-94A8-4712-8076-79E1941DC878}" destId="{2D0976FF-965C-487B-BE93-2AC9790C56E2}" srcOrd="0" destOrd="0" presId="urn:microsoft.com/office/officeart/2008/layout/VerticalCurvedList"/>
    <dgm:cxn modelId="{2AC392A7-7D39-4026-8D90-4F962B14B276}" type="presParOf" srcId="{2D0976FF-965C-487B-BE93-2AC9790C56E2}" destId="{6CB09C5B-8C57-4AFA-8817-64A474942FB0}" srcOrd="0" destOrd="0" presId="urn:microsoft.com/office/officeart/2008/layout/VerticalCurvedList"/>
    <dgm:cxn modelId="{1FB6D8CC-0B89-461F-AFC7-6FDA2AFA1C3D}" type="presParOf" srcId="{2D0976FF-965C-487B-BE93-2AC9790C56E2}" destId="{CE13C556-1BCC-4185-BE73-9002EDA2FFF5}" srcOrd="1" destOrd="0" presId="urn:microsoft.com/office/officeart/2008/layout/VerticalCurvedList"/>
    <dgm:cxn modelId="{81C6E810-C7D9-4EC8-A5DF-FE4147056C70}" type="presParOf" srcId="{2D0976FF-965C-487B-BE93-2AC9790C56E2}" destId="{701C4B61-5C9C-4C4D-9CFB-185793417E0D}" srcOrd="2" destOrd="0" presId="urn:microsoft.com/office/officeart/2008/layout/VerticalCurvedList"/>
    <dgm:cxn modelId="{5D844E82-B509-4269-B180-9807A10402ED}" type="presParOf" srcId="{2D0976FF-965C-487B-BE93-2AC9790C56E2}" destId="{96B2AD1E-6E72-49DD-B328-7C5639CBF8AB}" srcOrd="3" destOrd="0" presId="urn:microsoft.com/office/officeart/2008/layout/VerticalCurvedList"/>
    <dgm:cxn modelId="{5DB4599F-1F7D-404E-9D10-376C82A6BD0C}" type="presParOf" srcId="{B2D12F5B-94A8-4712-8076-79E1941DC878}" destId="{29B43C4B-3D78-4EF6-9492-15F833D32379}" srcOrd="1" destOrd="0" presId="urn:microsoft.com/office/officeart/2008/layout/VerticalCurvedList"/>
    <dgm:cxn modelId="{62D4C0A6-7067-464A-BEEA-9CBC06B2FC9E}" type="presParOf" srcId="{B2D12F5B-94A8-4712-8076-79E1941DC878}" destId="{A9BCFFDE-161D-4C01-BF6E-31A9B5D4C152}" srcOrd="2" destOrd="0" presId="urn:microsoft.com/office/officeart/2008/layout/VerticalCurvedList"/>
    <dgm:cxn modelId="{F1B6B1CC-81AD-4DCB-AA04-7ACC7421118C}" type="presParOf" srcId="{A9BCFFDE-161D-4C01-BF6E-31A9B5D4C152}" destId="{872274D0-0A69-4D4A-99D0-5BD95DEFCCE6}" srcOrd="0" destOrd="0" presId="urn:microsoft.com/office/officeart/2008/layout/VerticalCurvedList"/>
    <dgm:cxn modelId="{4D30E059-5363-48BB-BD8A-30BCBF228C0E}" type="presParOf" srcId="{B2D12F5B-94A8-4712-8076-79E1941DC878}" destId="{23294CAE-9B62-4E03-8C2C-15F6D4542819}" srcOrd="3" destOrd="0" presId="urn:microsoft.com/office/officeart/2008/layout/VerticalCurvedList"/>
    <dgm:cxn modelId="{C8762863-6A5C-42AA-8835-118F61BBB55E}" type="presParOf" srcId="{B2D12F5B-94A8-4712-8076-79E1941DC878}" destId="{1677DC3E-01FE-4F12-8B13-EA663DF3781C}" srcOrd="4" destOrd="0" presId="urn:microsoft.com/office/officeart/2008/layout/VerticalCurvedList"/>
    <dgm:cxn modelId="{949E522A-BE38-4055-89D1-2A4A74223F06}" type="presParOf" srcId="{1677DC3E-01FE-4F12-8B13-EA663DF3781C}" destId="{360E4584-AF7B-4162-B084-406C9A8B2360}" srcOrd="0" destOrd="0" presId="urn:microsoft.com/office/officeart/2008/layout/VerticalCurvedList"/>
    <dgm:cxn modelId="{695E1D15-2B1B-4572-8B00-716083624F09}" type="presParOf" srcId="{B2D12F5B-94A8-4712-8076-79E1941DC878}" destId="{13E8A254-400E-4862-9698-9EB577DF6E94}" srcOrd="5" destOrd="0" presId="urn:microsoft.com/office/officeart/2008/layout/VerticalCurvedList"/>
    <dgm:cxn modelId="{E5360F8D-E977-4376-87B8-A6336D7BF4FF}" type="presParOf" srcId="{B2D12F5B-94A8-4712-8076-79E1941DC878}" destId="{32081BB2-9B61-45AB-A4CB-0C6C6D544921}" srcOrd="6" destOrd="0" presId="urn:microsoft.com/office/officeart/2008/layout/VerticalCurvedList"/>
    <dgm:cxn modelId="{A5724A53-F6E3-46D9-B7BB-E7AFF5E6030E}" type="presParOf" srcId="{32081BB2-9B61-45AB-A4CB-0C6C6D544921}" destId="{E6379990-1581-4090-8A8D-8BB4A14DC5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5C70C3-8A8B-4C6C-A92A-2A1F40C24D7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C75CD5-D656-440B-B483-E3D98426B9C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0" y="76098"/>
          <a:ext cx="3106521" cy="2428790"/>
        </a:xfrm>
        <a:prstGeom prst="ellipse">
          <a:avLst/>
        </a:prstGeom>
        <a:gradFill rotWithShape="1">
          <a:gsLst>
            <a:gs pos="0">
              <a:srgbClr val="51C3CA">
                <a:tint val="50000"/>
                <a:satMod val="300000"/>
              </a:srgbClr>
            </a:gs>
            <a:gs pos="35000">
              <a:srgbClr val="51C3CA">
                <a:tint val="37000"/>
                <a:satMod val="300000"/>
              </a:srgbClr>
            </a:gs>
            <a:gs pos="100000">
              <a:srgbClr val="51C3C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51C3C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Gapning</a:t>
          </a:r>
          <a:r>
            <a:rPr lang="en-US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boshida</a:t>
          </a:r>
          <a:endParaRPr lang="ru-RU" sz="3200" b="1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22A0956-BC08-4CAF-8234-B5135CDFFDEF}" type="parTrans" cxnId="{13996DC5-D332-4692-A956-961743F6E183}">
      <dgm:prSet/>
      <dgm:spPr/>
      <dgm:t>
        <a:bodyPr/>
        <a:lstStyle/>
        <a:p>
          <a:endParaRPr lang="ru-RU"/>
        </a:p>
      </dgm:t>
    </dgm:pt>
    <dgm:pt modelId="{0FB4A8CA-B98B-4E7D-8982-71B6C10DF4A1}" type="sibTrans" cxnId="{13996DC5-D332-4692-A956-961743F6E183}">
      <dgm:prSet/>
      <dgm:spPr/>
      <dgm:t>
        <a:bodyPr/>
        <a:lstStyle/>
        <a:p>
          <a:endParaRPr lang="ru-RU"/>
        </a:p>
      </dgm:t>
    </dgm:pt>
    <dgm:pt modelId="{B9766FA6-AB29-4081-81DC-F8B8C070327F}">
      <dgm:prSet phldrT="[Текст]" custT="1"/>
      <dgm:spPr>
        <a:xfrm>
          <a:off x="2368404" y="1569632"/>
          <a:ext cx="2877701" cy="1583043"/>
        </a:xfrm>
        <a:prstGeom prst="rect">
          <a:avLst/>
        </a:prstGeom>
        <a:solidFill>
          <a:srgbClr val="51C3CA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1C3C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 err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Shubhasiz</a:t>
          </a:r>
          <a:r>
            <a: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Abdulla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Qodiriyning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O‘tkan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kunlar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romani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adabiyotida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o‘chmas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iz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qoldirdi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CFCC17C-CC94-412E-A0C5-95402EE6F983}" type="parTrans" cxnId="{3430E380-3E52-43DF-846F-5C7168A56786}">
      <dgm:prSet/>
      <dgm:spPr/>
      <dgm:t>
        <a:bodyPr/>
        <a:lstStyle/>
        <a:p>
          <a:endParaRPr lang="ru-RU"/>
        </a:p>
      </dgm:t>
    </dgm:pt>
    <dgm:pt modelId="{DC86B72C-A8ED-4BDF-9935-99B1E3FF8FF6}" type="sibTrans" cxnId="{3430E380-3E52-43DF-846F-5C7168A56786}">
      <dgm:prSet/>
      <dgm:spPr/>
      <dgm:t>
        <a:bodyPr/>
        <a:lstStyle/>
        <a:p>
          <a:endParaRPr lang="ru-RU"/>
        </a:p>
      </dgm:t>
    </dgm:pt>
    <dgm:pt modelId="{3F6998D9-4741-43A7-AB0E-7AE7B59E769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5980272" y="98670"/>
          <a:ext cx="3561717" cy="2453724"/>
        </a:xfrm>
        <a:prstGeom prst="ellipse">
          <a:avLst/>
        </a:prstGeom>
        <a:gradFill rotWithShape="1">
          <a:gsLst>
            <a:gs pos="0">
              <a:srgbClr val="51C3CA">
                <a:tint val="50000"/>
                <a:satMod val="300000"/>
              </a:srgbClr>
            </a:gs>
            <a:gs pos="35000">
              <a:srgbClr val="51C3CA">
                <a:tint val="37000"/>
                <a:satMod val="300000"/>
              </a:srgbClr>
            </a:gs>
            <a:gs pos="100000">
              <a:srgbClr val="51C3C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51C3C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Gapning</a:t>
          </a:r>
          <a:r>
            <a:rPr lang="en-US" sz="32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o‘rtasida</a:t>
          </a:r>
          <a:endParaRPr lang="ru-RU" sz="3200" b="1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D5D1216-BF6E-4EF1-AD41-56FD1D8E4FDD}" type="parTrans" cxnId="{9B10FF62-1299-4FB0-A53B-97D8836059AB}">
      <dgm:prSet/>
      <dgm:spPr/>
      <dgm:t>
        <a:bodyPr/>
        <a:lstStyle/>
        <a:p>
          <a:endParaRPr lang="ru-RU"/>
        </a:p>
      </dgm:t>
    </dgm:pt>
    <dgm:pt modelId="{90B4B88D-521D-48D5-90F4-07190A70035B}" type="sibTrans" cxnId="{9B10FF62-1299-4FB0-A53B-97D8836059AB}">
      <dgm:prSet/>
      <dgm:spPr/>
      <dgm:t>
        <a:bodyPr/>
        <a:lstStyle/>
        <a:p>
          <a:endParaRPr lang="ru-RU"/>
        </a:p>
      </dgm:t>
    </dgm:pt>
    <dgm:pt modelId="{2BCC2B55-D779-4CC1-911D-DEB4C2EC0C14}">
      <dgm:prSet phldrT="[Текст]" custT="1"/>
      <dgm:spPr>
        <a:xfrm>
          <a:off x="8863832" y="1676392"/>
          <a:ext cx="2720958" cy="1481549"/>
        </a:xfrm>
        <a:prstGeom prst="rect">
          <a:avLst/>
        </a:prstGeom>
        <a:solidFill>
          <a:srgbClr val="51C3CA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1C3C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Usmon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Nosir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dirty="0" err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afsuski</a:t>
          </a:r>
          <a:r>
            <a: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qisqa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umr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ko‘rdi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28A3AC6-ADD9-4A02-86A7-6A561FB245A1}" type="sibTrans" cxnId="{9A5749F2-DE6B-44DF-B44C-B036810533BD}">
      <dgm:prSet/>
      <dgm:spPr/>
      <dgm:t>
        <a:bodyPr/>
        <a:lstStyle/>
        <a:p>
          <a:endParaRPr lang="ru-RU"/>
        </a:p>
      </dgm:t>
    </dgm:pt>
    <dgm:pt modelId="{BAE28693-176E-4574-A4FC-E194CBB2022A}" type="parTrans" cxnId="{9A5749F2-DE6B-44DF-B44C-B036810533BD}">
      <dgm:prSet/>
      <dgm:spPr/>
      <dgm:t>
        <a:bodyPr/>
        <a:lstStyle/>
        <a:p>
          <a:endParaRPr lang="ru-RU"/>
        </a:p>
      </dgm:t>
    </dgm:pt>
    <dgm:pt modelId="{C4B45DD9-5810-43A5-8DA4-F44757F7A61F}" type="pres">
      <dgm:prSet presAssocID="{3B5C70C3-8A8B-4C6C-A92A-2A1F40C24D7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DD98CB5-43DA-4205-8D54-3C5C66C10762}" type="pres">
      <dgm:prSet presAssocID="{DFC75CD5-D656-440B-B483-E3D98426B9C1}" presName="posSpace" presStyleCnt="0"/>
      <dgm:spPr/>
    </dgm:pt>
    <dgm:pt modelId="{331E13A6-0AD2-4F8B-8B3B-2A578D65AA4C}" type="pres">
      <dgm:prSet presAssocID="{DFC75CD5-D656-440B-B483-E3D98426B9C1}" presName="vertFlow" presStyleCnt="0"/>
      <dgm:spPr/>
    </dgm:pt>
    <dgm:pt modelId="{03BACA34-BAEA-418C-B593-80D8C6CB4143}" type="pres">
      <dgm:prSet presAssocID="{DFC75CD5-D656-440B-B483-E3D98426B9C1}" presName="topSpace" presStyleCnt="0"/>
      <dgm:spPr/>
    </dgm:pt>
    <dgm:pt modelId="{0F9E71CA-F560-44C7-8F13-3946CA98EC14}" type="pres">
      <dgm:prSet presAssocID="{DFC75CD5-D656-440B-B483-E3D98426B9C1}" presName="firstComp" presStyleCnt="0"/>
      <dgm:spPr/>
    </dgm:pt>
    <dgm:pt modelId="{5F40B55A-734F-4A10-8771-142998B6DE68}" type="pres">
      <dgm:prSet presAssocID="{DFC75CD5-D656-440B-B483-E3D98426B9C1}" presName="firstChild" presStyleLbl="bgAccFollowNode1" presStyleIdx="0" presStyleCnt="2" custScaleX="108311" custScaleY="71762" custLinFactNeighborX="24628" custLinFactNeighborY="-33765"/>
      <dgm:spPr/>
      <dgm:t>
        <a:bodyPr/>
        <a:lstStyle/>
        <a:p>
          <a:endParaRPr lang="ru-RU"/>
        </a:p>
      </dgm:t>
    </dgm:pt>
    <dgm:pt modelId="{58F3C2E0-7812-41BB-BFF1-B7A74A65C1DA}" type="pres">
      <dgm:prSet presAssocID="{DFC75CD5-D656-440B-B483-E3D98426B9C1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B0CA4-5EB5-4CF6-A00B-C1688A860B96}" type="pres">
      <dgm:prSet presAssocID="{DFC75CD5-D656-440B-B483-E3D98426B9C1}" presName="negSpace" presStyleCnt="0"/>
      <dgm:spPr/>
    </dgm:pt>
    <dgm:pt modelId="{4665DD04-C323-4EDF-B0FB-44FAE0FA4D14}" type="pres">
      <dgm:prSet presAssocID="{DFC75CD5-D656-440B-B483-E3D98426B9C1}" presName="circle" presStyleLbl="node1" presStyleIdx="0" presStyleCnt="2" custScaleX="132813" custScaleY="101732" custLinFactNeighborX="-5530" custLinFactNeighborY="-61464"/>
      <dgm:spPr/>
      <dgm:t>
        <a:bodyPr/>
        <a:lstStyle/>
        <a:p>
          <a:endParaRPr lang="ru-RU"/>
        </a:p>
      </dgm:t>
    </dgm:pt>
    <dgm:pt modelId="{BC410176-69FC-401D-90A2-8A89D3EA0763}" type="pres">
      <dgm:prSet presAssocID="{0FB4A8CA-B98B-4E7D-8982-71B6C10DF4A1}" presName="transSpace" presStyleCnt="0"/>
      <dgm:spPr/>
    </dgm:pt>
    <dgm:pt modelId="{04E8E112-39C2-4588-A0D0-BCF7CEC89759}" type="pres">
      <dgm:prSet presAssocID="{3F6998D9-4741-43A7-AB0E-7AE7B59E7692}" presName="posSpace" presStyleCnt="0"/>
      <dgm:spPr/>
    </dgm:pt>
    <dgm:pt modelId="{18B20D1A-F27D-48A7-A0F1-3DB3187A700D}" type="pres">
      <dgm:prSet presAssocID="{3F6998D9-4741-43A7-AB0E-7AE7B59E7692}" presName="vertFlow" presStyleCnt="0"/>
      <dgm:spPr/>
    </dgm:pt>
    <dgm:pt modelId="{2FB12C17-7ADE-45F8-BF6D-50DEEE7D08CF}" type="pres">
      <dgm:prSet presAssocID="{3F6998D9-4741-43A7-AB0E-7AE7B59E7692}" presName="topSpace" presStyleCnt="0"/>
      <dgm:spPr/>
    </dgm:pt>
    <dgm:pt modelId="{B734E9AB-0FCA-4EC8-8D8C-FF9C7FD38214}" type="pres">
      <dgm:prSet presAssocID="{3F6998D9-4741-43A7-AB0E-7AE7B59E7692}" presName="firstComp" presStyleCnt="0"/>
      <dgm:spPr/>
    </dgm:pt>
    <dgm:pt modelId="{0DAFB26F-E1D5-42E0-B723-DCDD7A87376B}" type="pres">
      <dgm:prSet presAssocID="{3F6998D9-4741-43A7-AB0E-7AE7B59E7692}" presName="firstChild" presStyleLbl="bgAccFollowNode1" presStyleIdx="1" presStyleCnt="2" custScaleX="108543" custScaleY="74730" custLinFactNeighborX="-14480" custLinFactNeighborY="-38231"/>
      <dgm:spPr/>
      <dgm:t>
        <a:bodyPr/>
        <a:lstStyle/>
        <a:p>
          <a:endParaRPr lang="ru-RU"/>
        </a:p>
      </dgm:t>
    </dgm:pt>
    <dgm:pt modelId="{84A81857-A3AC-4BFC-8FFF-798448975354}" type="pres">
      <dgm:prSet presAssocID="{3F6998D9-4741-43A7-AB0E-7AE7B59E769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EFFB5-87C6-4BD9-8D69-E12BE0B0F0A3}" type="pres">
      <dgm:prSet presAssocID="{3F6998D9-4741-43A7-AB0E-7AE7B59E7692}" presName="negSpace" presStyleCnt="0"/>
      <dgm:spPr/>
    </dgm:pt>
    <dgm:pt modelId="{4C28FB21-4E58-43E7-8BC5-1C611F11481A}" type="pres">
      <dgm:prSet presAssocID="{3F6998D9-4741-43A7-AB0E-7AE7B59E7692}" presName="circle" presStyleLbl="node1" presStyleIdx="1" presStyleCnt="2" custScaleX="120837" custScaleY="81847" custLinFactNeighborX="-20947" custLinFactNeighborY="-64685"/>
      <dgm:spPr/>
      <dgm:t>
        <a:bodyPr/>
        <a:lstStyle/>
        <a:p>
          <a:endParaRPr lang="ru-RU"/>
        </a:p>
      </dgm:t>
    </dgm:pt>
  </dgm:ptLst>
  <dgm:cxnLst>
    <dgm:cxn modelId="{9B10FF62-1299-4FB0-A53B-97D8836059AB}" srcId="{3B5C70C3-8A8B-4C6C-A92A-2A1F40C24D73}" destId="{3F6998D9-4741-43A7-AB0E-7AE7B59E7692}" srcOrd="1" destOrd="0" parTransId="{8D5D1216-BF6E-4EF1-AD41-56FD1D8E4FDD}" sibTransId="{90B4B88D-521D-48D5-90F4-07190A70035B}"/>
    <dgm:cxn modelId="{023D5928-6A50-42D5-9F42-D2A1BA4F7C03}" type="presOf" srcId="{DFC75CD5-D656-440B-B483-E3D98426B9C1}" destId="{4665DD04-C323-4EDF-B0FB-44FAE0FA4D14}" srcOrd="0" destOrd="0" presId="urn:microsoft.com/office/officeart/2005/8/layout/hList9"/>
    <dgm:cxn modelId="{13996DC5-D332-4692-A956-961743F6E183}" srcId="{3B5C70C3-8A8B-4C6C-A92A-2A1F40C24D73}" destId="{DFC75CD5-D656-440B-B483-E3D98426B9C1}" srcOrd="0" destOrd="0" parTransId="{E22A0956-BC08-4CAF-8234-B5135CDFFDEF}" sibTransId="{0FB4A8CA-B98B-4E7D-8982-71B6C10DF4A1}"/>
    <dgm:cxn modelId="{3430E380-3E52-43DF-846F-5C7168A56786}" srcId="{DFC75CD5-D656-440B-B483-E3D98426B9C1}" destId="{B9766FA6-AB29-4081-81DC-F8B8C070327F}" srcOrd="0" destOrd="0" parTransId="{DCFCC17C-CC94-412E-A0C5-95402EE6F983}" sibTransId="{DC86B72C-A8ED-4BDF-9935-99B1E3FF8FF6}"/>
    <dgm:cxn modelId="{BAA77A5D-F63D-4C3B-8E24-BF7A36FE9D7C}" type="presOf" srcId="{B9766FA6-AB29-4081-81DC-F8B8C070327F}" destId="{5F40B55A-734F-4A10-8771-142998B6DE68}" srcOrd="0" destOrd="0" presId="urn:microsoft.com/office/officeart/2005/8/layout/hList9"/>
    <dgm:cxn modelId="{3D0B3B42-D444-4E27-97FF-D0A350D07A53}" type="presOf" srcId="{3F6998D9-4741-43A7-AB0E-7AE7B59E7692}" destId="{4C28FB21-4E58-43E7-8BC5-1C611F11481A}" srcOrd="0" destOrd="0" presId="urn:microsoft.com/office/officeart/2005/8/layout/hList9"/>
    <dgm:cxn modelId="{9A5749F2-DE6B-44DF-B44C-B036810533BD}" srcId="{3F6998D9-4741-43A7-AB0E-7AE7B59E7692}" destId="{2BCC2B55-D779-4CC1-911D-DEB4C2EC0C14}" srcOrd="0" destOrd="0" parTransId="{BAE28693-176E-4574-A4FC-E194CBB2022A}" sibTransId="{528A3AC6-ADD9-4A02-86A7-6A561FB245A1}"/>
    <dgm:cxn modelId="{6C7C45C1-31C8-434E-A835-0B5C1BC12C26}" type="presOf" srcId="{2BCC2B55-D779-4CC1-911D-DEB4C2EC0C14}" destId="{0DAFB26F-E1D5-42E0-B723-DCDD7A87376B}" srcOrd="0" destOrd="0" presId="urn:microsoft.com/office/officeart/2005/8/layout/hList9"/>
    <dgm:cxn modelId="{021CB584-58A4-4FCF-991F-E5D2AE0D851C}" type="presOf" srcId="{B9766FA6-AB29-4081-81DC-F8B8C070327F}" destId="{58F3C2E0-7812-41BB-BFF1-B7A74A65C1DA}" srcOrd="1" destOrd="0" presId="urn:microsoft.com/office/officeart/2005/8/layout/hList9"/>
    <dgm:cxn modelId="{F024FED8-8A67-4A5F-8506-FEBF72197670}" type="presOf" srcId="{2BCC2B55-D779-4CC1-911D-DEB4C2EC0C14}" destId="{84A81857-A3AC-4BFC-8FFF-798448975354}" srcOrd="1" destOrd="0" presId="urn:microsoft.com/office/officeart/2005/8/layout/hList9"/>
    <dgm:cxn modelId="{FE6D9224-8EF5-4C53-BE38-91E7983F32DE}" type="presOf" srcId="{3B5C70C3-8A8B-4C6C-A92A-2A1F40C24D73}" destId="{C4B45DD9-5810-43A5-8DA4-F44757F7A61F}" srcOrd="0" destOrd="0" presId="urn:microsoft.com/office/officeart/2005/8/layout/hList9"/>
    <dgm:cxn modelId="{277654E1-F97A-4FB7-8649-6D25F940ADF3}" type="presParOf" srcId="{C4B45DD9-5810-43A5-8DA4-F44757F7A61F}" destId="{CDD98CB5-43DA-4205-8D54-3C5C66C10762}" srcOrd="0" destOrd="0" presId="urn:microsoft.com/office/officeart/2005/8/layout/hList9"/>
    <dgm:cxn modelId="{4B9D6B41-FED5-414F-B421-7DCBCDF20A12}" type="presParOf" srcId="{C4B45DD9-5810-43A5-8DA4-F44757F7A61F}" destId="{331E13A6-0AD2-4F8B-8B3B-2A578D65AA4C}" srcOrd="1" destOrd="0" presId="urn:microsoft.com/office/officeart/2005/8/layout/hList9"/>
    <dgm:cxn modelId="{3D49BBB8-0923-434E-9FA0-8300599C5062}" type="presParOf" srcId="{331E13A6-0AD2-4F8B-8B3B-2A578D65AA4C}" destId="{03BACA34-BAEA-418C-B593-80D8C6CB4143}" srcOrd="0" destOrd="0" presId="urn:microsoft.com/office/officeart/2005/8/layout/hList9"/>
    <dgm:cxn modelId="{5333DA38-726B-4C8B-AAD1-1B46DFDFB8DA}" type="presParOf" srcId="{331E13A6-0AD2-4F8B-8B3B-2A578D65AA4C}" destId="{0F9E71CA-F560-44C7-8F13-3946CA98EC14}" srcOrd="1" destOrd="0" presId="urn:microsoft.com/office/officeart/2005/8/layout/hList9"/>
    <dgm:cxn modelId="{83795EE6-DDF6-4BA4-91B0-CF4B6138B392}" type="presParOf" srcId="{0F9E71CA-F560-44C7-8F13-3946CA98EC14}" destId="{5F40B55A-734F-4A10-8771-142998B6DE68}" srcOrd="0" destOrd="0" presId="urn:microsoft.com/office/officeart/2005/8/layout/hList9"/>
    <dgm:cxn modelId="{221048DB-834C-4295-8C40-E5A9631F143F}" type="presParOf" srcId="{0F9E71CA-F560-44C7-8F13-3946CA98EC14}" destId="{58F3C2E0-7812-41BB-BFF1-B7A74A65C1DA}" srcOrd="1" destOrd="0" presId="urn:microsoft.com/office/officeart/2005/8/layout/hList9"/>
    <dgm:cxn modelId="{23B12073-2354-4281-8E0A-06543130E635}" type="presParOf" srcId="{C4B45DD9-5810-43A5-8DA4-F44757F7A61F}" destId="{F5AB0CA4-5EB5-4CF6-A00B-C1688A860B96}" srcOrd="2" destOrd="0" presId="urn:microsoft.com/office/officeart/2005/8/layout/hList9"/>
    <dgm:cxn modelId="{9C85BF89-AA41-434D-8306-22FC3DBDE1C2}" type="presParOf" srcId="{C4B45DD9-5810-43A5-8DA4-F44757F7A61F}" destId="{4665DD04-C323-4EDF-B0FB-44FAE0FA4D14}" srcOrd="3" destOrd="0" presId="urn:microsoft.com/office/officeart/2005/8/layout/hList9"/>
    <dgm:cxn modelId="{43D4EFE6-48AA-49C2-AB79-811D545DFE12}" type="presParOf" srcId="{C4B45DD9-5810-43A5-8DA4-F44757F7A61F}" destId="{BC410176-69FC-401D-90A2-8A89D3EA0763}" srcOrd="4" destOrd="0" presId="urn:microsoft.com/office/officeart/2005/8/layout/hList9"/>
    <dgm:cxn modelId="{0B78FC5C-EFAF-4518-920C-7DF804BE12DC}" type="presParOf" srcId="{C4B45DD9-5810-43A5-8DA4-F44757F7A61F}" destId="{04E8E112-39C2-4588-A0D0-BCF7CEC89759}" srcOrd="5" destOrd="0" presId="urn:microsoft.com/office/officeart/2005/8/layout/hList9"/>
    <dgm:cxn modelId="{792B29F2-A5D0-4C95-AF54-AD57C9940218}" type="presParOf" srcId="{C4B45DD9-5810-43A5-8DA4-F44757F7A61F}" destId="{18B20D1A-F27D-48A7-A0F1-3DB3187A700D}" srcOrd="6" destOrd="0" presId="urn:microsoft.com/office/officeart/2005/8/layout/hList9"/>
    <dgm:cxn modelId="{74D515C4-4931-4991-9987-73077A2A9691}" type="presParOf" srcId="{18B20D1A-F27D-48A7-A0F1-3DB3187A700D}" destId="{2FB12C17-7ADE-45F8-BF6D-50DEEE7D08CF}" srcOrd="0" destOrd="0" presId="urn:microsoft.com/office/officeart/2005/8/layout/hList9"/>
    <dgm:cxn modelId="{4701D8D2-ED92-45E0-8A18-242C714A4ADE}" type="presParOf" srcId="{18B20D1A-F27D-48A7-A0F1-3DB3187A700D}" destId="{B734E9AB-0FCA-4EC8-8D8C-FF9C7FD38214}" srcOrd="1" destOrd="0" presId="urn:microsoft.com/office/officeart/2005/8/layout/hList9"/>
    <dgm:cxn modelId="{9DD1745D-C4AD-4C6D-893F-4EF5787CD760}" type="presParOf" srcId="{B734E9AB-0FCA-4EC8-8D8C-FF9C7FD38214}" destId="{0DAFB26F-E1D5-42E0-B723-DCDD7A87376B}" srcOrd="0" destOrd="0" presId="urn:microsoft.com/office/officeart/2005/8/layout/hList9"/>
    <dgm:cxn modelId="{530245B6-68A7-4BAE-9B63-8499A5F8D8B4}" type="presParOf" srcId="{B734E9AB-0FCA-4EC8-8D8C-FF9C7FD38214}" destId="{84A81857-A3AC-4BFC-8FFF-798448975354}" srcOrd="1" destOrd="0" presId="urn:microsoft.com/office/officeart/2005/8/layout/hList9"/>
    <dgm:cxn modelId="{99D07A5C-6B48-4C41-A908-58633C29F91A}" type="presParOf" srcId="{C4B45DD9-5810-43A5-8DA4-F44757F7A61F}" destId="{081EFFB5-87C6-4BD9-8D69-E12BE0B0F0A3}" srcOrd="7" destOrd="0" presId="urn:microsoft.com/office/officeart/2005/8/layout/hList9"/>
    <dgm:cxn modelId="{28AD3422-B376-4AE8-8C3D-27F0FA6A929A}" type="presParOf" srcId="{C4B45DD9-5810-43A5-8DA4-F44757F7A61F}" destId="{4C28FB21-4E58-43E7-8BC5-1C611F11481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E6DECC-45A0-41E7-BA1C-F4B1099C2AB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BE7ADF-922E-4ABA-8DA4-954343E784A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3597" y="0"/>
          <a:ext cx="2933240" cy="1600046"/>
        </a:xfrm>
        <a:prstGeom prst="roundRect">
          <a:avLst/>
        </a:prstGeom>
        <a:gradFill rotWithShape="1">
          <a:gsLst>
            <a:gs pos="0">
              <a:srgbClr val="51C3CA">
                <a:tint val="50000"/>
                <a:satMod val="300000"/>
              </a:srgbClr>
            </a:gs>
            <a:gs pos="35000">
              <a:srgbClr val="51C3CA">
                <a:tint val="37000"/>
                <a:satMod val="300000"/>
              </a:srgbClr>
            </a:gs>
            <a:gs pos="100000">
              <a:srgbClr val="51C3C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51C3C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Gapning</a:t>
          </a:r>
          <a:r>
            <a:rPr lang="en-US" sz="3200" b="1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3200" b="1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oxirida</a:t>
          </a:r>
          <a:endParaRPr lang="ru-RU" sz="32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BD7C610-DF79-4163-A3B1-5469E12F56DA}" type="parTrans" cxnId="{7980E404-8908-4261-AAF8-2977ABD64FEC}">
      <dgm:prSet/>
      <dgm:spPr/>
      <dgm:t>
        <a:bodyPr/>
        <a:lstStyle/>
        <a:p>
          <a:endParaRPr lang="ru-RU"/>
        </a:p>
      </dgm:t>
    </dgm:pt>
    <dgm:pt modelId="{E6D3108D-007C-4F40-9FF7-613B82C1A3B4}" type="sibTrans" cxnId="{7980E404-8908-4261-AAF8-2977ABD64FEC}">
      <dgm:prSet/>
      <dgm:spPr/>
      <dgm:t>
        <a:bodyPr/>
        <a:lstStyle/>
        <a:p>
          <a:endParaRPr lang="ru-RU"/>
        </a:p>
      </dgm:t>
    </dgm:pt>
    <dgm:pt modelId="{A4F2EE0C-4FDF-4B36-A4EC-2A410DC69A68}">
      <dgm:prSet phldrT="[Текст]" custT="1"/>
      <dgm:spPr>
        <a:xfrm>
          <a:off x="2936838" y="0"/>
          <a:ext cx="5515754" cy="1600046"/>
        </a:xfrm>
        <a:prstGeom prst="rightArrow">
          <a:avLst>
            <a:gd name="adj1" fmla="val 75000"/>
            <a:gd name="adj2" fmla="val 50000"/>
          </a:avLst>
        </a:prstGeom>
        <a:solidFill>
          <a:srgbClr val="51C3CA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1C3C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/>
        <a:lstStyle/>
        <a:p>
          <a:r>
            <a:rPr lang="en-US" sz="2800" b="1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Mashg‘ulotga</a:t>
          </a:r>
          <a:r>
            <a:rPr lang="en-US" sz="28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kech</a:t>
          </a:r>
          <a:r>
            <a:rPr lang="en-US" sz="28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qoldim</a:t>
          </a:r>
          <a:r>
            <a:rPr lang="en-US" sz="28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en-US" sz="2800" b="1" dirty="0" err="1">
              <a:solidFill>
                <a:srgbClr val="7030A0"/>
              </a:solidFill>
              <a:latin typeface="Arial" pitchFamily="34" charset="0"/>
              <a:ea typeface="+mn-ea"/>
              <a:cs typeface="Arial" pitchFamily="34" charset="0"/>
            </a:rPr>
            <a:t>attang</a:t>
          </a:r>
          <a:r>
            <a:rPr lang="en-US" sz="2800" b="1" dirty="0">
              <a:solidFill>
                <a:srgbClr val="7030A0"/>
              </a:solidFill>
              <a:latin typeface="Arial" pitchFamily="34" charset="0"/>
              <a:ea typeface="+mn-ea"/>
              <a:cs typeface="Arial" pitchFamily="34" charset="0"/>
            </a:rPr>
            <a:t>.</a:t>
          </a:r>
          <a:endParaRPr lang="ru-RU" sz="3200" dirty="0">
            <a:solidFill>
              <a:srgbClr val="57565A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C6C1A53A-286E-4DB8-B85E-D4561AD803AB}" type="parTrans" cxnId="{79994C23-6D02-4F40-80C5-E6ACA6F16053}">
      <dgm:prSet/>
      <dgm:spPr/>
      <dgm:t>
        <a:bodyPr/>
        <a:lstStyle/>
        <a:p>
          <a:endParaRPr lang="ru-RU"/>
        </a:p>
      </dgm:t>
    </dgm:pt>
    <dgm:pt modelId="{12AE73CE-6CC1-4CCF-9466-61543C81A768}" type="sibTrans" cxnId="{79994C23-6D02-4F40-80C5-E6ACA6F16053}">
      <dgm:prSet/>
      <dgm:spPr/>
      <dgm:t>
        <a:bodyPr/>
        <a:lstStyle/>
        <a:p>
          <a:endParaRPr lang="ru-RU"/>
        </a:p>
      </dgm:t>
    </dgm:pt>
    <dgm:pt modelId="{496EA818-7898-48CB-8F18-5E4AA2418C51}" type="pres">
      <dgm:prSet presAssocID="{A8E6DECC-45A0-41E7-BA1C-F4B1099C2AB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9978A1-BE25-4C31-B454-B66B5FAD59AB}" type="pres">
      <dgm:prSet presAssocID="{82BE7ADF-922E-4ABA-8DA4-954343E784A2}" presName="linNode" presStyleCnt="0"/>
      <dgm:spPr/>
    </dgm:pt>
    <dgm:pt modelId="{736BC042-3426-4740-A165-44F31571728F}" type="pres">
      <dgm:prSet presAssocID="{82BE7ADF-922E-4ABA-8DA4-954343E784A2}" presName="parentShp" presStyleLbl="node1" presStyleIdx="0" presStyleCnt="1" custScaleY="85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EC490-4F05-4844-974F-AD658BC2FC41}" type="pres">
      <dgm:prSet presAssocID="{82BE7ADF-922E-4ABA-8DA4-954343E784A2}" presName="childShp" presStyleLbl="bgAccFollowNode1" presStyleIdx="0" presStyleCnt="1" custScaleX="125362" custScaleY="100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86030-E2D4-4227-83C1-45DD099205A2}" type="presOf" srcId="{A8E6DECC-45A0-41E7-BA1C-F4B1099C2ABC}" destId="{496EA818-7898-48CB-8F18-5E4AA2418C51}" srcOrd="0" destOrd="0" presId="urn:microsoft.com/office/officeart/2005/8/layout/vList6"/>
    <dgm:cxn modelId="{9C1A5ED7-B803-44C6-9B06-E95CD59096D9}" type="presOf" srcId="{A4F2EE0C-4FDF-4B36-A4EC-2A410DC69A68}" destId="{1DDEC490-4F05-4844-974F-AD658BC2FC41}" srcOrd="0" destOrd="0" presId="urn:microsoft.com/office/officeart/2005/8/layout/vList6"/>
    <dgm:cxn modelId="{9E112EC8-59B6-4B64-967A-D8993EC515E4}" type="presOf" srcId="{82BE7ADF-922E-4ABA-8DA4-954343E784A2}" destId="{736BC042-3426-4740-A165-44F31571728F}" srcOrd="0" destOrd="0" presId="urn:microsoft.com/office/officeart/2005/8/layout/vList6"/>
    <dgm:cxn modelId="{79994C23-6D02-4F40-80C5-E6ACA6F16053}" srcId="{82BE7ADF-922E-4ABA-8DA4-954343E784A2}" destId="{A4F2EE0C-4FDF-4B36-A4EC-2A410DC69A68}" srcOrd="0" destOrd="0" parTransId="{C6C1A53A-286E-4DB8-B85E-D4561AD803AB}" sibTransId="{12AE73CE-6CC1-4CCF-9466-61543C81A768}"/>
    <dgm:cxn modelId="{7980E404-8908-4261-AAF8-2977ABD64FEC}" srcId="{A8E6DECC-45A0-41E7-BA1C-F4B1099C2ABC}" destId="{82BE7ADF-922E-4ABA-8DA4-954343E784A2}" srcOrd="0" destOrd="0" parTransId="{DBD7C610-DF79-4163-A3B1-5469E12F56DA}" sibTransId="{E6D3108D-007C-4F40-9FF7-613B82C1A3B4}"/>
    <dgm:cxn modelId="{61454F57-14DF-4EBE-8D9F-9868F2E2E58A}" type="presParOf" srcId="{496EA818-7898-48CB-8F18-5E4AA2418C51}" destId="{569978A1-BE25-4C31-B454-B66B5FAD59AB}" srcOrd="0" destOrd="0" presId="urn:microsoft.com/office/officeart/2005/8/layout/vList6"/>
    <dgm:cxn modelId="{474B40D4-9A3E-4084-832E-2D74813521E6}" type="presParOf" srcId="{569978A1-BE25-4C31-B454-B66B5FAD59AB}" destId="{736BC042-3426-4740-A165-44F31571728F}" srcOrd="0" destOrd="0" presId="urn:microsoft.com/office/officeart/2005/8/layout/vList6"/>
    <dgm:cxn modelId="{85C19FE9-2293-4000-8B14-EC667ABC73E2}" type="presParOf" srcId="{569978A1-BE25-4C31-B454-B66B5FAD59AB}" destId="{1DDEC490-4F05-4844-974F-AD658BC2FC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FF1B21-BD3B-4C50-B90E-26A8F18A9389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04945B1-11A5-4CFE-A364-C5D2D40DD30D}">
      <dgm:prSet phldrT="[Текст]"/>
      <dgm:spPr/>
      <dgm:t>
        <a:bodyPr/>
        <a:lstStyle/>
        <a:p>
          <a:r>
            <a:rPr lang="en-US">
              <a:latin typeface="Tw Cen MT"/>
              <a:ea typeface="+mn-ea"/>
              <a:cs typeface="+mn-cs"/>
            </a:rPr>
            <a:t> </a:t>
          </a:r>
          <a:endParaRPr lang="ru-RU" dirty="0">
            <a:latin typeface="Tw Cen MT"/>
            <a:ea typeface="+mn-ea"/>
            <a:cs typeface="+mn-cs"/>
          </a:endParaRPr>
        </a:p>
      </dgm:t>
    </dgm:pt>
    <dgm:pt modelId="{DCE6397D-95CE-41F6-8F36-0EB73CDEC698}" type="parTrans" cxnId="{1E0E30AD-F00A-45DD-8F7C-57DDD632338D}">
      <dgm:prSet/>
      <dgm:spPr/>
      <dgm:t>
        <a:bodyPr/>
        <a:lstStyle/>
        <a:p>
          <a:endParaRPr lang="ru-RU"/>
        </a:p>
      </dgm:t>
    </dgm:pt>
    <dgm:pt modelId="{A6C0EB89-2096-41F4-8718-321BC588051C}" type="sibTrans" cxnId="{1E0E30AD-F00A-45DD-8F7C-57DDD632338D}">
      <dgm:prSet/>
      <dgm:spPr/>
      <dgm:t>
        <a:bodyPr/>
        <a:lstStyle/>
        <a:p>
          <a:endParaRPr lang="ru-RU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F1E65C3E-CAC9-4D83-A103-603BDD49899C}">
      <dgm:prSet phldrT="[Текст]"/>
      <dgm:spPr/>
      <dgm:t>
        <a:bodyPr/>
        <a:lstStyle/>
        <a:p>
          <a:r>
            <a:rPr lang="en-US">
              <a:latin typeface="Tw Cen MT"/>
              <a:ea typeface="+mn-ea"/>
              <a:cs typeface="+mn-cs"/>
            </a:rPr>
            <a:t> </a:t>
          </a:r>
          <a:endParaRPr lang="ru-RU" dirty="0">
            <a:latin typeface="Tw Cen MT"/>
            <a:ea typeface="+mn-ea"/>
            <a:cs typeface="+mn-cs"/>
          </a:endParaRPr>
        </a:p>
      </dgm:t>
    </dgm:pt>
    <dgm:pt modelId="{AAFAD5AD-2046-4C2D-9076-9702539ABB1E}" type="parTrans" cxnId="{09173DDC-2C89-4793-8169-49D07439EE3B}">
      <dgm:prSet/>
      <dgm:spPr/>
      <dgm:t>
        <a:bodyPr/>
        <a:lstStyle/>
        <a:p>
          <a:endParaRPr lang="ru-RU"/>
        </a:p>
      </dgm:t>
    </dgm:pt>
    <dgm:pt modelId="{B6CBB191-7F38-4EE4-9AD0-D289A12770A3}" type="sibTrans" cxnId="{09173DDC-2C89-4793-8169-49D07439EE3B}">
      <dgm:prSet/>
      <dgm:spPr/>
      <dgm:t>
        <a:bodyPr/>
        <a:lstStyle/>
        <a:p>
          <a:endParaRPr lang="ru-RU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61698B55-F4CF-4F08-A800-562B7DCD137F}">
      <dgm:prSet phldrT="[Текст]"/>
      <dgm:spPr/>
      <dgm:t>
        <a:bodyPr/>
        <a:lstStyle/>
        <a:p>
          <a:r>
            <a:rPr lang="en-US">
              <a:latin typeface="Tw Cen MT"/>
              <a:ea typeface="+mn-ea"/>
              <a:cs typeface="+mn-cs"/>
            </a:rPr>
            <a:t> </a:t>
          </a:r>
          <a:endParaRPr lang="ru-RU" dirty="0">
            <a:latin typeface="Tw Cen MT"/>
            <a:ea typeface="+mn-ea"/>
            <a:cs typeface="+mn-cs"/>
          </a:endParaRPr>
        </a:p>
      </dgm:t>
    </dgm:pt>
    <dgm:pt modelId="{CDFE2679-3000-42B4-A276-6945B5FFDA27}" type="parTrans" cxnId="{6F296C99-F1D8-4280-886F-F996E1B62E8A}">
      <dgm:prSet/>
      <dgm:spPr/>
      <dgm:t>
        <a:bodyPr/>
        <a:lstStyle/>
        <a:p>
          <a:endParaRPr lang="ru-RU"/>
        </a:p>
      </dgm:t>
    </dgm:pt>
    <dgm:pt modelId="{0D198EDE-1135-4563-96CD-D38644F7908F}" type="sibTrans" cxnId="{6F296C99-F1D8-4280-886F-F996E1B62E8A}">
      <dgm:prSet/>
      <dgm:spPr/>
      <dgm:t>
        <a:bodyPr/>
        <a:lstStyle/>
        <a:p>
          <a:endParaRPr lang="ru-RU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E03F71E1-AFFF-43CC-9779-EC6302782E73}">
      <dgm:prSet phldrT="[Текст]"/>
      <dgm:spPr/>
      <dgm:t>
        <a:bodyPr/>
        <a:lstStyle/>
        <a:p>
          <a:r>
            <a:rPr lang="en-US">
              <a:latin typeface="Tw Cen MT"/>
              <a:ea typeface="+mn-ea"/>
              <a:cs typeface="+mn-cs"/>
            </a:rPr>
            <a:t> </a:t>
          </a:r>
          <a:endParaRPr lang="ru-RU" dirty="0">
            <a:latin typeface="Tw Cen MT"/>
            <a:ea typeface="+mn-ea"/>
            <a:cs typeface="+mn-cs"/>
          </a:endParaRPr>
        </a:p>
      </dgm:t>
    </dgm:pt>
    <dgm:pt modelId="{AF419171-ED87-444F-AD7E-E9A84A2E72E4}" type="parTrans" cxnId="{6AF32D92-488E-4B93-8F88-25F5E32396F0}">
      <dgm:prSet/>
      <dgm:spPr/>
      <dgm:t>
        <a:bodyPr/>
        <a:lstStyle/>
        <a:p>
          <a:endParaRPr lang="ru-RU"/>
        </a:p>
      </dgm:t>
    </dgm:pt>
    <dgm:pt modelId="{BE3CD531-240B-4F1B-AC8D-517E5B6A6E8D}" type="sibTrans" cxnId="{6AF32D92-488E-4B93-8F88-25F5E32396F0}">
      <dgm:prSet/>
      <dgm:spPr/>
      <dgm:t>
        <a:bodyPr/>
        <a:lstStyle/>
        <a:p>
          <a:endParaRPr lang="ru-RU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E15A1FF7-7128-4087-AE99-786A90FF17EC}">
      <dgm:prSet phldrT="[Текст]"/>
      <dgm:spPr/>
      <dgm:t>
        <a:bodyPr/>
        <a:lstStyle/>
        <a:p>
          <a:r>
            <a:rPr lang="en-US">
              <a:latin typeface="Tw Cen MT"/>
              <a:ea typeface="+mn-ea"/>
              <a:cs typeface="+mn-cs"/>
            </a:rPr>
            <a:t> </a:t>
          </a:r>
          <a:endParaRPr lang="ru-RU" dirty="0">
            <a:latin typeface="Tw Cen MT"/>
            <a:ea typeface="+mn-ea"/>
            <a:cs typeface="+mn-cs"/>
          </a:endParaRPr>
        </a:p>
      </dgm:t>
    </dgm:pt>
    <dgm:pt modelId="{B9770779-3062-48A2-8592-983E3CA86F2A}" type="parTrans" cxnId="{CD0E869F-0886-4B74-9C2D-06E5ECD3804E}">
      <dgm:prSet/>
      <dgm:spPr/>
      <dgm:t>
        <a:bodyPr/>
        <a:lstStyle/>
        <a:p>
          <a:endParaRPr lang="ru-RU"/>
        </a:p>
      </dgm:t>
    </dgm:pt>
    <dgm:pt modelId="{E89F69B9-9B82-413B-8EEE-CF341F5D1162}" type="sibTrans" cxnId="{CD0E869F-0886-4B74-9C2D-06E5ECD3804E}">
      <dgm:prSet/>
      <dgm:spPr/>
      <dgm:t>
        <a:bodyPr/>
        <a:lstStyle/>
        <a:p>
          <a:endParaRPr lang="ru-RU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gm:t>
    </dgm:pt>
    <dgm:pt modelId="{77328370-72D3-455A-956C-F0D8D7ACB06D}" type="pres">
      <dgm:prSet presAssocID="{D3FF1B21-BD3B-4C50-B90E-26A8F18A93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E4826A-1DA9-403E-AC83-4FF41E6416FC}" type="pres">
      <dgm:prSet presAssocID="{504945B1-11A5-4CFE-A364-C5D2D40DD30D}" presName="node" presStyleLbl="node1" presStyleIdx="0" presStyleCnt="5">
        <dgm:presLayoutVars>
          <dgm:bulletEnabled val="1"/>
        </dgm:presLayoutVars>
      </dgm:prSet>
      <dgm:spPr>
        <a:xfrm>
          <a:off x="3246437" y="534"/>
          <a:ext cx="1635124" cy="1635124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BE6031CA-E866-4FD9-AFFF-88A5B5FA03B8}" type="pres">
      <dgm:prSet presAssocID="{A6C0EB89-2096-41F4-8718-321BC588051C}" presName="sibTrans" presStyleLbl="sibTrans2D1" presStyleIdx="0" presStyleCnt="5"/>
      <dgm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A4C2657-2B0E-4DBA-B5A8-CAB288C89DED}" type="pres">
      <dgm:prSet presAssocID="{A6C0EB89-2096-41F4-8718-321BC588051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166F13E-6246-418E-9B66-FE2CE841D24C}" type="pres">
      <dgm:prSet presAssocID="{F1E65C3E-CAC9-4D83-A103-603BDD49899C}" presName="node" presStyleLbl="node1" presStyleIdx="1" presStyleCnt="5">
        <dgm:presLayoutVars>
          <dgm:bulletEnabled val="1"/>
        </dgm:presLayoutVars>
      </dgm:prSet>
      <dgm:spPr>
        <a:xfrm>
          <a:off x="5235001" y="1445310"/>
          <a:ext cx="1635124" cy="1635124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92E8C81B-458B-453A-B436-D63922FD9877}" type="pres">
      <dgm:prSet presAssocID="{B6CBB191-7F38-4EE4-9AD0-D289A12770A3}" presName="sibTrans" presStyleLbl="sibTrans2D1" presStyleIdx="1" presStyleCnt="5"/>
      <dgm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16B0C8F-25CA-459A-9F62-2383E61D5298}" type="pres">
      <dgm:prSet presAssocID="{B6CBB191-7F38-4EE4-9AD0-D289A12770A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F8C17FC-EBFD-4840-B38D-EE1C4AFC1CD1}" type="pres">
      <dgm:prSet presAssocID="{61698B55-F4CF-4F08-A800-562B7DCD137F}" presName="node" presStyleLbl="node1" presStyleIdx="2" presStyleCnt="5">
        <dgm:presLayoutVars>
          <dgm:bulletEnabled val="1"/>
        </dgm:presLayoutVars>
      </dgm:prSet>
      <dgm:spPr>
        <a:xfrm>
          <a:off x="4475437" y="3783007"/>
          <a:ext cx="1635124" cy="1635124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A0298988-8094-4AC5-9098-773A224FDD26}" type="pres">
      <dgm:prSet presAssocID="{0D198EDE-1135-4563-96CD-D38644F7908F}" presName="sibTrans" presStyleLbl="sibTrans2D1" presStyleIdx="2" presStyleCnt="5"/>
      <dgm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4E49793C-2D49-4DC8-84C9-3C8A4BA2951E}" type="pres">
      <dgm:prSet presAssocID="{0D198EDE-1135-4563-96CD-D38644F7908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C9AF40D-F6B9-47D1-B4E6-099406FFA5CE}" type="pres">
      <dgm:prSet presAssocID="{E03F71E1-AFFF-43CC-9779-EC6302782E73}" presName="node" presStyleLbl="node1" presStyleIdx="3" presStyleCnt="5">
        <dgm:presLayoutVars>
          <dgm:bulletEnabled val="1"/>
        </dgm:presLayoutVars>
      </dgm:prSet>
      <dgm:spPr>
        <a:xfrm>
          <a:off x="2017437" y="3783007"/>
          <a:ext cx="1635124" cy="1635124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273C4BF8-23EE-4382-875E-DD813656DA05}" type="pres">
      <dgm:prSet presAssocID="{BE3CD531-240B-4F1B-AC8D-517E5B6A6E8D}" presName="sibTrans" presStyleLbl="sibTrans2D1" presStyleIdx="3" presStyleCnt="5"/>
      <dgm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620A040C-8E85-4FF5-9F7F-10B1007BA721}" type="pres">
      <dgm:prSet presAssocID="{BE3CD531-240B-4F1B-AC8D-517E5B6A6E8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09B2BA8-A581-4349-88E7-6211BF6CC66F}" type="pres">
      <dgm:prSet presAssocID="{E15A1FF7-7128-4087-AE99-786A90FF17EC}" presName="node" presStyleLbl="node1" presStyleIdx="4" presStyleCnt="5">
        <dgm:presLayoutVars>
          <dgm:bulletEnabled val="1"/>
        </dgm:presLayoutVars>
      </dgm:prSet>
      <dgm:spPr>
        <a:xfrm>
          <a:off x="1257873" y="1445310"/>
          <a:ext cx="1635124" cy="1635124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BA1080D0-A941-4DA5-912B-D48218CF6DA6}" type="pres">
      <dgm:prSet presAssocID="{E89F69B9-9B82-413B-8EEE-CF341F5D1162}" presName="sibTrans" presStyleLbl="sibTrans2D1" presStyleIdx="4" presStyleCnt="5"/>
      <dgm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74FF008-4CA0-41AB-ACA4-C4738F3636DA}" type="pres">
      <dgm:prSet presAssocID="{E89F69B9-9B82-413B-8EEE-CF341F5D1162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3D48427-1583-42DE-8E74-0E344DD9F0A2}" type="presOf" srcId="{D3FF1B21-BD3B-4C50-B90E-26A8F18A9389}" destId="{77328370-72D3-455A-956C-F0D8D7ACB06D}" srcOrd="0" destOrd="0" presId="urn:microsoft.com/office/officeart/2005/8/layout/cycle2"/>
    <dgm:cxn modelId="{DE59CC9E-E24B-4B27-A76E-401D25F568D7}" type="presOf" srcId="{E89F69B9-9B82-413B-8EEE-CF341F5D1162}" destId="{BA1080D0-A941-4DA5-912B-D48218CF6DA6}" srcOrd="0" destOrd="0" presId="urn:microsoft.com/office/officeart/2005/8/layout/cycle2"/>
    <dgm:cxn modelId="{D6387408-D377-44A5-9CF0-E4C90410A324}" type="presOf" srcId="{61698B55-F4CF-4F08-A800-562B7DCD137F}" destId="{DF8C17FC-EBFD-4840-B38D-EE1C4AFC1CD1}" srcOrd="0" destOrd="0" presId="urn:microsoft.com/office/officeart/2005/8/layout/cycle2"/>
    <dgm:cxn modelId="{6AF32D92-488E-4B93-8F88-25F5E32396F0}" srcId="{D3FF1B21-BD3B-4C50-B90E-26A8F18A9389}" destId="{E03F71E1-AFFF-43CC-9779-EC6302782E73}" srcOrd="3" destOrd="0" parTransId="{AF419171-ED87-444F-AD7E-E9A84A2E72E4}" sibTransId="{BE3CD531-240B-4F1B-AC8D-517E5B6A6E8D}"/>
    <dgm:cxn modelId="{CAAF1542-98F2-4ECA-B51A-AFEDA17CF8B4}" type="presOf" srcId="{A6C0EB89-2096-41F4-8718-321BC588051C}" destId="{BE6031CA-E866-4FD9-AFFF-88A5B5FA03B8}" srcOrd="0" destOrd="0" presId="urn:microsoft.com/office/officeart/2005/8/layout/cycle2"/>
    <dgm:cxn modelId="{EDA30A74-1403-4985-8D89-84A6C78094C8}" type="presOf" srcId="{F1E65C3E-CAC9-4D83-A103-603BDD49899C}" destId="{A166F13E-6246-418E-9B66-FE2CE841D24C}" srcOrd="0" destOrd="0" presId="urn:microsoft.com/office/officeart/2005/8/layout/cycle2"/>
    <dgm:cxn modelId="{53F3B397-2C6D-4E6D-BBA2-901D5181D7D1}" type="presOf" srcId="{E03F71E1-AFFF-43CC-9779-EC6302782E73}" destId="{8C9AF40D-F6B9-47D1-B4E6-099406FFA5CE}" srcOrd="0" destOrd="0" presId="urn:microsoft.com/office/officeart/2005/8/layout/cycle2"/>
    <dgm:cxn modelId="{3A38402C-2514-4AEE-B9BA-783C9BE55203}" type="presOf" srcId="{504945B1-11A5-4CFE-A364-C5D2D40DD30D}" destId="{74E4826A-1DA9-403E-AC83-4FF41E6416FC}" srcOrd="0" destOrd="0" presId="urn:microsoft.com/office/officeart/2005/8/layout/cycle2"/>
    <dgm:cxn modelId="{9AC5CB62-DAEC-4B78-9689-DBDB7B10F370}" type="presOf" srcId="{A6C0EB89-2096-41F4-8718-321BC588051C}" destId="{0A4C2657-2B0E-4DBA-B5A8-CAB288C89DED}" srcOrd="1" destOrd="0" presId="urn:microsoft.com/office/officeart/2005/8/layout/cycle2"/>
    <dgm:cxn modelId="{1E0E30AD-F00A-45DD-8F7C-57DDD632338D}" srcId="{D3FF1B21-BD3B-4C50-B90E-26A8F18A9389}" destId="{504945B1-11A5-4CFE-A364-C5D2D40DD30D}" srcOrd="0" destOrd="0" parTransId="{DCE6397D-95CE-41F6-8F36-0EB73CDEC698}" sibTransId="{A6C0EB89-2096-41F4-8718-321BC588051C}"/>
    <dgm:cxn modelId="{384F5E02-51FE-45DB-922F-FE329B6053F8}" type="presOf" srcId="{B6CBB191-7F38-4EE4-9AD0-D289A12770A3}" destId="{92E8C81B-458B-453A-B436-D63922FD9877}" srcOrd="0" destOrd="0" presId="urn:microsoft.com/office/officeart/2005/8/layout/cycle2"/>
    <dgm:cxn modelId="{DA952481-4E6C-4B94-8C78-CB3859DD94F2}" type="presOf" srcId="{E15A1FF7-7128-4087-AE99-786A90FF17EC}" destId="{309B2BA8-A581-4349-88E7-6211BF6CC66F}" srcOrd="0" destOrd="0" presId="urn:microsoft.com/office/officeart/2005/8/layout/cycle2"/>
    <dgm:cxn modelId="{CD0E869F-0886-4B74-9C2D-06E5ECD3804E}" srcId="{D3FF1B21-BD3B-4C50-B90E-26A8F18A9389}" destId="{E15A1FF7-7128-4087-AE99-786A90FF17EC}" srcOrd="4" destOrd="0" parTransId="{B9770779-3062-48A2-8592-983E3CA86F2A}" sibTransId="{E89F69B9-9B82-413B-8EEE-CF341F5D1162}"/>
    <dgm:cxn modelId="{FD20C9DB-7375-41BE-8BCB-54ADB1672AF1}" type="presOf" srcId="{B6CBB191-7F38-4EE4-9AD0-D289A12770A3}" destId="{316B0C8F-25CA-459A-9F62-2383E61D5298}" srcOrd="1" destOrd="0" presId="urn:microsoft.com/office/officeart/2005/8/layout/cycle2"/>
    <dgm:cxn modelId="{11EC8584-B251-4AA4-A338-0D4B23608B21}" type="presOf" srcId="{0D198EDE-1135-4563-96CD-D38644F7908F}" destId="{4E49793C-2D49-4DC8-84C9-3C8A4BA2951E}" srcOrd="1" destOrd="0" presId="urn:microsoft.com/office/officeart/2005/8/layout/cycle2"/>
    <dgm:cxn modelId="{6F296C99-F1D8-4280-886F-F996E1B62E8A}" srcId="{D3FF1B21-BD3B-4C50-B90E-26A8F18A9389}" destId="{61698B55-F4CF-4F08-A800-562B7DCD137F}" srcOrd="2" destOrd="0" parTransId="{CDFE2679-3000-42B4-A276-6945B5FFDA27}" sibTransId="{0D198EDE-1135-4563-96CD-D38644F7908F}"/>
    <dgm:cxn modelId="{D7BF6D2B-CCDF-47D4-A441-CA8814337F7E}" type="presOf" srcId="{E89F69B9-9B82-413B-8EEE-CF341F5D1162}" destId="{874FF008-4CA0-41AB-ACA4-C4738F3636DA}" srcOrd="1" destOrd="0" presId="urn:microsoft.com/office/officeart/2005/8/layout/cycle2"/>
    <dgm:cxn modelId="{9A4937DD-1F04-437C-ABDD-EDED4B2D7EE9}" type="presOf" srcId="{0D198EDE-1135-4563-96CD-D38644F7908F}" destId="{A0298988-8094-4AC5-9098-773A224FDD26}" srcOrd="0" destOrd="0" presId="urn:microsoft.com/office/officeart/2005/8/layout/cycle2"/>
    <dgm:cxn modelId="{2E0C91FE-89CB-4B7D-8EA2-45681A25E152}" type="presOf" srcId="{BE3CD531-240B-4F1B-AC8D-517E5B6A6E8D}" destId="{620A040C-8E85-4FF5-9F7F-10B1007BA721}" srcOrd="1" destOrd="0" presId="urn:microsoft.com/office/officeart/2005/8/layout/cycle2"/>
    <dgm:cxn modelId="{09173DDC-2C89-4793-8169-49D07439EE3B}" srcId="{D3FF1B21-BD3B-4C50-B90E-26A8F18A9389}" destId="{F1E65C3E-CAC9-4D83-A103-603BDD49899C}" srcOrd="1" destOrd="0" parTransId="{AAFAD5AD-2046-4C2D-9076-9702539ABB1E}" sibTransId="{B6CBB191-7F38-4EE4-9AD0-D289A12770A3}"/>
    <dgm:cxn modelId="{253B180E-372B-4933-BF86-866784610EA1}" type="presOf" srcId="{BE3CD531-240B-4F1B-AC8D-517E5B6A6E8D}" destId="{273C4BF8-23EE-4382-875E-DD813656DA05}" srcOrd="0" destOrd="0" presId="urn:microsoft.com/office/officeart/2005/8/layout/cycle2"/>
    <dgm:cxn modelId="{1F31857A-B86F-4F4A-9D1D-12752E350A3A}" type="presParOf" srcId="{77328370-72D3-455A-956C-F0D8D7ACB06D}" destId="{74E4826A-1DA9-403E-AC83-4FF41E6416FC}" srcOrd="0" destOrd="0" presId="urn:microsoft.com/office/officeart/2005/8/layout/cycle2"/>
    <dgm:cxn modelId="{BBD9603C-AD22-4F4A-90F8-22668449B320}" type="presParOf" srcId="{77328370-72D3-455A-956C-F0D8D7ACB06D}" destId="{BE6031CA-E866-4FD9-AFFF-88A5B5FA03B8}" srcOrd="1" destOrd="0" presId="urn:microsoft.com/office/officeart/2005/8/layout/cycle2"/>
    <dgm:cxn modelId="{D7D95FBF-7052-49C9-9ED1-F93B314680C2}" type="presParOf" srcId="{BE6031CA-E866-4FD9-AFFF-88A5B5FA03B8}" destId="{0A4C2657-2B0E-4DBA-B5A8-CAB288C89DED}" srcOrd="0" destOrd="0" presId="urn:microsoft.com/office/officeart/2005/8/layout/cycle2"/>
    <dgm:cxn modelId="{FA4E2B41-80FB-4EC3-A4BB-08A719BC1956}" type="presParOf" srcId="{77328370-72D3-455A-956C-F0D8D7ACB06D}" destId="{A166F13E-6246-418E-9B66-FE2CE841D24C}" srcOrd="2" destOrd="0" presId="urn:microsoft.com/office/officeart/2005/8/layout/cycle2"/>
    <dgm:cxn modelId="{A10F83F7-BE76-45B4-AFFD-CC1E1B9C032B}" type="presParOf" srcId="{77328370-72D3-455A-956C-F0D8D7ACB06D}" destId="{92E8C81B-458B-453A-B436-D63922FD9877}" srcOrd="3" destOrd="0" presId="urn:microsoft.com/office/officeart/2005/8/layout/cycle2"/>
    <dgm:cxn modelId="{46699D7C-2B3E-4F15-B5AC-CC8C9EA9149A}" type="presParOf" srcId="{92E8C81B-458B-453A-B436-D63922FD9877}" destId="{316B0C8F-25CA-459A-9F62-2383E61D5298}" srcOrd="0" destOrd="0" presId="urn:microsoft.com/office/officeart/2005/8/layout/cycle2"/>
    <dgm:cxn modelId="{A884564D-EB1D-48F5-A170-7E5BD4E275AA}" type="presParOf" srcId="{77328370-72D3-455A-956C-F0D8D7ACB06D}" destId="{DF8C17FC-EBFD-4840-B38D-EE1C4AFC1CD1}" srcOrd="4" destOrd="0" presId="urn:microsoft.com/office/officeart/2005/8/layout/cycle2"/>
    <dgm:cxn modelId="{0D584720-D2F4-4A20-B3C0-BC0181C2CAFB}" type="presParOf" srcId="{77328370-72D3-455A-956C-F0D8D7ACB06D}" destId="{A0298988-8094-4AC5-9098-773A224FDD26}" srcOrd="5" destOrd="0" presId="urn:microsoft.com/office/officeart/2005/8/layout/cycle2"/>
    <dgm:cxn modelId="{28B48DC0-C729-41C3-9937-7D9F902EAFA4}" type="presParOf" srcId="{A0298988-8094-4AC5-9098-773A224FDD26}" destId="{4E49793C-2D49-4DC8-84C9-3C8A4BA2951E}" srcOrd="0" destOrd="0" presId="urn:microsoft.com/office/officeart/2005/8/layout/cycle2"/>
    <dgm:cxn modelId="{246153A4-2C94-4809-A96D-F27B67481CCB}" type="presParOf" srcId="{77328370-72D3-455A-956C-F0D8D7ACB06D}" destId="{8C9AF40D-F6B9-47D1-B4E6-099406FFA5CE}" srcOrd="6" destOrd="0" presId="urn:microsoft.com/office/officeart/2005/8/layout/cycle2"/>
    <dgm:cxn modelId="{ED9C6163-2F2D-435B-8A5A-4E1F175B76E7}" type="presParOf" srcId="{77328370-72D3-455A-956C-F0D8D7ACB06D}" destId="{273C4BF8-23EE-4382-875E-DD813656DA05}" srcOrd="7" destOrd="0" presId="urn:microsoft.com/office/officeart/2005/8/layout/cycle2"/>
    <dgm:cxn modelId="{2362B2DA-317E-4F38-BA27-0AA7666D7E1A}" type="presParOf" srcId="{273C4BF8-23EE-4382-875E-DD813656DA05}" destId="{620A040C-8E85-4FF5-9F7F-10B1007BA721}" srcOrd="0" destOrd="0" presId="urn:microsoft.com/office/officeart/2005/8/layout/cycle2"/>
    <dgm:cxn modelId="{6A829883-59E2-4765-A585-713241C677DC}" type="presParOf" srcId="{77328370-72D3-455A-956C-F0D8D7ACB06D}" destId="{309B2BA8-A581-4349-88E7-6211BF6CC66F}" srcOrd="8" destOrd="0" presId="urn:microsoft.com/office/officeart/2005/8/layout/cycle2"/>
    <dgm:cxn modelId="{A9D13D51-0825-4A3F-A6CA-15B3BF7606CB}" type="presParOf" srcId="{77328370-72D3-455A-956C-F0D8D7ACB06D}" destId="{BA1080D0-A941-4DA5-912B-D48218CF6DA6}" srcOrd="9" destOrd="0" presId="urn:microsoft.com/office/officeart/2005/8/layout/cycle2"/>
    <dgm:cxn modelId="{BF5420DE-3D1F-49B9-A7F9-94577BD2DFE4}" type="presParOf" srcId="{BA1080D0-A941-4DA5-912B-D48218CF6DA6}" destId="{874FF008-4CA0-41AB-ACA4-C4738F3636D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9361A5-2370-47B7-803A-2477C61FB635}" type="doc">
      <dgm:prSet loTypeId="urn:microsoft.com/office/officeart/2005/8/layout/pyramid1" loCatId="pyramid" qsTypeId="urn:microsoft.com/office/officeart/2005/8/quickstyle/3d1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7480D6D-644E-4432-AA11-B71D941AE55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2800" dirty="0">
            <a:latin typeface="Arial" pitchFamily="34" charset="0"/>
            <a:cs typeface="Arial" pitchFamily="34" charset="0"/>
          </a:endParaRPr>
        </a:p>
        <a:p>
          <a:r>
            <a:rPr lang="en-US" sz="2800" b="1" dirty="0" err="1">
              <a:latin typeface="Arial" pitchFamily="34" charset="0"/>
              <a:cs typeface="Arial" pitchFamily="34" charset="0"/>
            </a:rPr>
            <a:t>Ma’rifat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F4D22975-83EC-43ED-865A-AFD09FA9E8C4}" type="parTrans" cxnId="{C2AC9905-4A4F-413F-8418-22F7E3B1A00C}">
      <dgm:prSet/>
      <dgm:spPr/>
      <dgm:t>
        <a:bodyPr/>
        <a:lstStyle/>
        <a:p>
          <a:endParaRPr lang="ru-RU"/>
        </a:p>
      </dgm:t>
    </dgm:pt>
    <dgm:pt modelId="{BF2D5DE5-33E0-4094-9687-D55784F6D545}" type="sibTrans" cxnId="{C2AC9905-4A4F-413F-8418-22F7E3B1A00C}">
      <dgm:prSet/>
      <dgm:spPr/>
      <dgm:t>
        <a:bodyPr/>
        <a:lstStyle/>
        <a:p>
          <a:endParaRPr lang="ru-RU"/>
        </a:p>
      </dgm:t>
    </dgm:pt>
    <dgm:pt modelId="{C361F14F-933B-463F-97F5-F8B89A3B98B8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57D7ED08-A7BC-4DF8-A33F-3DEFBB2644FA}" type="parTrans" cxnId="{6132BBE0-CA5D-426D-BE02-541D73030C14}">
      <dgm:prSet/>
      <dgm:spPr/>
      <dgm:t>
        <a:bodyPr/>
        <a:lstStyle/>
        <a:p>
          <a:endParaRPr lang="ru-RU"/>
        </a:p>
      </dgm:t>
    </dgm:pt>
    <dgm:pt modelId="{1C4931C2-A467-44EA-94C9-814EA293A94B}" type="sibTrans" cxnId="{6132BBE0-CA5D-426D-BE02-541D73030C14}">
      <dgm:prSet/>
      <dgm:spPr/>
      <dgm:t>
        <a:bodyPr/>
        <a:lstStyle/>
        <a:p>
          <a:endParaRPr lang="ru-RU"/>
        </a:p>
      </dgm:t>
    </dgm:pt>
    <dgm:pt modelId="{59389DE1-79FD-4002-8526-8652A6B0BE75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DAEDE266-4E8A-4FAD-B411-A557B1FED840}" type="parTrans" cxnId="{363029F4-1AC7-41B7-B15A-0B5299C95894}">
      <dgm:prSet/>
      <dgm:spPr/>
      <dgm:t>
        <a:bodyPr/>
        <a:lstStyle/>
        <a:p>
          <a:endParaRPr lang="ru-RU"/>
        </a:p>
      </dgm:t>
    </dgm:pt>
    <dgm:pt modelId="{458207B8-A128-46EF-A433-A55DB6BAC355}" type="sibTrans" cxnId="{363029F4-1AC7-41B7-B15A-0B5299C95894}">
      <dgm:prSet/>
      <dgm:spPr/>
      <dgm:t>
        <a:bodyPr/>
        <a:lstStyle/>
        <a:p>
          <a:endParaRPr lang="ru-RU"/>
        </a:p>
      </dgm:t>
    </dgm:pt>
    <dgm:pt modelId="{BAFFE2E0-F671-4E57-ADA0-07E15C91E5E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i="0" dirty="0">
            <a:latin typeface="Arial" pitchFamily="34" charset="0"/>
            <a:cs typeface="Arial" pitchFamily="34" charset="0"/>
          </a:endParaRPr>
        </a:p>
      </dgm:t>
    </dgm:pt>
    <dgm:pt modelId="{4FB3E0CF-7D56-43A3-B082-7DA81165F8E6}" type="parTrans" cxnId="{5B7306EF-3123-4926-B5E7-2FC27F625047}">
      <dgm:prSet/>
      <dgm:spPr/>
      <dgm:t>
        <a:bodyPr/>
        <a:lstStyle/>
        <a:p>
          <a:endParaRPr lang="ru-RU"/>
        </a:p>
      </dgm:t>
    </dgm:pt>
    <dgm:pt modelId="{DD7177CF-C740-43C1-AE40-D6CF28D67FAC}" type="sibTrans" cxnId="{5B7306EF-3123-4926-B5E7-2FC27F625047}">
      <dgm:prSet/>
      <dgm:spPr/>
      <dgm:t>
        <a:bodyPr/>
        <a:lstStyle/>
        <a:p>
          <a:endParaRPr lang="ru-RU"/>
        </a:p>
      </dgm:t>
    </dgm:pt>
    <dgm:pt modelId="{82418692-B7CF-4554-B119-79CECC8BA9EE}" type="pres">
      <dgm:prSet presAssocID="{5F9361A5-2370-47B7-803A-2477C61FB635}" presName="Name0" presStyleCnt="0">
        <dgm:presLayoutVars>
          <dgm:dir/>
          <dgm:animLvl val="lvl"/>
          <dgm:resizeHandles val="exact"/>
        </dgm:presLayoutVars>
      </dgm:prSet>
      <dgm:spPr/>
    </dgm:pt>
    <dgm:pt modelId="{B45DED24-96CE-4748-AF4D-D40448469D61}" type="pres">
      <dgm:prSet presAssocID="{37480D6D-644E-4432-AA11-B71D941AE55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0223A7F-57E3-49A2-BD8D-AF34586EB69F}" type="pres">
      <dgm:prSet presAssocID="{37480D6D-644E-4432-AA11-B71D941AE55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3CECF-D4CA-4B0B-B569-FCAB0400C809}" type="pres">
      <dgm:prSet presAssocID="{37480D6D-644E-4432-AA11-B71D941AE5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F92AF-0A9A-446D-92CE-87EA98DD26F0}" type="pres">
      <dgm:prSet presAssocID="{C361F14F-933B-463F-97F5-F8B89A3B98B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09888F7-68D4-4D55-8081-93399B76C6A4}" type="pres">
      <dgm:prSet presAssocID="{C361F14F-933B-463F-97F5-F8B89A3B98B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98D76-DB0F-4F5F-A8E6-5C6FDE9B6180}" type="pres">
      <dgm:prSet presAssocID="{C361F14F-933B-463F-97F5-F8B89A3B98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1CFAF-7B11-4D0F-A5AB-3D692FB7EFA4}" type="pres">
      <dgm:prSet presAssocID="{59389DE1-79FD-4002-8526-8652A6B0BE75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4663606-64E0-4FAC-95B7-50EC86FF08EF}" type="pres">
      <dgm:prSet presAssocID="{59389DE1-79FD-4002-8526-8652A6B0BE7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1F207-1B93-4617-9BB3-21B0845C573B}" type="pres">
      <dgm:prSet presAssocID="{59389DE1-79FD-4002-8526-8652A6B0BE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A1DA6-5A9C-457C-9EC3-677976205B7C}" type="pres">
      <dgm:prSet presAssocID="{BAFFE2E0-F671-4E57-ADA0-07E15C91E5E7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EBFF005-668C-41EA-8EFD-DCB2314DE6C6}" type="pres">
      <dgm:prSet presAssocID="{BAFFE2E0-F671-4E57-ADA0-07E15C91E5E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AF659-5F20-4DEB-94D5-E5CE77DEF9ED}" type="pres">
      <dgm:prSet presAssocID="{BAFFE2E0-F671-4E57-ADA0-07E15C91E5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306EF-3123-4926-B5E7-2FC27F625047}" srcId="{5F9361A5-2370-47B7-803A-2477C61FB635}" destId="{BAFFE2E0-F671-4E57-ADA0-07E15C91E5E7}" srcOrd="3" destOrd="0" parTransId="{4FB3E0CF-7D56-43A3-B082-7DA81165F8E6}" sibTransId="{DD7177CF-C740-43C1-AE40-D6CF28D67FAC}"/>
    <dgm:cxn modelId="{8D4AF67A-1253-4C96-8C08-68F9C0B89CEA}" type="presOf" srcId="{C361F14F-933B-463F-97F5-F8B89A3B98B8}" destId="{A7898D76-DB0F-4F5F-A8E6-5C6FDE9B6180}" srcOrd="1" destOrd="0" presId="urn:microsoft.com/office/officeart/2005/8/layout/pyramid1"/>
    <dgm:cxn modelId="{6132BBE0-CA5D-426D-BE02-541D73030C14}" srcId="{5F9361A5-2370-47B7-803A-2477C61FB635}" destId="{C361F14F-933B-463F-97F5-F8B89A3B98B8}" srcOrd="1" destOrd="0" parTransId="{57D7ED08-A7BC-4DF8-A33F-3DEFBB2644FA}" sibTransId="{1C4931C2-A467-44EA-94C9-814EA293A94B}"/>
    <dgm:cxn modelId="{363029F4-1AC7-41B7-B15A-0B5299C95894}" srcId="{5F9361A5-2370-47B7-803A-2477C61FB635}" destId="{59389DE1-79FD-4002-8526-8652A6B0BE75}" srcOrd="2" destOrd="0" parTransId="{DAEDE266-4E8A-4FAD-B411-A557B1FED840}" sibTransId="{458207B8-A128-46EF-A433-A55DB6BAC355}"/>
    <dgm:cxn modelId="{72088D8C-1902-4CE7-9830-70CEF4CEE841}" type="presOf" srcId="{BAFFE2E0-F671-4E57-ADA0-07E15C91E5E7}" destId="{0EBFF005-668C-41EA-8EFD-DCB2314DE6C6}" srcOrd="0" destOrd="0" presId="urn:microsoft.com/office/officeart/2005/8/layout/pyramid1"/>
    <dgm:cxn modelId="{9C3A2342-FE86-4E68-8AF5-0993D7DE5547}" type="presOf" srcId="{BAFFE2E0-F671-4E57-ADA0-07E15C91E5E7}" destId="{E2DAF659-5F20-4DEB-94D5-E5CE77DEF9ED}" srcOrd="1" destOrd="0" presId="urn:microsoft.com/office/officeart/2005/8/layout/pyramid1"/>
    <dgm:cxn modelId="{4A8427CD-0ED4-4D66-9427-D8630179ECDD}" type="presOf" srcId="{37480D6D-644E-4432-AA11-B71D941AE55E}" destId="{4E23CECF-D4CA-4B0B-B569-FCAB0400C809}" srcOrd="1" destOrd="0" presId="urn:microsoft.com/office/officeart/2005/8/layout/pyramid1"/>
    <dgm:cxn modelId="{6C12D526-6545-40B1-B0CC-5178A457D440}" type="presOf" srcId="{59389DE1-79FD-4002-8526-8652A6B0BE75}" destId="{C4E1F207-1B93-4617-9BB3-21B0845C573B}" srcOrd="1" destOrd="0" presId="urn:microsoft.com/office/officeart/2005/8/layout/pyramid1"/>
    <dgm:cxn modelId="{ED15B22D-B76A-4511-A598-CE1D92077E41}" type="presOf" srcId="{59389DE1-79FD-4002-8526-8652A6B0BE75}" destId="{34663606-64E0-4FAC-95B7-50EC86FF08EF}" srcOrd="0" destOrd="0" presId="urn:microsoft.com/office/officeart/2005/8/layout/pyramid1"/>
    <dgm:cxn modelId="{6D24B85B-AD05-405B-8357-F76493DD5F35}" type="presOf" srcId="{37480D6D-644E-4432-AA11-B71D941AE55E}" destId="{40223A7F-57E3-49A2-BD8D-AF34586EB69F}" srcOrd="0" destOrd="0" presId="urn:microsoft.com/office/officeart/2005/8/layout/pyramid1"/>
    <dgm:cxn modelId="{2C0ADA84-4808-4AA3-8A2C-1951FF924F4B}" type="presOf" srcId="{5F9361A5-2370-47B7-803A-2477C61FB635}" destId="{82418692-B7CF-4554-B119-79CECC8BA9EE}" srcOrd="0" destOrd="0" presId="urn:microsoft.com/office/officeart/2005/8/layout/pyramid1"/>
    <dgm:cxn modelId="{89A22E3A-FB6B-4B34-A37D-5FC6AC38F5C6}" type="presOf" srcId="{C361F14F-933B-463F-97F5-F8B89A3B98B8}" destId="{409888F7-68D4-4D55-8081-93399B76C6A4}" srcOrd="0" destOrd="0" presId="urn:microsoft.com/office/officeart/2005/8/layout/pyramid1"/>
    <dgm:cxn modelId="{C2AC9905-4A4F-413F-8418-22F7E3B1A00C}" srcId="{5F9361A5-2370-47B7-803A-2477C61FB635}" destId="{37480D6D-644E-4432-AA11-B71D941AE55E}" srcOrd="0" destOrd="0" parTransId="{F4D22975-83EC-43ED-865A-AFD09FA9E8C4}" sibTransId="{BF2D5DE5-33E0-4094-9687-D55784F6D545}"/>
    <dgm:cxn modelId="{9633D24F-0D7A-47DF-90D2-7867A6ABCADA}" type="presParOf" srcId="{82418692-B7CF-4554-B119-79CECC8BA9EE}" destId="{B45DED24-96CE-4748-AF4D-D40448469D61}" srcOrd="0" destOrd="0" presId="urn:microsoft.com/office/officeart/2005/8/layout/pyramid1"/>
    <dgm:cxn modelId="{CD9E4262-BA62-48EC-877B-D346E0C372BB}" type="presParOf" srcId="{B45DED24-96CE-4748-AF4D-D40448469D61}" destId="{40223A7F-57E3-49A2-BD8D-AF34586EB69F}" srcOrd="0" destOrd="0" presId="urn:microsoft.com/office/officeart/2005/8/layout/pyramid1"/>
    <dgm:cxn modelId="{F1532687-C031-4D71-BDEC-480E4AA08C82}" type="presParOf" srcId="{B45DED24-96CE-4748-AF4D-D40448469D61}" destId="{4E23CECF-D4CA-4B0B-B569-FCAB0400C809}" srcOrd="1" destOrd="0" presId="urn:microsoft.com/office/officeart/2005/8/layout/pyramid1"/>
    <dgm:cxn modelId="{0FE21188-7EF5-43C1-9337-7EE66D134C0F}" type="presParOf" srcId="{82418692-B7CF-4554-B119-79CECC8BA9EE}" destId="{980F92AF-0A9A-446D-92CE-87EA98DD26F0}" srcOrd="1" destOrd="0" presId="urn:microsoft.com/office/officeart/2005/8/layout/pyramid1"/>
    <dgm:cxn modelId="{F58291ED-CD7E-4E14-B038-1E50966A9123}" type="presParOf" srcId="{980F92AF-0A9A-446D-92CE-87EA98DD26F0}" destId="{409888F7-68D4-4D55-8081-93399B76C6A4}" srcOrd="0" destOrd="0" presId="urn:microsoft.com/office/officeart/2005/8/layout/pyramid1"/>
    <dgm:cxn modelId="{516D70D9-0DBA-4264-9889-95E8D8D8C316}" type="presParOf" srcId="{980F92AF-0A9A-446D-92CE-87EA98DD26F0}" destId="{A7898D76-DB0F-4F5F-A8E6-5C6FDE9B6180}" srcOrd="1" destOrd="0" presId="urn:microsoft.com/office/officeart/2005/8/layout/pyramid1"/>
    <dgm:cxn modelId="{72ECEB5D-4EA4-4A7C-9AF8-15B6875E812F}" type="presParOf" srcId="{82418692-B7CF-4554-B119-79CECC8BA9EE}" destId="{DB71CFAF-7B11-4D0F-A5AB-3D692FB7EFA4}" srcOrd="2" destOrd="0" presId="urn:microsoft.com/office/officeart/2005/8/layout/pyramid1"/>
    <dgm:cxn modelId="{A8A9139D-F46F-4C83-B323-981048193FF8}" type="presParOf" srcId="{DB71CFAF-7B11-4D0F-A5AB-3D692FB7EFA4}" destId="{34663606-64E0-4FAC-95B7-50EC86FF08EF}" srcOrd="0" destOrd="0" presId="urn:microsoft.com/office/officeart/2005/8/layout/pyramid1"/>
    <dgm:cxn modelId="{220AA73B-6FE2-4CAF-B84D-6F5F179C6C45}" type="presParOf" srcId="{DB71CFAF-7B11-4D0F-A5AB-3D692FB7EFA4}" destId="{C4E1F207-1B93-4617-9BB3-21B0845C573B}" srcOrd="1" destOrd="0" presId="urn:microsoft.com/office/officeart/2005/8/layout/pyramid1"/>
    <dgm:cxn modelId="{5EB69A4B-3590-4498-84C3-A7818785AC77}" type="presParOf" srcId="{82418692-B7CF-4554-B119-79CECC8BA9EE}" destId="{92EA1DA6-5A9C-457C-9EC3-677976205B7C}" srcOrd="3" destOrd="0" presId="urn:microsoft.com/office/officeart/2005/8/layout/pyramid1"/>
    <dgm:cxn modelId="{FFD6F796-0693-4FCC-9064-6410BEF9C2BC}" type="presParOf" srcId="{92EA1DA6-5A9C-457C-9EC3-677976205B7C}" destId="{0EBFF005-668C-41EA-8EFD-DCB2314DE6C6}" srcOrd="0" destOrd="0" presId="urn:microsoft.com/office/officeart/2005/8/layout/pyramid1"/>
    <dgm:cxn modelId="{115DFB86-0E0B-459E-979A-1F0CAFA2CC2F}" type="presParOf" srcId="{92EA1DA6-5A9C-457C-9EC3-677976205B7C}" destId="{E2DAF659-5F20-4DEB-94D5-E5CE77DEF9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C556-1BCC-4185-BE73-9002EDA2FFF5}">
      <dsp:nvSpPr>
        <dsp:cNvPr id="0" name=""/>
        <dsp:cNvSpPr/>
      </dsp:nvSpPr>
      <dsp:spPr>
        <a:xfrm>
          <a:off x="-6114232" y="-937410"/>
          <a:ext cx="7293489" cy="7293489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43C4B-3D78-4EF6-9492-15F833D32379}">
      <dsp:nvSpPr>
        <dsp:cNvPr id="0" name=""/>
        <dsp:cNvSpPr/>
      </dsp:nvSpPr>
      <dsp:spPr>
        <a:xfrm>
          <a:off x="763056" y="510525"/>
          <a:ext cx="7301110" cy="11464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So‘zlovchining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o‘zi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bayon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qilgan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fikriga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munosabatini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bildirgan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bo‘lak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endParaRPr lang="ru-RU" sz="2100" b="1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63056" y="510525"/>
        <a:ext cx="7301110" cy="1146416"/>
      </dsp:txXfrm>
    </dsp:sp>
    <dsp:sp modelId="{872274D0-0A69-4D4A-99D0-5BD95DEFCCE6}">
      <dsp:nvSpPr>
        <dsp:cNvPr id="0" name=""/>
        <dsp:cNvSpPr/>
      </dsp:nvSpPr>
      <dsp:spPr>
        <a:xfrm>
          <a:off x="85723" y="406400"/>
          <a:ext cx="1354667" cy="1354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94CAE-9B62-4E03-8C2C-15F6D4542819}">
      <dsp:nvSpPr>
        <dsp:cNvPr id="0" name=""/>
        <dsp:cNvSpPr/>
      </dsp:nvSpPr>
      <dsp:spPr>
        <a:xfrm>
          <a:off x="1156993" y="2050911"/>
          <a:ext cx="6907173" cy="131684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Ishonch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gumon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afsus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tasdiq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inkor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mansubligi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aloqadorligi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ahamiyatliligi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darajasi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qo‘shimcha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axborot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yoki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izoh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kabi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ma’nolarni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1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ifodalaydi</a:t>
          </a:r>
          <a:r>
            <a:rPr lang="en-US" sz="2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2100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156993" y="2050911"/>
        <a:ext cx="6907173" cy="1316844"/>
      </dsp:txXfrm>
    </dsp:sp>
    <dsp:sp modelId="{360E4584-AF7B-4162-B084-406C9A8B2360}">
      <dsp:nvSpPr>
        <dsp:cNvPr id="0" name=""/>
        <dsp:cNvSpPr/>
      </dsp:nvSpPr>
      <dsp:spPr>
        <a:xfrm>
          <a:off x="479660" y="2032000"/>
          <a:ext cx="1354667" cy="1354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8A254-400E-4862-9698-9EB577DF6E94}">
      <dsp:nvSpPr>
        <dsp:cNvPr id="0" name=""/>
        <dsp:cNvSpPr/>
      </dsp:nvSpPr>
      <dsp:spPr>
        <a:xfrm>
          <a:off x="745315" y="3706574"/>
          <a:ext cx="7301110" cy="132774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w Cen MT"/>
            <a:buNone/>
          </a:pP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gapning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boshida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kelsa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kirish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bo‘lakdan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keyin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gapning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o‘rtasida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kelsa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kirish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bo‘lakning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har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ikki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tomoniga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gapning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oxirida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kelsa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undan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oldin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vergul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qo‘yiladi</a:t>
          </a:r>
          <a:r>
            <a:rPr lang="en-US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2000" b="1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5315" y="3706574"/>
        <a:ext cx="7301110" cy="1327747"/>
      </dsp:txXfrm>
    </dsp:sp>
    <dsp:sp modelId="{E6379990-1581-4090-8A8D-8BB4A14DC5BB}">
      <dsp:nvSpPr>
        <dsp:cNvPr id="0" name=""/>
        <dsp:cNvSpPr/>
      </dsp:nvSpPr>
      <dsp:spPr>
        <a:xfrm>
          <a:off x="63831" y="3582863"/>
          <a:ext cx="1398449" cy="15041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0B55A-734F-4A10-8771-142998B6DE68}">
      <dsp:nvSpPr>
        <dsp:cNvPr id="0" name=""/>
        <dsp:cNvSpPr/>
      </dsp:nvSpPr>
      <dsp:spPr>
        <a:xfrm>
          <a:off x="2329253" y="1529629"/>
          <a:ext cx="3852988" cy="1572073"/>
        </a:xfrm>
        <a:prstGeom prst="rect">
          <a:avLst/>
        </a:prstGeom>
        <a:solidFill>
          <a:srgbClr val="51C3CA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1C3C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Shubhasiz</a:t>
          </a:r>
          <a:r>
            <a: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Abdulla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Qodiriyning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O‘tkan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kunlar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romani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adabiyotida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o‘chmas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iz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qoldirdi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45732" y="1529629"/>
        <a:ext cx="3236510" cy="1572073"/>
      </dsp:txXfrm>
    </dsp:sp>
    <dsp:sp modelId="{4665DD04-C323-4EDF-B0FB-44FAE0FA4D14}">
      <dsp:nvSpPr>
        <dsp:cNvPr id="0" name=""/>
        <dsp:cNvSpPr/>
      </dsp:nvSpPr>
      <dsp:spPr>
        <a:xfrm>
          <a:off x="88475" y="47674"/>
          <a:ext cx="2908050" cy="2227505"/>
        </a:xfrm>
        <a:prstGeom prst="ellipse">
          <a:avLst/>
        </a:prstGeom>
        <a:gradFill rotWithShape="1">
          <a:gsLst>
            <a:gs pos="0">
              <a:srgbClr val="51C3CA">
                <a:tint val="50000"/>
                <a:satMod val="300000"/>
              </a:srgbClr>
            </a:gs>
            <a:gs pos="35000">
              <a:srgbClr val="51C3CA">
                <a:tint val="37000"/>
                <a:satMod val="300000"/>
              </a:srgbClr>
            </a:gs>
            <a:gs pos="100000">
              <a:srgbClr val="51C3C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51C3C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Gapning</a:t>
          </a:r>
          <a:r>
            <a:rPr lang="en-US" sz="3200" b="1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boshida</a:t>
          </a:r>
          <a:endParaRPr lang="ru-RU" sz="3200" b="1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14349" y="373885"/>
        <a:ext cx="2056302" cy="1575083"/>
      </dsp:txXfrm>
    </dsp:sp>
    <dsp:sp modelId="{0DAFB26F-E1D5-42E0-B723-DCDD7A87376B}">
      <dsp:nvSpPr>
        <dsp:cNvPr id="0" name=""/>
        <dsp:cNvSpPr/>
      </dsp:nvSpPr>
      <dsp:spPr>
        <a:xfrm>
          <a:off x="7697985" y="1431794"/>
          <a:ext cx="3869512" cy="1637093"/>
        </a:xfrm>
        <a:prstGeom prst="rect">
          <a:avLst/>
        </a:prstGeom>
        <a:solidFill>
          <a:srgbClr val="51C3CA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1C3C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Usmon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Nosir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kern="1200" dirty="0" err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afsuski</a:t>
          </a:r>
          <a:r>
            <a:rPr lang="en-US" sz="24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qisqa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umr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ko‘rdi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317107" y="1431794"/>
        <a:ext cx="3250390" cy="1637093"/>
      </dsp:txXfrm>
    </dsp:sp>
    <dsp:sp modelId="{4C28FB21-4E58-43E7-8BC5-1C611F11481A}">
      <dsp:nvSpPr>
        <dsp:cNvPr id="0" name=""/>
        <dsp:cNvSpPr/>
      </dsp:nvSpPr>
      <dsp:spPr>
        <a:xfrm>
          <a:off x="5992764" y="0"/>
          <a:ext cx="2645825" cy="1792107"/>
        </a:xfrm>
        <a:prstGeom prst="ellipse">
          <a:avLst/>
        </a:prstGeom>
        <a:gradFill rotWithShape="1">
          <a:gsLst>
            <a:gs pos="0">
              <a:srgbClr val="51C3CA">
                <a:tint val="50000"/>
                <a:satMod val="300000"/>
              </a:srgbClr>
            </a:gs>
            <a:gs pos="35000">
              <a:srgbClr val="51C3CA">
                <a:tint val="37000"/>
                <a:satMod val="300000"/>
              </a:srgbClr>
            </a:gs>
            <a:gs pos="100000">
              <a:srgbClr val="51C3C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51C3C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Gapning</a:t>
          </a:r>
          <a:r>
            <a:rPr lang="en-US" sz="3200" b="1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o‘rtasida</a:t>
          </a:r>
          <a:endParaRPr lang="ru-RU" sz="3200" b="1" kern="1200" dirty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6380236" y="262448"/>
        <a:ext cx="1870881" cy="1267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EC490-4F05-4844-974F-AD658BC2FC41}">
      <dsp:nvSpPr>
        <dsp:cNvPr id="0" name=""/>
        <dsp:cNvSpPr/>
      </dsp:nvSpPr>
      <dsp:spPr>
        <a:xfrm>
          <a:off x="2936838" y="921"/>
          <a:ext cx="5515754" cy="1888231"/>
        </a:xfrm>
        <a:prstGeom prst="rightArrow">
          <a:avLst>
            <a:gd name="adj1" fmla="val 75000"/>
            <a:gd name="adj2" fmla="val 50000"/>
          </a:avLst>
        </a:prstGeom>
        <a:solidFill>
          <a:srgbClr val="51C3CA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1C3C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Mashg‘ulotga</a:t>
          </a:r>
          <a:r>
            <a:rPr lang="en-US" sz="2800" b="1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kech</a:t>
          </a:r>
          <a:r>
            <a:rPr lang="en-US" sz="2800" b="1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qoldim</a:t>
          </a:r>
          <a:r>
            <a:rPr lang="en-US" sz="2800" b="1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en-US" sz="2800" b="1" kern="1200" dirty="0" err="1">
              <a:solidFill>
                <a:srgbClr val="7030A0"/>
              </a:solidFill>
              <a:latin typeface="Arial" pitchFamily="34" charset="0"/>
              <a:ea typeface="+mn-ea"/>
              <a:cs typeface="Arial" pitchFamily="34" charset="0"/>
            </a:rPr>
            <a:t>attang</a:t>
          </a:r>
          <a:r>
            <a:rPr lang="en-US" sz="2800" b="1" kern="1200" dirty="0">
              <a:solidFill>
                <a:srgbClr val="7030A0"/>
              </a:solidFill>
              <a:latin typeface="Arial" pitchFamily="34" charset="0"/>
              <a:ea typeface="+mn-ea"/>
              <a:cs typeface="Arial" pitchFamily="34" charset="0"/>
            </a:rPr>
            <a:t>.</a:t>
          </a:r>
          <a:endParaRPr lang="ru-RU" sz="3200" kern="1200" dirty="0">
            <a:solidFill>
              <a:srgbClr val="57565A">
                <a:hueOff val="0"/>
                <a:satOff val="0"/>
                <a:lumOff val="0"/>
                <a:alphaOff val="0"/>
              </a:srgb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936838" y="236950"/>
        <a:ext cx="4807667" cy="1416173"/>
      </dsp:txXfrm>
    </dsp:sp>
    <dsp:sp modelId="{736BC042-3426-4740-A165-44F31571728F}">
      <dsp:nvSpPr>
        <dsp:cNvPr id="0" name=""/>
        <dsp:cNvSpPr/>
      </dsp:nvSpPr>
      <dsp:spPr>
        <a:xfrm>
          <a:off x="3597" y="141677"/>
          <a:ext cx="2933240" cy="1606719"/>
        </a:xfrm>
        <a:prstGeom prst="roundRect">
          <a:avLst/>
        </a:prstGeom>
        <a:gradFill rotWithShape="1">
          <a:gsLst>
            <a:gs pos="0">
              <a:srgbClr val="51C3CA">
                <a:tint val="50000"/>
                <a:satMod val="300000"/>
              </a:srgbClr>
            </a:gs>
            <a:gs pos="35000">
              <a:srgbClr val="51C3CA">
                <a:tint val="37000"/>
                <a:satMod val="300000"/>
              </a:srgbClr>
            </a:gs>
            <a:gs pos="100000">
              <a:srgbClr val="51C3C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51C3C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Gapning</a:t>
          </a:r>
          <a:r>
            <a:rPr lang="en-US" sz="3200" b="1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3200" b="1" kern="1200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oxirida</a:t>
          </a:r>
          <a:endParaRPr lang="ru-RU" sz="32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2031" y="220111"/>
        <a:ext cx="2776372" cy="14498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4826A-1DA9-403E-AC83-4FF41E6416FC}">
      <dsp:nvSpPr>
        <dsp:cNvPr id="0" name=""/>
        <dsp:cNvSpPr/>
      </dsp:nvSpPr>
      <dsp:spPr>
        <a:xfrm>
          <a:off x="3021795" y="1155"/>
          <a:ext cx="1606145" cy="16061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>
              <a:latin typeface="Tw Cen MT"/>
              <a:ea typeface="+mn-ea"/>
              <a:cs typeface="+mn-cs"/>
            </a:rPr>
            <a:t> </a:t>
          </a:r>
          <a:endParaRPr lang="ru-RU" sz="6500" kern="1200" dirty="0">
            <a:latin typeface="Tw Cen MT"/>
            <a:ea typeface="+mn-ea"/>
            <a:cs typeface="+mn-cs"/>
          </a:endParaRPr>
        </a:p>
      </dsp:txBody>
      <dsp:txXfrm>
        <a:off x="3257009" y="236369"/>
        <a:ext cx="1135717" cy="1135717"/>
      </dsp:txXfrm>
    </dsp:sp>
    <dsp:sp modelId="{BE6031CA-E866-4FD9-AFFF-88A5B5FA03B8}">
      <dsp:nvSpPr>
        <dsp:cNvPr id="0" name=""/>
        <dsp:cNvSpPr/>
      </dsp:nvSpPr>
      <dsp:spPr>
        <a:xfrm rot="2160000">
          <a:off x="4577128" y="1234767"/>
          <a:ext cx="426754" cy="542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4589353" y="1305556"/>
        <a:ext cx="298728" cy="325244"/>
      </dsp:txXfrm>
    </dsp:sp>
    <dsp:sp modelId="{A166F13E-6246-418E-9B66-FE2CE841D24C}">
      <dsp:nvSpPr>
        <dsp:cNvPr id="0" name=""/>
        <dsp:cNvSpPr/>
      </dsp:nvSpPr>
      <dsp:spPr>
        <a:xfrm>
          <a:off x="4972612" y="1418507"/>
          <a:ext cx="1606145" cy="16061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>
              <a:latin typeface="Tw Cen MT"/>
              <a:ea typeface="+mn-ea"/>
              <a:cs typeface="+mn-cs"/>
            </a:rPr>
            <a:t> </a:t>
          </a:r>
          <a:endParaRPr lang="ru-RU" sz="6500" kern="1200" dirty="0">
            <a:latin typeface="Tw Cen MT"/>
            <a:ea typeface="+mn-ea"/>
            <a:cs typeface="+mn-cs"/>
          </a:endParaRPr>
        </a:p>
      </dsp:txBody>
      <dsp:txXfrm>
        <a:off x="5207826" y="1653721"/>
        <a:ext cx="1135717" cy="1135717"/>
      </dsp:txXfrm>
    </dsp:sp>
    <dsp:sp modelId="{92E8C81B-458B-453A-B436-D63922FD9877}">
      <dsp:nvSpPr>
        <dsp:cNvPr id="0" name=""/>
        <dsp:cNvSpPr/>
      </dsp:nvSpPr>
      <dsp:spPr>
        <a:xfrm rot="6480000">
          <a:off x="5193468" y="3085717"/>
          <a:ext cx="426754" cy="542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 rot="10800000">
        <a:off x="5277262" y="3133252"/>
        <a:ext cx="298728" cy="325244"/>
      </dsp:txXfrm>
    </dsp:sp>
    <dsp:sp modelId="{DF8C17FC-EBFD-4840-B38D-EE1C4AFC1CD1}">
      <dsp:nvSpPr>
        <dsp:cNvPr id="0" name=""/>
        <dsp:cNvSpPr/>
      </dsp:nvSpPr>
      <dsp:spPr>
        <a:xfrm>
          <a:off x="4227466" y="3711830"/>
          <a:ext cx="1606145" cy="16061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>
              <a:latin typeface="Tw Cen MT"/>
              <a:ea typeface="+mn-ea"/>
              <a:cs typeface="+mn-cs"/>
            </a:rPr>
            <a:t> </a:t>
          </a:r>
          <a:endParaRPr lang="ru-RU" sz="6500" kern="1200" dirty="0">
            <a:latin typeface="Tw Cen MT"/>
            <a:ea typeface="+mn-ea"/>
            <a:cs typeface="+mn-cs"/>
          </a:endParaRPr>
        </a:p>
      </dsp:txBody>
      <dsp:txXfrm>
        <a:off x="4462680" y="3947044"/>
        <a:ext cx="1135717" cy="1135717"/>
      </dsp:txXfrm>
    </dsp:sp>
    <dsp:sp modelId="{A0298988-8094-4AC5-9098-773A224FDD26}">
      <dsp:nvSpPr>
        <dsp:cNvPr id="0" name=""/>
        <dsp:cNvSpPr/>
      </dsp:nvSpPr>
      <dsp:spPr>
        <a:xfrm rot="10800000">
          <a:off x="3623569" y="4243866"/>
          <a:ext cx="426754" cy="542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 rot="10800000">
        <a:off x="3751595" y="4352281"/>
        <a:ext cx="298728" cy="325244"/>
      </dsp:txXfrm>
    </dsp:sp>
    <dsp:sp modelId="{8C9AF40D-F6B9-47D1-B4E6-099406FFA5CE}">
      <dsp:nvSpPr>
        <dsp:cNvPr id="0" name=""/>
        <dsp:cNvSpPr/>
      </dsp:nvSpPr>
      <dsp:spPr>
        <a:xfrm>
          <a:off x="1816124" y="3711830"/>
          <a:ext cx="1606145" cy="16061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>
              <a:latin typeface="Tw Cen MT"/>
              <a:ea typeface="+mn-ea"/>
              <a:cs typeface="+mn-cs"/>
            </a:rPr>
            <a:t> </a:t>
          </a:r>
          <a:endParaRPr lang="ru-RU" sz="6500" kern="1200" dirty="0">
            <a:latin typeface="Tw Cen MT"/>
            <a:ea typeface="+mn-ea"/>
            <a:cs typeface="+mn-cs"/>
          </a:endParaRPr>
        </a:p>
      </dsp:txBody>
      <dsp:txXfrm>
        <a:off x="2051338" y="3947044"/>
        <a:ext cx="1135717" cy="1135717"/>
      </dsp:txXfrm>
    </dsp:sp>
    <dsp:sp modelId="{273C4BF8-23EE-4382-875E-DD813656DA05}">
      <dsp:nvSpPr>
        <dsp:cNvPr id="0" name=""/>
        <dsp:cNvSpPr/>
      </dsp:nvSpPr>
      <dsp:spPr>
        <a:xfrm rot="15120000">
          <a:off x="2036979" y="3108691"/>
          <a:ext cx="426754" cy="542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 rot="10800000">
        <a:off x="2120773" y="3277986"/>
        <a:ext cx="298728" cy="325244"/>
      </dsp:txXfrm>
    </dsp:sp>
    <dsp:sp modelId="{309B2BA8-A581-4349-88E7-6211BF6CC66F}">
      <dsp:nvSpPr>
        <dsp:cNvPr id="0" name=""/>
        <dsp:cNvSpPr/>
      </dsp:nvSpPr>
      <dsp:spPr>
        <a:xfrm>
          <a:off x="1070978" y="1418507"/>
          <a:ext cx="1606145" cy="160614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>
              <a:latin typeface="Tw Cen MT"/>
              <a:ea typeface="+mn-ea"/>
              <a:cs typeface="+mn-cs"/>
            </a:rPr>
            <a:t> </a:t>
          </a:r>
          <a:endParaRPr lang="ru-RU" sz="6500" kern="1200" dirty="0">
            <a:latin typeface="Tw Cen MT"/>
            <a:ea typeface="+mn-ea"/>
            <a:cs typeface="+mn-cs"/>
          </a:endParaRPr>
        </a:p>
      </dsp:txBody>
      <dsp:txXfrm>
        <a:off x="1306192" y="1653721"/>
        <a:ext cx="1135717" cy="1135717"/>
      </dsp:txXfrm>
    </dsp:sp>
    <dsp:sp modelId="{BA1080D0-A941-4DA5-912B-D48218CF6DA6}">
      <dsp:nvSpPr>
        <dsp:cNvPr id="0" name=""/>
        <dsp:cNvSpPr/>
      </dsp:nvSpPr>
      <dsp:spPr>
        <a:xfrm rot="19440000">
          <a:off x="2626311" y="1248966"/>
          <a:ext cx="426754" cy="542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solidFill>
              <a:sysClr val="window" lastClr="FFFFFF"/>
            </a:solidFill>
            <a:latin typeface="Tw Cen MT"/>
            <a:ea typeface="+mn-ea"/>
            <a:cs typeface="+mn-cs"/>
          </a:endParaRPr>
        </a:p>
      </dsp:txBody>
      <dsp:txXfrm>
        <a:off x="2638536" y="1395007"/>
        <a:ext cx="298728" cy="325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23A7F-57E3-49A2-BD8D-AF34586EB69F}">
      <dsp:nvSpPr>
        <dsp:cNvPr id="0" name=""/>
        <dsp:cNvSpPr/>
      </dsp:nvSpPr>
      <dsp:spPr>
        <a:xfrm>
          <a:off x="3047999" y="0"/>
          <a:ext cx="2031999" cy="1354667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Arial" pitchFamily="34" charset="0"/>
              <a:cs typeface="Arial" pitchFamily="34" charset="0"/>
            </a:rPr>
            <a:t>Ma’rifat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3047999" y="0"/>
        <a:ext cx="2031999" cy="1354667"/>
      </dsp:txXfrm>
    </dsp:sp>
    <dsp:sp modelId="{409888F7-68D4-4D55-8081-93399B76C6A4}">
      <dsp:nvSpPr>
        <dsp:cNvPr id="0" name=""/>
        <dsp:cNvSpPr/>
      </dsp:nvSpPr>
      <dsp:spPr>
        <a:xfrm>
          <a:off x="2031999" y="1354667"/>
          <a:ext cx="4063999" cy="1354667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Arial" pitchFamily="34" charset="0"/>
            <a:cs typeface="Arial" pitchFamily="34" charset="0"/>
          </a:endParaRPr>
        </a:p>
      </dsp:txBody>
      <dsp:txXfrm>
        <a:off x="2743199" y="1354667"/>
        <a:ext cx="2641599" cy="1354667"/>
      </dsp:txXfrm>
    </dsp:sp>
    <dsp:sp modelId="{34663606-64E0-4FAC-95B7-50EC86FF08EF}">
      <dsp:nvSpPr>
        <dsp:cNvPr id="0" name=""/>
        <dsp:cNvSpPr/>
      </dsp:nvSpPr>
      <dsp:spPr>
        <a:xfrm>
          <a:off x="1015999" y="2709334"/>
          <a:ext cx="6095999" cy="1354667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Arial" pitchFamily="34" charset="0"/>
            <a:cs typeface="Arial" pitchFamily="34" charset="0"/>
          </a:endParaRPr>
        </a:p>
      </dsp:txBody>
      <dsp:txXfrm>
        <a:off x="2082799" y="2709334"/>
        <a:ext cx="3962399" cy="1354667"/>
      </dsp:txXfrm>
    </dsp:sp>
    <dsp:sp modelId="{0EBFF005-668C-41EA-8EFD-DCB2314DE6C6}">
      <dsp:nvSpPr>
        <dsp:cNvPr id="0" name=""/>
        <dsp:cNvSpPr/>
      </dsp:nvSpPr>
      <dsp:spPr>
        <a:xfrm>
          <a:off x="0" y="4064001"/>
          <a:ext cx="8127999" cy="1354667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i="0" kern="1200" dirty="0">
            <a:latin typeface="Arial" pitchFamily="34" charset="0"/>
            <a:cs typeface="Arial" pitchFamily="34" charset="0"/>
          </a:endParaRPr>
        </a:p>
      </dsp:txBody>
      <dsp:txXfrm>
        <a:off x="1422399" y="4064001"/>
        <a:ext cx="5283199" cy="1354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A895-88B0-4C59-8B19-29E133A34EC7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B1EA8-ECBA-4903-AA19-FF65C3E8A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9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B1EA8-ECBA-4903-AA19-FF65C3E8A5E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6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52" y="2126031"/>
            <a:ext cx="103632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79"/>
            <a:ext cx="85344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52"/>
            <a:ext cx="3901440" cy="29314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599" y="6377952"/>
            <a:ext cx="2804161" cy="29314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52"/>
            <a:ext cx="2804161" cy="29314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2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5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4554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99383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7792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0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0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50" y="470618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84" y="470618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98453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0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0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50" y="470618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84" y="470618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47684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66469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80752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48296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388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50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84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50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8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3421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50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84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50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8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5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79673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176" indent="-228176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75392" indent="-247203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4566" indent="-228176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2753" indent="-228176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69813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36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5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83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405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36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9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5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9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83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9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405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9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3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5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5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5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83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5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405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5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41774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36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5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83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405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36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9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5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9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83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9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405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9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3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5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5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5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83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5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405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5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35902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36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66" y="16398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74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83" y="16398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12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98" y="16398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36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66" y="315359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74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83" y="315359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12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98" y="315359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3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66" y="466735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74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83" y="466735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312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98" y="466735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29705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36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66" y="16398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74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83" y="16398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12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98" y="16398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36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66" y="315359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74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83" y="315359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12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98" y="315359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3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66" y="466735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74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83" y="466735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312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98" y="466735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99856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36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66" y="163983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74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83" y="163983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12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98" y="163983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36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66" y="388662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74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83" y="388662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12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98" y="388662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12076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36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66" y="163983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74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83" y="163983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12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98" y="163983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36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66" y="388662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74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83" y="388662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12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98" y="3886625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47090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423" y="163983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617" y="163983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423" y="3886625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617" y="3886625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55320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423" y="163983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617" y="163983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423" y="3886625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617" y="3886625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39233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74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3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212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7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50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31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74850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74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38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212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7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50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31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984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55" y="1452419"/>
            <a:ext cx="10363201" cy="4627564"/>
          </a:xfrm>
        </p:spPr>
        <p:txBody>
          <a:bodyPr numCol="2" spcCol="579673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176" indent="-228176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56392" indent="-228176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4566" indent="-228176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2753" indent="-228176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30462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50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513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75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38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85743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50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513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75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38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522" indent="-171158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9475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44" y="213047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783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8456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44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54128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79878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261" indent="-228261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75561" indent="-247288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4810" indent="-228261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3077" indent="-228261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5636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44" y="1452419"/>
            <a:ext cx="10363201" cy="4627564"/>
          </a:xfrm>
        </p:spPr>
        <p:txBody>
          <a:bodyPr numCol="2" spcCol="579878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261" indent="-228261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56551" indent="-228261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4810" indent="-228261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3077" indent="-228261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902805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08408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2227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44" y="1233834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731" indent="0">
              <a:buNone/>
              <a:defRPr sz="2800" b="1"/>
            </a:lvl2pPr>
            <a:lvl3pPr marL="1217435" indent="0">
              <a:buNone/>
              <a:defRPr sz="2300" b="1"/>
            </a:lvl3pPr>
            <a:lvl4pPr marL="1826170" indent="0">
              <a:buNone/>
              <a:defRPr sz="2100" b="1"/>
            </a:lvl4pPr>
            <a:lvl5pPr marL="2434878" indent="0">
              <a:buNone/>
              <a:defRPr sz="2100" b="1"/>
            </a:lvl5pPr>
            <a:lvl6pPr marL="3043605" indent="0">
              <a:buNone/>
              <a:defRPr sz="2100" b="1"/>
            </a:lvl6pPr>
            <a:lvl7pPr marL="3652326" indent="0">
              <a:buNone/>
              <a:defRPr sz="2100" b="1"/>
            </a:lvl7pPr>
            <a:lvl8pPr marL="4261040" indent="0">
              <a:buNone/>
              <a:defRPr sz="2100" b="1"/>
            </a:lvl8pPr>
            <a:lvl9pPr marL="486977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44" y="1560286"/>
            <a:ext cx="5082117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33834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731" indent="0">
              <a:buNone/>
              <a:defRPr sz="2800" b="1"/>
            </a:lvl2pPr>
            <a:lvl3pPr marL="1217435" indent="0">
              <a:buNone/>
              <a:defRPr sz="2300" b="1"/>
            </a:lvl3pPr>
            <a:lvl4pPr marL="1826170" indent="0">
              <a:buNone/>
              <a:defRPr sz="2100" b="1"/>
            </a:lvl4pPr>
            <a:lvl5pPr marL="2434878" indent="0">
              <a:buNone/>
              <a:defRPr sz="2100" b="1"/>
            </a:lvl5pPr>
            <a:lvl6pPr marL="3043605" indent="0">
              <a:buNone/>
              <a:defRPr sz="2100" b="1"/>
            </a:lvl6pPr>
            <a:lvl7pPr marL="3652326" indent="0">
              <a:buNone/>
              <a:defRPr sz="2100" b="1"/>
            </a:lvl7pPr>
            <a:lvl8pPr marL="4261040" indent="0">
              <a:buNone/>
              <a:defRPr sz="2100" b="1"/>
            </a:lvl8pPr>
            <a:lvl9pPr marL="486977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662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38503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44" y="1476916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731" indent="0">
              <a:buNone/>
              <a:defRPr sz="2800" b="1"/>
            </a:lvl2pPr>
            <a:lvl3pPr marL="1217435" indent="0">
              <a:buNone/>
              <a:defRPr sz="2300" b="1"/>
            </a:lvl3pPr>
            <a:lvl4pPr marL="1826170" indent="0">
              <a:buNone/>
              <a:defRPr sz="2100" b="1"/>
            </a:lvl4pPr>
            <a:lvl5pPr marL="2434878" indent="0">
              <a:buNone/>
              <a:defRPr sz="2100" b="1"/>
            </a:lvl5pPr>
            <a:lvl6pPr marL="3043605" indent="0">
              <a:buNone/>
              <a:defRPr sz="2100" b="1"/>
            </a:lvl6pPr>
            <a:lvl7pPr marL="3652326" indent="0">
              <a:buNone/>
              <a:defRPr sz="2100" b="1"/>
            </a:lvl7pPr>
            <a:lvl8pPr marL="4261040" indent="0">
              <a:buNone/>
              <a:defRPr sz="2100" b="1"/>
            </a:lvl8pPr>
            <a:lvl9pPr marL="486977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44" y="1803373"/>
            <a:ext cx="5082117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76916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731" indent="0">
              <a:buNone/>
              <a:defRPr sz="2800" b="1"/>
            </a:lvl2pPr>
            <a:lvl3pPr marL="1217435" indent="0">
              <a:buNone/>
              <a:defRPr sz="2300" b="1"/>
            </a:lvl3pPr>
            <a:lvl4pPr marL="1826170" indent="0">
              <a:buNone/>
              <a:defRPr sz="2100" b="1"/>
            </a:lvl4pPr>
            <a:lvl5pPr marL="2434878" indent="0">
              <a:buNone/>
              <a:defRPr sz="2100" b="1"/>
            </a:lvl5pPr>
            <a:lvl6pPr marL="3043605" indent="0">
              <a:buNone/>
              <a:defRPr sz="2100" b="1"/>
            </a:lvl6pPr>
            <a:lvl7pPr marL="3652326" indent="0">
              <a:buNone/>
              <a:defRPr sz="2100" b="1"/>
            </a:lvl7pPr>
            <a:lvl8pPr marL="4261040" indent="0">
              <a:buNone/>
              <a:defRPr sz="2100" b="1"/>
            </a:lvl8pPr>
            <a:lvl9pPr marL="486977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34857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3007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08808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0871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638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3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43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43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43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43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73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73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73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73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73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900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900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900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900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900"/>
            <a:ext cx="2441448" cy="2295143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3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6579" tIns="193286" rIns="386579" bIns="19328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774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60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60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60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438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60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60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60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7029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106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6821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45832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4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5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44" y="498060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54" y="498060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0940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4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5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44" y="498060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54" y="498060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84" indent="-152184">
              <a:buFont typeface="Arial" panose="020B0604020202020204" pitchFamily="34" charset="0"/>
              <a:buChar char="•"/>
              <a:defRPr sz="1500"/>
            </a:lvl2pPr>
            <a:lvl3pPr marL="304369" indent="-152184">
              <a:defRPr sz="1500"/>
            </a:lvl3pPr>
            <a:lvl4pPr marL="532625" indent="-228261">
              <a:defRPr sz="1500"/>
            </a:lvl4pPr>
            <a:lvl5pPr marL="760888" indent="-228261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259493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2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32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32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32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2721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2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32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32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32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11495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2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32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32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0818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2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32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32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24546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4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5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44" y="305532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78" y="305532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7027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4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5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44" y="305532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78" y="305532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358581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7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55" y="1233834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519" indent="0">
              <a:buNone/>
              <a:defRPr sz="2800" b="1"/>
            </a:lvl2pPr>
            <a:lvl3pPr marL="1217001" indent="0">
              <a:buNone/>
              <a:defRPr sz="2300" b="1"/>
            </a:lvl3pPr>
            <a:lvl4pPr marL="1825525" indent="0">
              <a:buNone/>
              <a:defRPr sz="2100" b="1"/>
            </a:lvl4pPr>
            <a:lvl5pPr marL="2434014" indent="0">
              <a:buNone/>
              <a:defRPr sz="2100" b="1"/>
            </a:lvl5pPr>
            <a:lvl6pPr marL="3042526" indent="0">
              <a:buNone/>
              <a:defRPr sz="2100" b="1"/>
            </a:lvl6pPr>
            <a:lvl7pPr marL="3651032" indent="0">
              <a:buNone/>
              <a:defRPr sz="2100" b="1"/>
            </a:lvl7pPr>
            <a:lvl8pPr marL="4259526" indent="0">
              <a:buNone/>
              <a:defRPr sz="2100" b="1"/>
            </a:lvl8pPr>
            <a:lvl9pPr marL="486805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55" y="1560286"/>
            <a:ext cx="5082117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33834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519" indent="0">
              <a:buNone/>
              <a:defRPr sz="2800" b="1"/>
            </a:lvl2pPr>
            <a:lvl3pPr marL="1217001" indent="0">
              <a:buNone/>
              <a:defRPr sz="2300" b="1"/>
            </a:lvl3pPr>
            <a:lvl4pPr marL="1825525" indent="0">
              <a:buNone/>
              <a:defRPr sz="2100" b="1"/>
            </a:lvl4pPr>
            <a:lvl5pPr marL="2434014" indent="0">
              <a:buNone/>
              <a:defRPr sz="2100" b="1"/>
            </a:lvl5pPr>
            <a:lvl6pPr marL="3042526" indent="0">
              <a:buNone/>
              <a:defRPr sz="2100" b="1"/>
            </a:lvl6pPr>
            <a:lvl7pPr marL="3651032" indent="0">
              <a:buNone/>
              <a:defRPr sz="2100" b="1"/>
            </a:lvl7pPr>
            <a:lvl8pPr marL="4259526" indent="0">
              <a:buNone/>
              <a:defRPr sz="2100" b="1"/>
            </a:lvl8pPr>
            <a:lvl9pPr marL="486805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46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773121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162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39579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6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8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4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7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68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80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56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6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8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4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7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68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80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5670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80076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18929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302570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48331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4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5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44" y="470618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78" y="470618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392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55" y="1476916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519" indent="0">
              <a:buNone/>
              <a:defRPr sz="2800" b="1"/>
            </a:lvl2pPr>
            <a:lvl3pPr marL="1217001" indent="0">
              <a:buNone/>
              <a:defRPr sz="2300" b="1"/>
            </a:lvl3pPr>
            <a:lvl4pPr marL="1825525" indent="0">
              <a:buNone/>
              <a:defRPr sz="2100" b="1"/>
            </a:lvl4pPr>
            <a:lvl5pPr marL="2434014" indent="0">
              <a:buNone/>
              <a:defRPr sz="2100" b="1"/>
            </a:lvl5pPr>
            <a:lvl6pPr marL="3042526" indent="0">
              <a:buNone/>
              <a:defRPr sz="2100" b="1"/>
            </a:lvl6pPr>
            <a:lvl7pPr marL="3651032" indent="0">
              <a:buNone/>
              <a:defRPr sz="2100" b="1"/>
            </a:lvl7pPr>
            <a:lvl8pPr marL="4259526" indent="0">
              <a:buNone/>
              <a:defRPr sz="2100" b="1"/>
            </a:lvl8pPr>
            <a:lvl9pPr marL="486805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55" y="1803373"/>
            <a:ext cx="5082117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76916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519" indent="0">
              <a:buNone/>
              <a:defRPr sz="2800" b="1"/>
            </a:lvl2pPr>
            <a:lvl3pPr marL="1217001" indent="0">
              <a:buNone/>
              <a:defRPr sz="2300" b="1"/>
            </a:lvl3pPr>
            <a:lvl4pPr marL="1825525" indent="0">
              <a:buNone/>
              <a:defRPr sz="2100" b="1"/>
            </a:lvl4pPr>
            <a:lvl5pPr marL="2434014" indent="0">
              <a:buNone/>
              <a:defRPr sz="2100" b="1"/>
            </a:lvl5pPr>
            <a:lvl6pPr marL="3042526" indent="0">
              <a:buNone/>
              <a:defRPr sz="2100" b="1"/>
            </a:lvl6pPr>
            <a:lvl7pPr marL="3651032" indent="0">
              <a:buNone/>
              <a:defRPr sz="2100" b="1"/>
            </a:lvl7pPr>
            <a:lvl8pPr marL="4259526" indent="0">
              <a:buNone/>
              <a:defRPr sz="2100" b="1"/>
            </a:lvl8pPr>
            <a:lvl9pPr marL="486805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13828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4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5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44" y="470618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78" y="470618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17935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0272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01480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233543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85533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4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5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4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7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4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7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4384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4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5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4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7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579" tIns="193286" rIns="386579" bIns="19328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416" indent="-171197">
              <a:defRPr sz="1500">
                <a:solidFill>
                  <a:srgbClr val="FFFFFF"/>
                </a:solidFill>
              </a:defRPr>
            </a:lvl3pPr>
            <a:lvl4pPr marL="513630" indent="-171197">
              <a:defRPr sz="1500">
                <a:solidFill>
                  <a:srgbClr val="FFFFFF"/>
                </a:solidFill>
              </a:defRPr>
            </a:lvl4pPr>
            <a:lvl5pPr marL="741893" indent="-228267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4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7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97" indent="-171197">
              <a:buFont typeface="Arial" panose="020B0604020202020204" pitchFamily="34" charset="0"/>
              <a:buChar char="•"/>
              <a:defRPr sz="1500"/>
            </a:lvl2pPr>
            <a:lvl3pPr marL="342416" indent="-171197">
              <a:defRPr sz="1500"/>
            </a:lvl3pPr>
            <a:lvl4pPr marL="513630" indent="-17119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67225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3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53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3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7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3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9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3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9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53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9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77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9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98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9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2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4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53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4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77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4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98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4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47266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3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53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3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7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3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9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3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9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53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9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77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9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98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9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2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4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53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4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77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4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98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4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52657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60" y="163983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6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77" y="163983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06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91" y="163983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60" y="315359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67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77" y="315359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06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91" y="315359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2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60" y="466734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67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77" y="466734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306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91" y="466734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1975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44220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60" y="163983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6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77" y="163983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06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91" y="163983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60" y="315359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67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77" y="315359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06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91" y="315359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2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60" y="466734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67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77" y="466734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306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91" y="466734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76148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60" y="163983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6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77" y="163983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06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91" y="163983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9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60" y="388661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67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77" y="388661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06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91" y="388661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7427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60" y="163983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6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77" y="163983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06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91" y="163983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9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60" y="388661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67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77" y="388661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06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91" y="388661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05057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417" y="163983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611" y="163983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417" y="388661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611" y="388661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0938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417" y="163983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611" y="163983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417" y="388661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611" y="388661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5715094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68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3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206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7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4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30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940476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68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3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206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7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4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30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36623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44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506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69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44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3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127352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44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506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69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3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630" indent="-17119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15804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35" y="2130461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3816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435365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6705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3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23497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0041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326" indent="-228326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75697" indent="-247355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5004" indent="-228326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3337" indent="-228326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8745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35" y="1452419"/>
            <a:ext cx="10363201" cy="4627564"/>
          </a:xfrm>
        </p:spPr>
        <p:txBody>
          <a:bodyPr numCol="2" spcCol="580041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326" indent="-228326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56678" indent="-228326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5004" indent="-228326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3337" indent="-228326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40361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91259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00883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36" y="1233834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901" indent="0">
              <a:buNone/>
              <a:defRPr sz="2800" b="1"/>
            </a:lvl2pPr>
            <a:lvl3pPr marL="1217782" indent="0">
              <a:buNone/>
              <a:defRPr sz="2300" b="1"/>
            </a:lvl3pPr>
            <a:lvl4pPr marL="1826687" indent="0">
              <a:buNone/>
              <a:defRPr sz="2100" b="1"/>
            </a:lvl4pPr>
            <a:lvl5pPr marL="2435568" indent="0">
              <a:buNone/>
              <a:defRPr sz="2100" b="1"/>
            </a:lvl5pPr>
            <a:lvl6pPr marL="3044469" indent="0">
              <a:buNone/>
              <a:defRPr sz="2100" b="1"/>
            </a:lvl6pPr>
            <a:lvl7pPr marL="3653361" indent="0">
              <a:buNone/>
              <a:defRPr sz="2100" b="1"/>
            </a:lvl7pPr>
            <a:lvl8pPr marL="4262251" indent="0">
              <a:buNone/>
              <a:defRPr sz="2100" b="1"/>
            </a:lvl8pPr>
            <a:lvl9pPr marL="48711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36" y="1560286"/>
            <a:ext cx="5082117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33834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901" indent="0">
              <a:buNone/>
              <a:defRPr sz="2800" b="1"/>
            </a:lvl2pPr>
            <a:lvl3pPr marL="1217782" indent="0">
              <a:buNone/>
              <a:defRPr sz="2300" b="1"/>
            </a:lvl3pPr>
            <a:lvl4pPr marL="1826687" indent="0">
              <a:buNone/>
              <a:defRPr sz="2100" b="1"/>
            </a:lvl4pPr>
            <a:lvl5pPr marL="2435568" indent="0">
              <a:buNone/>
              <a:defRPr sz="2100" b="1"/>
            </a:lvl5pPr>
            <a:lvl6pPr marL="3044469" indent="0">
              <a:buNone/>
              <a:defRPr sz="2100" b="1"/>
            </a:lvl6pPr>
            <a:lvl7pPr marL="3653361" indent="0">
              <a:buNone/>
              <a:defRPr sz="2100" b="1"/>
            </a:lvl7pPr>
            <a:lvl8pPr marL="4262251" indent="0">
              <a:buNone/>
              <a:defRPr sz="2100" b="1"/>
            </a:lvl8pPr>
            <a:lvl9pPr marL="48711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46399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36" y="1476916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901" indent="0">
              <a:buNone/>
              <a:defRPr sz="2800" b="1"/>
            </a:lvl2pPr>
            <a:lvl3pPr marL="1217782" indent="0">
              <a:buNone/>
              <a:defRPr sz="2300" b="1"/>
            </a:lvl3pPr>
            <a:lvl4pPr marL="1826687" indent="0">
              <a:buNone/>
              <a:defRPr sz="2100" b="1"/>
            </a:lvl4pPr>
            <a:lvl5pPr marL="2435568" indent="0">
              <a:buNone/>
              <a:defRPr sz="2100" b="1"/>
            </a:lvl5pPr>
            <a:lvl6pPr marL="3044469" indent="0">
              <a:buNone/>
              <a:defRPr sz="2100" b="1"/>
            </a:lvl6pPr>
            <a:lvl7pPr marL="3653361" indent="0">
              <a:buNone/>
              <a:defRPr sz="2100" b="1"/>
            </a:lvl7pPr>
            <a:lvl8pPr marL="4262251" indent="0">
              <a:buNone/>
              <a:defRPr sz="2100" b="1"/>
            </a:lvl8pPr>
            <a:lvl9pPr marL="48711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36" y="1803373"/>
            <a:ext cx="5082117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76916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901" indent="0">
              <a:buNone/>
              <a:defRPr sz="2800" b="1"/>
            </a:lvl2pPr>
            <a:lvl3pPr marL="1217782" indent="0">
              <a:buNone/>
              <a:defRPr sz="2300" b="1"/>
            </a:lvl3pPr>
            <a:lvl4pPr marL="1826687" indent="0">
              <a:buNone/>
              <a:defRPr sz="2100" b="1"/>
            </a:lvl4pPr>
            <a:lvl5pPr marL="2435568" indent="0">
              <a:buNone/>
              <a:defRPr sz="2100" b="1"/>
            </a:lvl5pPr>
            <a:lvl6pPr marL="3044469" indent="0">
              <a:buNone/>
              <a:defRPr sz="2100" b="1"/>
            </a:lvl6pPr>
            <a:lvl7pPr marL="3653361" indent="0">
              <a:buNone/>
              <a:defRPr sz="2100" b="1"/>
            </a:lvl7pPr>
            <a:lvl8pPr marL="4262251" indent="0">
              <a:buNone/>
              <a:defRPr sz="2100" b="1"/>
            </a:lvl8pPr>
            <a:lvl9pPr marL="48711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9513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9712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1423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93512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24913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7858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5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35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35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35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35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64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64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64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64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64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92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92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92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92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92"/>
            <a:ext cx="2441448" cy="2295143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1351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6689" tIns="193341" rIns="386689" bIns="19334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8878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60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60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60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755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60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60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601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117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5638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0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0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0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22287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35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45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35" y="4980601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45" y="4980601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1226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35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45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35" y="4980601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45" y="4980601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227" indent="-152227">
              <a:buFont typeface="Arial" panose="020B0604020202020204" pitchFamily="34" charset="0"/>
              <a:buChar char="•"/>
              <a:defRPr sz="1500"/>
            </a:lvl2pPr>
            <a:lvl3pPr marL="304453" indent="-152227">
              <a:defRPr sz="1500"/>
            </a:lvl3pPr>
            <a:lvl4pPr marL="532778" indent="-228326">
              <a:defRPr sz="1500"/>
            </a:lvl4pPr>
            <a:lvl5pPr marL="761106" indent="-22832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233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5" y="216474"/>
            <a:ext cx="10920094" cy="661720"/>
          </a:xfrm>
        </p:spPr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2" y="2289991"/>
            <a:ext cx="10435757" cy="390866"/>
          </a:xfrm>
        </p:spPr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52"/>
            <a:ext cx="3901440" cy="29314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599" y="6377952"/>
            <a:ext cx="2804161" cy="29314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52"/>
            <a:ext cx="2804161" cy="29314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89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2245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16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316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316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316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73007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16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316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316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316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034566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16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316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316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8749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16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316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316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549467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3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4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35" y="3055316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70" y="3055316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29394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3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4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35" y="3055316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70" y="3055316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503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7217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633590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836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7169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4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54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4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54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4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84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84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84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84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84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911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911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911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911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911"/>
            <a:ext cx="2441448" cy="2295143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726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6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72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35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70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60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72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695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6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72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35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70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60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72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42484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51433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666692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428592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9176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35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45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35" y="470618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70" y="470618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362855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35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45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35" y="470618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70" y="470618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1587023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03982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62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6442" tIns="193217" rIns="386442" bIns="19321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1674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6460531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4185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35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45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35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70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35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70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44585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35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45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35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70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689" tIns="193341" rIns="386689" bIns="193341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512" indent="-171247">
              <a:defRPr sz="1500">
                <a:solidFill>
                  <a:srgbClr val="FFFFFF"/>
                </a:solidFill>
              </a:defRPr>
            </a:lvl3pPr>
            <a:lvl4pPr marL="513774" indent="-171247">
              <a:defRPr sz="1500">
                <a:solidFill>
                  <a:srgbClr val="FFFFFF"/>
                </a:solidFill>
              </a:defRPr>
            </a:lvl4pPr>
            <a:lvl5pPr marL="742104" indent="-228335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35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70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247" indent="-171247">
              <a:buFont typeface="Arial" panose="020B0604020202020204" pitchFamily="34" charset="0"/>
              <a:buChar char="•"/>
              <a:defRPr sz="1500"/>
            </a:lvl2pPr>
            <a:lvl3pPr marL="342512" indent="-171247">
              <a:defRPr sz="1500"/>
            </a:lvl3pPr>
            <a:lvl4pPr marL="513774" indent="-171247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51331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1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2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45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2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6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2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90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2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1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8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45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8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68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8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90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8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21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45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68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90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955321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1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2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45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2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6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2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90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2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1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8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45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8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68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8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90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8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21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45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68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90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3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666700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1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51" y="163982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5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68" y="163982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97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83" y="163982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1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51" y="315358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5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68" y="315358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97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83" y="315358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21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51" y="46673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5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68" y="46673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97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83" y="46673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585561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1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51" y="163982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5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68" y="163982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97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83" y="163982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1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51" y="315358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5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68" y="315358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97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83" y="315358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21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51" y="46673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5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68" y="46673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97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83" y="466733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132473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1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51" y="163982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5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68" y="163982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97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83" y="163982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1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51" y="388661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59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68" y="388661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97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83" y="388661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405281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21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51" y="163982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5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68" y="163982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97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83" y="163982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21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51" y="388661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59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68" y="388661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97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83" y="388661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6837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2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62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62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62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681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409" y="163982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602" y="163982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409" y="388661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602" y="388661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81281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409" y="163982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602" y="163982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409" y="388661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602" y="388661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692443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59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23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97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6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35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9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255595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59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23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97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6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35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9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142066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35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98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61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3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23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476782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35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98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61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23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774" indent="-171247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268299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51735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78094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4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6124188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065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05" indent="-247626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13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4940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2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62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62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620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861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4" y="1452419"/>
            <a:ext cx="10363201" cy="4627564"/>
          </a:xfrm>
        </p:spPr>
        <p:txBody>
          <a:bodyPr numCol="2" spcCol="58065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56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13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233344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2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604563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85997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6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2795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8070909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2044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175842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53682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428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95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2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2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2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04580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6535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544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14761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17059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8244600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67428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635092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68708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235501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69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2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2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2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676511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8355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0198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981358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1108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9336064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82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13530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777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311097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0475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5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54" y="4980620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65" y="4980620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63291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772325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735094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428836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470617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470617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0863422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470617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470617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806356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17500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641657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2059478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48311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6482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5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54" y="4980620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65" y="4980620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31" indent="-152131">
              <a:buFont typeface="Arial" panose="020B0604020202020204" pitchFamily="34" charset="0"/>
              <a:buChar char="•"/>
              <a:defRPr sz="1500"/>
            </a:lvl2pPr>
            <a:lvl3pPr marL="304263" indent="-152131">
              <a:defRPr sz="1500"/>
            </a:lvl3pPr>
            <a:lvl4pPr marL="532435" indent="-228176">
              <a:defRPr sz="1500"/>
            </a:lvl4pPr>
            <a:lvl5pPr marL="760617" indent="-228176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099001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7072824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3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3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8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3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8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335737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3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3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8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3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8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748814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0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5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318017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0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5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502264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380797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422682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873897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700293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5716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35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335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335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335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900539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879634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766944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652367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2"/>
            <a:ext cx="10363200" cy="316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2"/>
            <a:ext cx="8534400" cy="185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703397"/>
      </p:ext>
    </p:extLst>
  </p:cSld>
  <p:clrMapOvr>
    <a:masterClrMapping/>
  </p:clrMapOvr>
  <p:transition spd="slow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3"/>
            <a:ext cx="10920096" cy="662948"/>
          </a:xfrm>
        </p:spPr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5" y="2289992"/>
            <a:ext cx="10435756" cy="385435"/>
          </a:xfrm>
        </p:spPr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440625"/>
      </p:ext>
    </p:extLst>
  </p:cSld>
  <p:clrMapOvr>
    <a:masterClrMapping/>
  </p:clrMapOvr>
  <p:transition spd="slow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3"/>
            <a:ext cx="10920096" cy="662948"/>
          </a:xfrm>
        </p:spPr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2"/>
            <a:ext cx="5303520" cy="185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2"/>
            <a:ext cx="5303520" cy="185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293259"/>
      </p:ext>
    </p:extLst>
  </p:cSld>
  <p:clrMapOvr>
    <a:masterClrMapping/>
  </p:clrMapOvr>
  <p:transition spd="slow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3"/>
            <a:ext cx="10920096" cy="662948"/>
          </a:xfrm>
        </p:spPr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74071"/>
      </p:ext>
    </p:extLst>
  </p:cSld>
  <p:clrMapOvr>
    <a:masterClrMapping/>
  </p:clrMapOvr>
  <p:transition spd="slow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774757"/>
      </p:ext>
    </p:extLst>
  </p:cSld>
  <p:clrMapOvr>
    <a:masterClrMapping/>
  </p:clrMapOvr>
  <p:transition spd="slow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2" y="6377942"/>
            <a:ext cx="2804160" cy="2923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40"/>
            <a:ext cx="3901440" cy="29238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923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22384"/>
      </p:ext>
    </p:extLst>
  </p:cSld>
  <p:clrMapOvr>
    <a:masterClrMapping/>
  </p:clrMapOvr>
  <p:transition spd="slow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5" y="216474"/>
            <a:ext cx="10920094" cy="661720"/>
          </a:xfrm>
        </p:spPr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53" y="1577339"/>
            <a:ext cx="53035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932" y="1577339"/>
            <a:ext cx="53035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52"/>
            <a:ext cx="3901440" cy="29314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599" y="6377952"/>
            <a:ext cx="2804161" cy="29314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52"/>
            <a:ext cx="2804161" cy="29314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08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35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335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335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335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459954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656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3814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457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0237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116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8730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93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8605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7222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14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35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335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335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27629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5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8481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35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335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335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641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54" y="3055335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89" y="3055335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392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54" y="3055335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89" y="3055335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9640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6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271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83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8609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79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91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5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89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79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91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8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5" y="216474"/>
            <a:ext cx="10920094" cy="661720"/>
          </a:xfrm>
        </p:spPr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52"/>
            <a:ext cx="3901440" cy="29314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599" y="6377952"/>
            <a:ext cx="2804161" cy="29314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52"/>
            <a:ext cx="2804161" cy="29314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82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79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91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5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89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79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91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8513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4412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0080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91520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5958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5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54" y="470618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89" y="470618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5765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5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54" y="470618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89" y="470618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4518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0511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02017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09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52"/>
            <a:ext cx="3901440" cy="29314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599" y="6377952"/>
            <a:ext cx="2804161" cy="29314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52"/>
            <a:ext cx="2804161" cy="29314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6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033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5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5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89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5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89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66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5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5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89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6442" tIns="193217" rIns="386442" bIns="193217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294" indent="-171133">
              <a:defRPr sz="1500">
                <a:solidFill>
                  <a:srgbClr val="FFFFFF"/>
                </a:solidFill>
              </a:defRPr>
            </a:lvl3pPr>
            <a:lvl4pPr marL="513450" indent="-171133">
              <a:defRPr sz="1500">
                <a:solidFill>
                  <a:srgbClr val="FFFFFF"/>
                </a:solidFill>
              </a:defRPr>
            </a:lvl4pPr>
            <a:lvl5pPr marL="741628" indent="-228182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5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89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133" indent="-171133">
              <a:buFont typeface="Arial" panose="020B0604020202020204" pitchFamily="34" charset="0"/>
              <a:buChar char="•"/>
              <a:defRPr sz="1500"/>
            </a:lvl2pPr>
            <a:lvl3pPr marL="342294" indent="-171133">
              <a:defRPr sz="1500"/>
            </a:lvl3pPr>
            <a:lvl4pPr marL="513450" indent="-171133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150055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40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42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64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42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8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42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40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42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40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60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64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60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87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60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40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60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40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5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64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5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87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5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40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5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5658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40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842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64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842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8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842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40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842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40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60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64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60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87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60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40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60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40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5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64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5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87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5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40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57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0367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40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70" y="1639842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7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87" y="1639842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16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402" y="1639842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40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70" y="315360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78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87" y="315360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16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402" y="315360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40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70" y="466735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78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87" y="466735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316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402" y="466735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65108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40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70" y="1639842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7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87" y="1639842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16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402" y="1639842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40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70" y="315360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78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87" y="315360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16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402" y="315360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440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70" y="466735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78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87" y="466735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316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402" y="4667357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63403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40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70" y="163984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7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87" y="163984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16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402" y="163984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40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70" y="388662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78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87" y="388662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16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402" y="388662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2372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440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70" y="163984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7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87" y="163984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316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402" y="1639842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440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70" y="388662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78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87" y="388662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316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402" y="3886629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91171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428" y="163984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621" y="163984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428" y="388662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621" y="388662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986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74692"/>
            <a:ext cx="10566401" cy="3154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77952"/>
            <a:ext cx="2804161" cy="293148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5280" y="6377952"/>
            <a:ext cx="3901440" cy="293148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377952"/>
            <a:ext cx="2804161" cy="29314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2" y="1600201"/>
            <a:ext cx="10566401" cy="1292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29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428" y="163984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621" y="163984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428" y="388662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621" y="388662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00" i="1"/>
            </a:lvl2pPr>
            <a:lvl3pPr marL="0" indent="0">
              <a:buNone/>
              <a:defRPr sz="13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4170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78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4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216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8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5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31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9129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78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44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216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8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5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31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7307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54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517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80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55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4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7211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54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517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2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80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24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3450" indent="-171133"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20530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0" y="2130476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2550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6063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50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2190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79756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210" indent="-2282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75460" indent="-247237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4664" indent="-2282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2884" indent="-228210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469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50" y="1452419"/>
            <a:ext cx="10363201" cy="4627564"/>
          </a:xfrm>
        </p:spPr>
        <p:txBody>
          <a:bodyPr numCol="2" spcCol="579756">
            <a:normAutofit/>
          </a:bodyPr>
          <a:lstStyle>
            <a:lvl1pPr marL="0" indent="0">
              <a:spcBef>
                <a:spcPts val="1200"/>
              </a:spcBef>
              <a:buNone/>
              <a:defRPr sz="1700"/>
            </a:lvl1pPr>
            <a:lvl2pPr marL="228210" indent="-2282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2pPr>
            <a:lvl3pPr marL="456456" indent="-228210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3pPr>
            <a:lvl4pPr marL="684664" indent="-228210">
              <a:spcBef>
                <a:spcPts val="1200"/>
              </a:spcBef>
              <a:buFont typeface="Arial" panose="020B0604020202020204" pitchFamily="34" charset="0"/>
              <a:buChar char="•"/>
              <a:defRPr sz="1700"/>
            </a:lvl4pPr>
            <a:lvl5pPr marL="912884" indent="-228210">
              <a:spcBef>
                <a:spcPts val="1200"/>
              </a:spcBef>
              <a:buFont typeface="Open Sans Light" panose="020B0306030504020204" pitchFamily="34" charset="0"/>
              <a:buChar char="–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508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599" y="6377952"/>
            <a:ext cx="2804161" cy="293148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5280" y="6377952"/>
            <a:ext cx="3901440" cy="293148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377952"/>
            <a:ext cx="2804161" cy="29314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256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2937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8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4260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50" y="1233834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604" indent="0">
              <a:buNone/>
              <a:defRPr sz="2800" b="1"/>
            </a:lvl2pPr>
            <a:lvl3pPr marL="1217174" indent="0">
              <a:buNone/>
              <a:defRPr sz="2300" b="1"/>
            </a:lvl3pPr>
            <a:lvl4pPr marL="1825783" indent="0">
              <a:buNone/>
              <a:defRPr sz="2100" b="1"/>
            </a:lvl4pPr>
            <a:lvl5pPr marL="2434360" indent="0">
              <a:buNone/>
              <a:defRPr sz="2100" b="1"/>
            </a:lvl5pPr>
            <a:lvl6pPr marL="3042957" indent="0">
              <a:buNone/>
              <a:defRPr sz="2100" b="1"/>
            </a:lvl6pPr>
            <a:lvl7pPr marL="3651549" indent="0">
              <a:buNone/>
              <a:defRPr sz="2100" b="1"/>
            </a:lvl7pPr>
            <a:lvl8pPr marL="4260132" indent="0">
              <a:buNone/>
              <a:defRPr sz="2100" b="1"/>
            </a:lvl8pPr>
            <a:lvl9pPr marL="4868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50" y="1560286"/>
            <a:ext cx="5082117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33834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604" indent="0">
              <a:buNone/>
              <a:defRPr sz="2800" b="1"/>
            </a:lvl2pPr>
            <a:lvl3pPr marL="1217174" indent="0">
              <a:buNone/>
              <a:defRPr sz="2300" b="1"/>
            </a:lvl3pPr>
            <a:lvl4pPr marL="1825783" indent="0">
              <a:buNone/>
              <a:defRPr sz="2100" b="1"/>
            </a:lvl4pPr>
            <a:lvl5pPr marL="2434360" indent="0">
              <a:buNone/>
              <a:defRPr sz="2100" b="1"/>
            </a:lvl5pPr>
            <a:lvl6pPr marL="3042957" indent="0">
              <a:buNone/>
              <a:defRPr sz="2100" b="1"/>
            </a:lvl6pPr>
            <a:lvl7pPr marL="3651549" indent="0">
              <a:buNone/>
              <a:defRPr sz="2100" b="1"/>
            </a:lvl7pPr>
            <a:lvl8pPr marL="4260132" indent="0">
              <a:buNone/>
              <a:defRPr sz="2100" b="1"/>
            </a:lvl8pPr>
            <a:lvl9pPr marL="4868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1926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50" y="1476916"/>
            <a:ext cx="5082117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604" indent="0">
              <a:buNone/>
              <a:defRPr sz="2800" b="1"/>
            </a:lvl2pPr>
            <a:lvl3pPr marL="1217174" indent="0">
              <a:buNone/>
              <a:defRPr sz="2300" b="1"/>
            </a:lvl3pPr>
            <a:lvl4pPr marL="1825783" indent="0">
              <a:buNone/>
              <a:defRPr sz="2100" b="1"/>
            </a:lvl4pPr>
            <a:lvl5pPr marL="2434360" indent="0">
              <a:buNone/>
              <a:defRPr sz="2100" b="1"/>
            </a:lvl5pPr>
            <a:lvl6pPr marL="3042957" indent="0">
              <a:buNone/>
              <a:defRPr sz="2100" b="1"/>
            </a:lvl6pPr>
            <a:lvl7pPr marL="3651549" indent="0">
              <a:buNone/>
              <a:defRPr sz="2100" b="1"/>
            </a:lvl7pPr>
            <a:lvl8pPr marL="4260132" indent="0">
              <a:buNone/>
              <a:defRPr sz="2100" b="1"/>
            </a:lvl8pPr>
            <a:lvl9pPr marL="4868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50" y="1803373"/>
            <a:ext cx="5082117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76916"/>
            <a:ext cx="5084232" cy="29314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900" b="1"/>
            </a:lvl1pPr>
            <a:lvl2pPr marL="608604" indent="0">
              <a:buNone/>
              <a:defRPr sz="2800" b="1"/>
            </a:lvl2pPr>
            <a:lvl3pPr marL="1217174" indent="0">
              <a:buNone/>
              <a:defRPr sz="2300" b="1"/>
            </a:lvl3pPr>
            <a:lvl4pPr marL="1825783" indent="0">
              <a:buNone/>
              <a:defRPr sz="2100" b="1"/>
            </a:lvl4pPr>
            <a:lvl5pPr marL="2434360" indent="0">
              <a:buNone/>
              <a:defRPr sz="2100" b="1"/>
            </a:lvl5pPr>
            <a:lvl6pPr marL="3042957" indent="0">
              <a:buNone/>
              <a:defRPr sz="2100" b="1"/>
            </a:lvl6pPr>
            <a:lvl7pPr marL="3651549" indent="0">
              <a:buNone/>
              <a:defRPr sz="2100" b="1"/>
            </a:lvl7pPr>
            <a:lvl8pPr marL="4260132" indent="0">
              <a:buNone/>
              <a:defRPr sz="2100" b="1"/>
            </a:lvl8pPr>
            <a:lvl9pPr marL="4868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320689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1244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2761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7044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633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0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50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0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50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0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79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79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79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79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79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907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907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907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907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907"/>
            <a:ext cx="2441448" cy="2295143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13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6497" tIns="193246" rIns="386497" bIns="193246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5" y="2130481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7839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16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616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616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616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516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16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616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616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616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20742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1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1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1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36142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1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1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1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18005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0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0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50" y="4980616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60" y="4980616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359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0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0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50" y="4980616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60" y="4980616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3" indent="-152153">
              <a:buFont typeface="Arial" panose="020B0604020202020204" pitchFamily="34" charset="0"/>
              <a:buChar char="•"/>
              <a:defRPr sz="1500"/>
            </a:lvl2pPr>
            <a:lvl3pPr marL="304305" indent="-152153">
              <a:defRPr sz="1500"/>
            </a:lvl3pPr>
            <a:lvl4pPr marL="532511" indent="-228210">
              <a:defRPr sz="1500"/>
            </a:lvl4pPr>
            <a:lvl5pPr marL="760725" indent="-228210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34638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3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33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33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33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8209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3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33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33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330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15749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3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33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33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37007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33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33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330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3980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6572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0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0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50" y="3055330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84" y="3055330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637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50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60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50" y="3055330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84" y="3055330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56766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05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005729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25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88220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74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87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50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8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74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87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24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74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87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50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8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158" indent="-171158">
              <a:buFont typeface="Arial" panose="020B0604020202020204" pitchFamily="34" charset="0"/>
              <a:buChar char="•"/>
              <a:defRPr sz="1500"/>
            </a:lvl2pPr>
            <a:lvl3pPr marL="342344" indent="-171158">
              <a:defRPr sz="1500"/>
            </a:lvl3pPr>
            <a:lvl4pPr marL="513522" indent="-171158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74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87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0920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1061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6497" tIns="193246" rIns="386497" bIns="193246" anchor="b" anchorCtr="0">
            <a:sp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344" indent="-171158">
              <a:defRPr sz="1500">
                <a:solidFill>
                  <a:srgbClr val="FFFFFF"/>
                </a:solidFill>
              </a:defRPr>
            </a:lvl3pPr>
            <a:lvl4pPr marL="513522" indent="-171158">
              <a:defRPr sz="1500">
                <a:solidFill>
                  <a:srgbClr val="FFFFFF"/>
                </a:solidFill>
              </a:defRPr>
            </a:lvl4pPr>
            <a:lvl5pPr marL="741734" indent="-228216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50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992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48.xml"/><Relationship Id="rId54" Type="http://schemas.openxmlformats.org/officeDocument/2006/relationships/slideLayout" Target="../slideLayouts/slideLayout61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6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6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63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06.xml"/><Relationship Id="rId47" Type="http://schemas.openxmlformats.org/officeDocument/2006/relationships/slideLayout" Target="../slideLayouts/slideLayout111.xml"/><Relationship Id="rId50" Type="http://schemas.openxmlformats.org/officeDocument/2006/relationships/slideLayout" Target="../slideLayouts/slideLayout114.xml"/><Relationship Id="rId55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41" Type="http://schemas.openxmlformats.org/officeDocument/2006/relationships/slideLayout" Target="../slideLayouts/slideLayout105.xml"/><Relationship Id="rId54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45" Type="http://schemas.openxmlformats.org/officeDocument/2006/relationships/slideLayout" Target="../slideLayouts/slideLayout109.xml"/><Relationship Id="rId53" Type="http://schemas.openxmlformats.org/officeDocument/2006/relationships/slideLayout" Target="../slideLayouts/slideLayout117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49" Type="http://schemas.openxmlformats.org/officeDocument/2006/relationships/slideLayout" Target="../slideLayouts/slideLayout113.xml"/><Relationship Id="rId57" Type="http://schemas.openxmlformats.org/officeDocument/2006/relationships/slideLayout" Target="../slideLayouts/slideLayout121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4" Type="http://schemas.openxmlformats.org/officeDocument/2006/relationships/slideLayout" Target="../slideLayouts/slideLayout108.xml"/><Relationship Id="rId52" Type="http://schemas.openxmlformats.org/officeDocument/2006/relationships/slideLayout" Target="../slideLayouts/slideLayout116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107.xml"/><Relationship Id="rId48" Type="http://schemas.openxmlformats.org/officeDocument/2006/relationships/slideLayout" Target="../slideLayouts/slideLayout112.xml"/><Relationship Id="rId56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10.xml"/><Relationship Id="rId59" Type="http://schemas.openxmlformats.org/officeDocument/2006/relationships/hyperlink" Target="https://www.facebook.com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Relationship Id="rId57" Type="http://schemas.openxmlformats.org/officeDocument/2006/relationships/slideLayout" Target="../slideLayouts/slideLayout178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59" Type="http://schemas.openxmlformats.org/officeDocument/2006/relationships/hyperlink" Target="https://www.facebook.com" TargetMode="Externa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39" Type="http://schemas.openxmlformats.org/officeDocument/2006/relationships/slideLayout" Target="../slideLayouts/slideLayout217.xml"/><Relationship Id="rId21" Type="http://schemas.openxmlformats.org/officeDocument/2006/relationships/slideLayout" Target="../slideLayouts/slideLayout199.xml"/><Relationship Id="rId34" Type="http://schemas.openxmlformats.org/officeDocument/2006/relationships/slideLayout" Target="../slideLayouts/slideLayout212.xml"/><Relationship Id="rId42" Type="http://schemas.openxmlformats.org/officeDocument/2006/relationships/slideLayout" Target="../slideLayouts/slideLayout220.xml"/><Relationship Id="rId47" Type="http://schemas.openxmlformats.org/officeDocument/2006/relationships/slideLayout" Target="../slideLayouts/slideLayout225.xml"/><Relationship Id="rId50" Type="http://schemas.openxmlformats.org/officeDocument/2006/relationships/slideLayout" Target="../slideLayouts/slideLayout228.xml"/><Relationship Id="rId55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07.xml"/><Relationship Id="rId41" Type="http://schemas.openxmlformats.org/officeDocument/2006/relationships/slideLayout" Target="../slideLayouts/slideLayout219.xml"/><Relationship Id="rId54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32" Type="http://schemas.openxmlformats.org/officeDocument/2006/relationships/slideLayout" Target="../slideLayouts/slideLayout210.xml"/><Relationship Id="rId37" Type="http://schemas.openxmlformats.org/officeDocument/2006/relationships/slideLayout" Target="../slideLayouts/slideLayout215.xml"/><Relationship Id="rId40" Type="http://schemas.openxmlformats.org/officeDocument/2006/relationships/slideLayout" Target="../slideLayouts/slideLayout218.xml"/><Relationship Id="rId45" Type="http://schemas.openxmlformats.org/officeDocument/2006/relationships/slideLayout" Target="../slideLayouts/slideLayout223.xml"/><Relationship Id="rId53" Type="http://schemas.openxmlformats.org/officeDocument/2006/relationships/slideLayout" Target="../slideLayouts/slideLayout231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6.xml"/><Relationship Id="rId36" Type="http://schemas.openxmlformats.org/officeDocument/2006/relationships/slideLayout" Target="../slideLayouts/slideLayout214.xml"/><Relationship Id="rId49" Type="http://schemas.openxmlformats.org/officeDocument/2006/relationships/slideLayout" Target="../slideLayouts/slideLayout227.xml"/><Relationship Id="rId57" Type="http://schemas.openxmlformats.org/officeDocument/2006/relationships/slideLayout" Target="../slideLayouts/slideLayout23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31" Type="http://schemas.openxmlformats.org/officeDocument/2006/relationships/slideLayout" Target="../slideLayouts/slideLayout209.xml"/><Relationship Id="rId44" Type="http://schemas.openxmlformats.org/officeDocument/2006/relationships/slideLayout" Target="../slideLayouts/slideLayout222.xml"/><Relationship Id="rId52" Type="http://schemas.openxmlformats.org/officeDocument/2006/relationships/slideLayout" Target="../slideLayouts/slideLayout23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slideLayout" Target="../slideLayouts/slideLayout208.xml"/><Relationship Id="rId35" Type="http://schemas.openxmlformats.org/officeDocument/2006/relationships/slideLayout" Target="../slideLayouts/slideLayout213.xml"/><Relationship Id="rId43" Type="http://schemas.openxmlformats.org/officeDocument/2006/relationships/slideLayout" Target="../slideLayouts/slideLayout221.xml"/><Relationship Id="rId48" Type="http://schemas.openxmlformats.org/officeDocument/2006/relationships/slideLayout" Target="../slideLayouts/slideLayout226.xml"/><Relationship Id="rId56" Type="http://schemas.openxmlformats.org/officeDocument/2006/relationships/slideLayout" Target="../slideLayouts/slideLayout234.xml"/><Relationship Id="rId8" Type="http://schemas.openxmlformats.org/officeDocument/2006/relationships/slideLayout" Target="../slideLayouts/slideLayout186.xml"/><Relationship Id="rId51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slideLayout" Target="../slideLayouts/slideLayout211.xml"/><Relationship Id="rId38" Type="http://schemas.openxmlformats.org/officeDocument/2006/relationships/slideLayout" Target="../slideLayouts/slideLayout216.xml"/><Relationship Id="rId46" Type="http://schemas.openxmlformats.org/officeDocument/2006/relationships/slideLayout" Target="../slideLayouts/slideLayout224.xml"/><Relationship Id="rId59" Type="http://schemas.openxmlformats.org/officeDocument/2006/relationships/hyperlink" Target="https://www.facebook.com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8.xml"/><Relationship Id="rId18" Type="http://schemas.openxmlformats.org/officeDocument/2006/relationships/slideLayout" Target="../slideLayouts/slideLayout253.xml"/><Relationship Id="rId26" Type="http://schemas.openxmlformats.org/officeDocument/2006/relationships/slideLayout" Target="../slideLayouts/slideLayout261.xml"/><Relationship Id="rId39" Type="http://schemas.openxmlformats.org/officeDocument/2006/relationships/slideLayout" Target="../slideLayouts/slideLayout274.xml"/><Relationship Id="rId21" Type="http://schemas.openxmlformats.org/officeDocument/2006/relationships/slideLayout" Target="../slideLayouts/slideLayout256.xml"/><Relationship Id="rId34" Type="http://schemas.openxmlformats.org/officeDocument/2006/relationships/slideLayout" Target="../slideLayouts/slideLayout269.xml"/><Relationship Id="rId42" Type="http://schemas.openxmlformats.org/officeDocument/2006/relationships/slideLayout" Target="../slideLayouts/slideLayout277.xml"/><Relationship Id="rId47" Type="http://schemas.openxmlformats.org/officeDocument/2006/relationships/slideLayout" Target="../slideLayouts/slideLayout282.xml"/><Relationship Id="rId50" Type="http://schemas.openxmlformats.org/officeDocument/2006/relationships/slideLayout" Target="../slideLayouts/slideLayout285.xml"/><Relationship Id="rId55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7.xml"/><Relationship Id="rId16" Type="http://schemas.openxmlformats.org/officeDocument/2006/relationships/slideLayout" Target="../slideLayouts/slideLayout251.xml"/><Relationship Id="rId20" Type="http://schemas.openxmlformats.org/officeDocument/2006/relationships/slideLayout" Target="../slideLayouts/slideLayout255.xml"/><Relationship Id="rId29" Type="http://schemas.openxmlformats.org/officeDocument/2006/relationships/slideLayout" Target="../slideLayouts/slideLayout264.xml"/><Relationship Id="rId41" Type="http://schemas.openxmlformats.org/officeDocument/2006/relationships/slideLayout" Target="../slideLayouts/slideLayout276.xml"/><Relationship Id="rId54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24" Type="http://schemas.openxmlformats.org/officeDocument/2006/relationships/slideLayout" Target="../slideLayouts/slideLayout259.xml"/><Relationship Id="rId32" Type="http://schemas.openxmlformats.org/officeDocument/2006/relationships/slideLayout" Target="../slideLayouts/slideLayout267.xml"/><Relationship Id="rId37" Type="http://schemas.openxmlformats.org/officeDocument/2006/relationships/slideLayout" Target="../slideLayouts/slideLayout272.xml"/><Relationship Id="rId40" Type="http://schemas.openxmlformats.org/officeDocument/2006/relationships/slideLayout" Target="../slideLayouts/slideLayout275.xml"/><Relationship Id="rId45" Type="http://schemas.openxmlformats.org/officeDocument/2006/relationships/slideLayout" Target="../slideLayouts/slideLayout280.xml"/><Relationship Id="rId53" Type="http://schemas.openxmlformats.org/officeDocument/2006/relationships/slideLayout" Target="../slideLayouts/slideLayout288.xml"/><Relationship Id="rId58" Type="http://schemas.openxmlformats.org/officeDocument/2006/relationships/theme" Target="../theme/theme6.xml"/><Relationship Id="rId5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50.xml"/><Relationship Id="rId23" Type="http://schemas.openxmlformats.org/officeDocument/2006/relationships/slideLayout" Target="../slideLayouts/slideLayout258.xml"/><Relationship Id="rId28" Type="http://schemas.openxmlformats.org/officeDocument/2006/relationships/slideLayout" Target="../slideLayouts/slideLayout263.xml"/><Relationship Id="rId36" Type="http://schemas.openxmlformats.org/officeDocument/2006/relationships/slideLayout" Target="../slideLayouts/slideLayout271.xml"/><Relationship Id="rId49" Type="http://schemas.openxmlformats.org/officeDocument/2006/relationships/slideLayout" Target="../slideLayouts/slideLayout284.xml"/><Relationship Id="rId57" Type="http://schemas.openxmlformats.org/officeDocument/2006/relationships/slideLayout" Target="../slideLayouts/slideLayout292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5.xml"/><Relationship Id="rId19" Type="http://schemas.openxmlformats.org/officeDocument/2006/relationships/slideLayout" Target="../slideLayouts/slideLayout254.xml"/><Relationship Id="rId31" Type="http://schemas.openxmlformats.org/officeDocument/2006/relationships/slideLayout" Target="../slideLayouts/slideLayout266.xml"/><Relationship Id="rId44" Type="http://schemas.openxmlformats.org/officeDocument/2006/relationships/slideLayout" Target="../slideLayouts/slideLayout279.xml"/><Relationship Id="rId52" Type="http://schemas.openxmlformats.org/officeDocument/2006/relationships/slideLayout" Target="../slideLayouts/slideLayout287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Relationship Id="rId22" Type="http://schemas.openxmlformats.org/officeDocument/2006/relationships/slideLayout" Target="../slideLayouts/slideLayout257.xml"/><Relationship Id="rId27" Type="http://schemas.openxmlformats.org/officeDocument/2006/relationships/slideLayout" Target="../slideLayouts/slideLayout262.xml"/><Relationship Id="rId30" Type="http://schemas.openxmlformats.org/officeDocument/2006/relationships/slideLayout" Target="../slideLayouts/slideLayout265.xml"/><Relationship Id="rId35" Type="http://schemas.openxmlformats.org/officeDocument/2006/relationships/slideLayout" Target="../slideLayouts/slideLayout270.xml"/><Relationship Id="rId43" Type="http://schemas.openxmlformats.org/officeDocument/2006/relationships/slideLayout" Target="../slideLayouts/slideLayout278.xml"/><Relationship Id="rId48" Type="http://schemas.openxmlformats.org/officeDocument/2006/relationships/slideLayout" Target="../slideLayouts/slideLayout283.xml"/><Relationship Id="rId56" Type="http://schemas.openxmlformats.org/officeDocument/2006/relationships/slideLayout" Target="../slideLayouts/slideLayout291.xml"/><Relationship Id="rId8" Type="http://schemas.openxmlformats.org/officeDocument/2006/relationships/slideLayout" Target="../slideLayouts/slideLayout243.xml"/><Relationship Id="rId51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7.xml"/><Relationship Id="rId17" Type="http://schemas.openxmlformats.org/officeDocument/2006/relationships/slideLayout" Target="../slideLayouts/slideLayout252.xml"/><Relationship Id="rId25" Type="http://schemas.openxmlformats.org/officeDocument/2006/relationships/slideLayout" Target="../slideLayouts/slideLayout260.xml"/><Relationship Id="rId33" Type="http://schemas.openxmlformats.org/officeDocument/2006/relationships/slideLayout" Target="../slideLayouts/slideLayout268.xml"/><Relationship Id="rId38" Type="http://schemas.openxmlformats.org/officeDocument/2006/relationships/slideLayout" Target="../slideLayouts/slideLayout273.xml"/><Relationship Id="rId46" Type="http://schemas.openxmlformats.org/officeDocument/2006/relationships/slideLayout" Target="../slideLayouts/slideLayout281.xml"/><Relationship Id="rId59" Type="http://schemas.openxmlformats.org/officeDocument/2006/relationships/hyperlink" Target="https://www.facebook.com" TargetMode="Externa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929696"/>
            <a:endParaRPr sz="3800" dirty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2" y="15040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929696"/>
            <a:endParaRPr sz="3800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5" y="216526"/>
            <a:ext cx="1092009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2" y="2289989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92"/>
            <a:ext cx="390144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29696"/>
            <a:endParaRPr lang="ru-RU" sz="3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599" y="6377992"/>
            <a:ext cx="2804161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29696"/>
            <a:fld id="{1D8BD707-D9CF-40AE-B4C6-C98DA3205C09}" type="datetimeFigureOut">
              <a:rPr lang="en-US" sz="3800" smtClean="0">
                <a:solidFill>
                  <a:prstClr val="black">
                    <a:tint val="75000"/>
                  </a:prstClr>
                </a:solidFill>
              </a:rPr>
              <a:pPr defTabSz="1929696"/>
              <a:t>2/22/2021</a:t>
            </a:fld>
            <a:endParaRPr lang="en-US" sz="3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92"/>
            <a:ext cx="2804161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29696"/>
            <a:fld id="{B6F15528-21DE-4FAA-801E-634DDDAF4B2B}" type="slidenum">
              <a:rPr lang="ru-RU" sz="3800" smtClean="0">
                <a:solidFill>
                  <a:prstClr val="black">
                    <a:tint val="75000"/>
                  </a:prstClr>
                </a:solidFill>
              </a:rPr>
              <a:pPr defTabSz="1929696"/>
              <a:t>‹#›</a:t>
            </a:fld>
            <a:endParaRPr lang="ru-RU" sz="3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4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4860">
        <a:defRPr>
          <a:latin typeface="+mn-lt"/>
          <a:ea typeface="+mn-ea"/>
          <a:cs typeface="+mn-cs"/>
        </a:defRPr>
      </a:lvl2pPr>
      <a:lvl3pPr marL="1929696">
        <a:defRPr>
          <a:latin typeface="+mn-lt"/>
          <a:ea typeface="+mn-ea"/>
          <a:cs typeface="+mn-cs"/>
        </a:defRPr>
      </a:lvl3pPr>
      <a:lvl4pPr marL="2894566">
        <a:defRPr>
          <a:latin typeface="+mn-lt"/>
          <a:ea typeface="+mn-ea"/>
          <a:cs typeface="+mn-cs"/>
        </a:defRPr>
      </a:lvl4pPr>
      <a:lvl5pPr marL="3859428">
        <a:defRPr>
          <a:latin typeface="+mn-lt"/>
          <a:ea typeface="+mn-ea"/>
          <a:cs typeface="+mn-cs"/>
        </a:defRPr>
      </a:lvl5pPr>
      <a:lvl6pPr marL="4824262">
        <a:defRPr>
          <a:latin typeface="+mn-lt"/>
          <a:ea typeface="+mn-ea"/>
          <a:cs typeface="+mn-cs"/>
        </a:defRPr>
      </a:lvl6pPr>
      <a:lvl7pPr marL="5789132">
        <a:defRPr>
          <a:latin typeface="+mn-lt"/>
          <a:ea typeface="+mn-ea"/>
          <a:cs typeface="+mn-cs"/>
        </a:defRPr>
      </a:lvl7pPr>
      <a:lvl8pPr marL="6753975">
        <a:defRPr>
          <a:latin typeface="+mn-lt"/>
          <a:ea typeface="+mn-ea"/>
          <a:cs typeface="+mn-cs"/>
        </a:defRPr>
      </a:lvl8pPr>
      <a:lvl9pPr marL="77188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4860">
        <a:defRPr>
          <a:latin typeface="+mn-lt"/>
          <a:ea typeface="+mn-ea"/>
          <a:cs typeface="+mn-cs"/>
        </a:defRPr>
      </a:lvl2pPr>
      <a:lvl3pPr marL="1929696">
        <a:defRPr>
          <a:latin typeface="+mn-lt"/>
          <a:ea typeface="+mn-ea"/>
          <a:cs typeface="+mn-cs"/>
        </a:defRPr>
      </a:lvl3pPr>
      <a:lvl4pPr marL="2894566">
        <a:defRPr>
          <a:latin typeface="+mn-lt"/>
          <a:ea typeface="+mn-ea"/>
          <a:cs typeface="+mn-cs"/>
        </a:defRPr>
      </a:lvl4pPr>
      <a:lvl5pPr marL="3859428">
        <a:defRPr>
          <a:latin typeface="+mn-lt"/>
          <a:ea typeface="+mn-ea"/>
          <a:cs typeface="+mn-cs"/>
        </a:defRPr>
      </a:lvl5pPr>
      <a:lvl6pPr marL="4824262">
        <a:defRPr>
          <a:latin typeface="+mn-lt"/>
          <a:ea typeface="+mn-ea"/>
          <a:cs typeface="+mn-cs"/>
        </a:defRPr>
      </a:lvl6pPr>
      <a:lvl7pPr marL="5789132">
        <a:defRPr>
          <a:latin typeface="+mn-lt"/>
          <a:ea typeface="+mn-ea"/>
          <a:cs typeface="+mn-cs"/>
        </a:defRPr>
      </a:lvl7pPr>
      <a:lvl8pPr marL="6753975">
        <a:defRPr>
          <a:latin typeface="+mn-lt"/>
          <a:ea typeface="+mn-ea"/>
          <a:cs typeface="+mn-cs"/>
        </a:defRPr>
      </a:lvl8pPr>
      <a:lvl9pPr marL="771883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55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55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476"/>
            <a:ext cx="2161276" cy="307560"/>
          </a:xfrm>
          <a:prstGeom prst="rect">
            <a:avLst/>
          </a:prstGeom>
        </p:spPr>
        <p:txBody>
          <a:bodyPr vert="horz" wrap="square" lIns="121708" tIns="60853" rIns="121708" bIns="608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5017" y="6293087"/>
            <a:ext cx="139423" cy="328295"/>
          </a:xfrm>
          <a:prstGeom prst="rect">
            <a:avLst/>
          </a:prstGeom>
        </p:spPr>
        <p:txBody>
          <a:bodyPr vert="horz" wrap="none" lIns="121708" tIns="60853" rIns="121708" bIns="608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240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240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608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08" tIns="60853" rIns="121708" bIns="60853" numCol="1" anchor="t" anchorCtr="0" compatLnSpc="1">
            <a:prstTxWarp prst="textNoShape">
              <a:avLst/>
            </a:prstTxWarp>
          </a:bodyPr>
          <a:lstStyle/>
          <a:p>
            <a:pPr defTabSz="1216914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08" tIns="60853" rIns="121708" bIns="60853" numCol="1" anchor="t" anchorCtr="0" compatLnSpc="1">
            <a:prstTxWarp prst="textNoShape">
              <a:avLst/>
            </a:prstTxWarp>
          </a:bodyPr>
          <a:lstStyle/>
          <a:p>
            <a:pPr defTabSz="1216914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08" tIns="60853" rIns="121708" bIns="60853" numCol="1" anchor="t" anchorCtr="0" compatLnSpc="1">
            <a:prstTxWarp prst="textNoShape">
              <a:avLst/>
            </a:prstTxWarp>
          </a:bodyPr>
          <a:lstStyle/>
          <a:p>
            <a:pPr defTabSz="1216914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8932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2939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6878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2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3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17" tIns="96623" rIns="193217" bIns="96623" rtlCol="0" anchor="ctr"/>
          <a:lstStyle/>
          <a:p>
            <a:pPr algn="ctr" defTabSz="1216914"/>
            <a:endParaRPr lang="en-US" sz="1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  <p:sldLayoutId id="2147483870" r:id="rId28"/>
    <p:sldLayoutId id="2147483871" r:id="rId29"/>
    <p:sldLayoutId id="2147483872" r:id="rId30"/>
    <p:sldLayoutId id="2147483873" r:id="rId31"/>
    <p:sldLayoutId id="2147483874" r:id="rId32"/>
    <p:sldLayoutId id="2147483875" r:id="rId33"/>
    <p:sldLayoutId id="2147483876" r:id="rId34"/>
    <p:sldLayoutId id="2147483877" r:id="rId35"/>
    <p:sldLayoutId id="2147483878" r:id="rId36"/>
    <p:sldLayoutId id="2147483879" r:id="rId37"/>
    <p:sldLayoutId id="2147483880" r:id="rId38"/>
    <p:sldLayoutId id="2147483881" r:id="rId39"/>
    <p:sldLayoutId id="2147483882" r:id="rId40"/>
    <p:sldLayoutId id="2147483883" r:id="rId41"/>
    <p:sldLayoutId id="2147483884" r:id="rId42"/>
    <p:sldLayoutId id="2147483885" r:id="rId43"/>
    <p:sldLayoutId id="2147483886" r:id="rId44"/>
    <p:sldLayoutId id="2147483887" r:id="rId45"/>
    <p:sldLayoutId id="2147483888" r:id="rId46"/>
    <p:sldLayoutId id="2147483889" r:id="rId47"/>
    <p:sldLayoutId id="2147483890" r:id="rId48"/>
    <p:sldLayoutId id="2147483891" r:id="rId49"/>
    <p:sldLayoutId id="2147483892" r:id="rId50"/>
    <p:sldLayoutId id="2147483893" r:id="rId51"/>
    <p:sldLayoutId id="2147483894" r:id="rId52"/>
    <p:sldLayoutId id="2147483895" r:id="rId53"/>
    <p:sldLayoutId id="2147483896" r:id="rId54"/>
    <p:sldLayoutId id="2147483897" r:id="rId55"/>
    <p:sldLayoutId id="2147483898" r:id="rId56"/>
    <p:sldLayoutId id="2147483899" r:id="rId57"/>
  </p:sldLayoutIdLst>
  <p:txStyles>
    <p:titleStyle>
      <a:lvl1pPr algn="ctr" defTabSz="1217001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76" indent="-228176" algn="l" defTabSz="121700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8501" indent="-230288" algn="l" defTabSz="121700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686683" indent="-228176" algn="l" defTabSz="121700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914863" indent="-228176" algn="l" defTabSz="121700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143060" indent="-228176" algn="l" defTabSz="121700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346788" indent="-304263" algn="l" defTabSz="12170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272" indent="-304263" algn="l" defTabSz="12170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789" indent="-304263" algn="l" defTabSz="12170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296" indent="-304263" algn="l" defTabSz="12170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0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19" algn="l" defTabSz="12170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01" algn="l" defTabSz="12170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25" algn="l" defTabSz="12170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014" algn="l" defTabSz="12170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526" algn="l" defTabSz="12170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032" algn="l" defTabSz="12170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526" algn="l" defTabSz="12170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052" algn="l" defTabSz="121700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50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50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463"/>
            <a:ext cx="2161276" cy="307577"/>
          </a:xfrm>
          <a:prstGeom prst="rect">
            <a:avLst/>
          </a:prstGeom>
        </p:spPr>
        <p:txBody>
          <a:bodyPr vert="horz" wrap="square" lIns="121725" tIns="60861" rIns="121725" bIns="6086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5013" y="6293087"/>
            <a:ext cx="139423" cy="328295"/>
          </a:xfrm>
          <a:prstGeom prst="rect">
            <a:avLst/>
          </a:prstGeom>
        </p:spPr>
        <p:txBody>
          <a:bodyPr vert="horz" wrap="none" lIns="121725" tIns="60861" rIns="121725" bIns="6086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23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23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604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25" tIns="60861" rIns="121725" bIns="60861" numCol="1" anchor="t" anchorCtr="0" compatLnSpc="1">
            <a:prstTxWarp prst="textNoShape">
              <a:avLst/>
            </a:prstTxWarp>
          </a:bodyPr>
          <a:lstStyle/>
          <a:p>
            <a:pPr defTabSz="1217088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25" tIns="60861" rIns="121725" bIns="60861" numCol="1" anchor="t" anchorCtr="0" compatLnSpc="1">
            <a:prstTxWarp prst="textNoShape">
              <a:avLst/>
            </a:prstTxWarp>
          </a:bodyPr>
          <a:lstStyle/>
          <a:p>
            <a:pPr defTabSz="1217088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25" tIns="60861" rIns="121725" bIns="60861" numCol="1" anchor="t" anchorCtr="0" compatLnSpc="1">
            <a:prstTxWarp prst="textNoShape">
              <a:avLst/>
            </a:prstTxWarp>
          </a:bodyPr>
          <a:lstStyle/>
          <a:p>
            <a:pPr defTabSz="1217088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8932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2939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6878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2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3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46" tIns="96636" rIns="193246" bIns="96636" rtlCol="0" anchor="ctr"/>
          <a:lstStyle/>
          <a:p>
            <a:pPr algn="ctr" defTabSz="1217088"/>
            <a:endParaRPr lang="en-US" sz="1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7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27" r:id="rId27"/>
    <p:sldLayoutId id="2147483928" r:id="rId28"/>
    <p:sldLayoutId id="2147483929" r:id="rId29"/>
    <p:sldLayoutId id="2147483930" r:id="rId30"/>
    <p:sldLayoutId id="2147483931" r:id="rId31"/>
    <p:sldLayoutId id="2147483932" r:id="rId32"/>
    <p:sldLayoutId id="2147483933" r:id="rId33"/>
    <p:sldLayoutId id="2147483934" r:id="rId34"/>
    <p:sldLayoutId id="2147483935" r:id="rId35"/>
    <p:sldLayoutId id="2147483936" r:id="rId36"/>
    <p:sldLayoutId id="2147483937" r:id="rId37"/>
    <p:sldLayoutId id="2147483938" r:id="rId38"/>
    <p:sldLayoutId id="2147483939" r:id="rId39"/>
    <p:sldLayoutId id="2147483940" r:id="rId40"/>
    <p:sldLayoutId id="2147483941" r:id="rId41"/>
    <p:sldLayoutId id="2147483942" r:id="rId42"/>
    <p:sldLayoutId id="2147483943" r:id="rId43"/>
    <p:sldLayoutId id="2147483944" r:id="rId44"/>
    <p:sldLayoutId id="2147483945" r:id="rId45"/>
    <p:sldLayoutId id="2147483946" r:id="rId46"/>
    <p:sldLayoutId id="2147483947" r:id="rId47"/>
    <p:sldLayoutId id="2147483948" r:id="rId48"/>
    <p:sldLayoutId id="2147483949" r:id="rId49"/>
    <p:sldLayoutId id="2147483950" r:id="rId50"/>
    <p:sldLayoutId id="2147483951" r:id="rId51"/>
    <p:sldLayoutId id="2147483952" r:id="rId52"/>
    <p:sldLayoutId id="2147483953" r:id="rId53"/>
    <p:sldLayoutId id="2147483954" r:id="rId54"/>
    <p:sldLayoutId id="2147483955" r:id="rId55"/>
    <p:sldLayoutId id="2147483956" r:id="rId56"/>
    <p:sldLayoutId id="2147483957" r:id="rId57"/>
  </p:sldLayoutIdLst>
  <p:txStyles>
    <p:titleStyle>
      <a:lvl1pPr algn="ctr" defTabSz="1217174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10" indent="-228210" algn="l" defTabSz="1217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8564" indent="-230322" algn="l" defTabSz="1217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686780" indent="-228210" algn="l" defTabSz="1217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914992" indent="-228210" algn="l" defTabSz="1217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143221" indent="-228210" algn="l" defTabSz="121717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347263" indent="-304305" algn="l" defTabSz="1217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833" indent="-304305" algn="l" defTabSz="1217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437" indent="-304305" algn="l" defTabSz="1217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029" indent="-304305" algn="l" defTabSz="1217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1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04" algn="l" defTabSz="12171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174" algn="l" defTabSz="12171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783" algn="l" defTabSz="12171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360" algn="l" defTabSz="12171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57" algn="l" defTabSz="12171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549" algn="l" defTabSz="12171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132" algn="l" defTabSz="12171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742" algn="l" defTabSz="121717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44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44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443"/>
            <a:ext cx="2161276" cy="307603"/>
          </a:xfrm>
          <a:prstGeom prst="rect">
            <a:avLst/>
          </a:prstGeom>
        </p:spPr>
        <p:txBody>
          <a:bodyPr vert="horz" wrap="square" lIns="121750" tIns="60874" rIns="121750" bIns="6087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5006" y="6293087"/>
            <a:ext cx="139423" cy="328295"/>
          </a:xfrm>
          <a:prstGeom prst="rect">
            <a:avLst/>
          </a:prstGeom>
        </p:spPr>
        <p:txBody>
          <a:bodyPr vert="horz" wrap="none" lIns="121750" tIns="60874" rIns="121750" bIns="6087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22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22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98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50" tIns="60874" rIns="121750" bIns="60874" numCol="1" anchor="t" anchorCtr="0" compatLnSpc="1">
            <a:prstTxWarp prst="textNoShape">
              <a:avLst/>
            </a:prstTxWarp>
          </a:bodyPr>
          <a:lstStyle/>
          <a:p>
            <a:pPr defTabSz="1217348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50" tIns="60874" rIns="121750" bIns="60874" numCol="1" anchor="t" anchorCtr="0" compatLnSpc="1">
            <a:prstTxWarp prst="textNoShape">
              <a:avLst/>
            </a:prstTxWarp>
          </a:bodyPr>
          <a:lstStyle/>
          <a:p>
            <a:pPr defTabSz="1217348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50" tIns="60874" rIns="121750" bIns="60874" numCol="1" anchor="t" anchorCtr="0" compatLnSpc="1">
            <a:prstTxWarp prst="textNoShape">
              <a:avLst/>
            </a:prstTxWarp>
          </a:bodyPr>
          <a:lstStyle/>
          <a:p>
            <a:pPr defTabSz="1217348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8932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2939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6878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2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3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286" tIns="96655" rIns="193286" bIns="96655" rtlCol="0" anchor="ctr"/>
          <a:lstStyle/>
          <a:p>
            <a:pPr algn="ctr" defTabSz="1217348"/>
            <a:endParaRPr lang="en-US" sz="1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  <p:sldLayoutId id="2147483985" r:id="rId27"/>
    <p:sldLayoutId id="2147483986" r:id="rId28"/>
    <p:sldLayoutId id="2147483987" r:id="rId29"/>
    <p:sldLayoutId id="2147483988" r:id="rId30"/>
    <p:sldLayoutId id="2147483989" r:id="rId31"/>
    <p:sldLayoutId id="2147483990" r:id="rId32"/>
    <p:sldLayoutId id="2147483991" r:id="rId33"/>
    <p:sldLayoutId id="2147483992" r:id="rId34"/>
    <p:sldLayoutId id="2147483993" r:id="rId35"/>
    <p:sldLayoutId id="2147483994" r:id="rId36"/>
    <p:sldLayoutId id="2147483995" r:id="rId37"/>
    <p:sldLayoutId id="2147483996" r:id="rId38"/>
    <p:sldLayoutId id="2147483997" r:id="rId39"/>
    <p:sldLayoutId id="2147483998" r:id="rId40"/>
    <p:sldLayoutId id="2147483999" r:id="rId41"/>
    <p:sldLayoutId id="2147484000" r:id="rId42"/>
    <p:sldLayoutId id="2147484001" r:id="rId43"/>
    <p:sldLayoutId id="2147484002" r:id="rId44"/>
    <p:sldLayoutId id="2147484003" r:id="rId45"/>
    <p:sldLayoutId id="2147484004" r:id="rId46"/>
    <p:sldLayoutId id="2147484005" r:id="rId47"/>
    <p:sldLayoutId id="2147484006" r:id="rId48"/>
    <p:sldLayoutId id="2147484007" r:id="rId49"/>
    <p:sldLayoutId id="2147484008" r:id="rId50"/>
    <p:sldLayoutId id="2147484009" r:id="rId51"/>
    <p:sldLayoutId id="2147484010" r:id="rId52"/>
    <p:sldLayoutId id="2147484011" r:id="rId53"/>
    <p:sldLayoutId id="2147484012" r:id="rId54"/>
    <p:sldLayoutId id="2147484013" r:id="rId55"/>
    <p:sldLayoutId id="2147484014" r:id="rId56"/>
    <p:sldLayoutId id="2147484015" r:id="rId57"/>
  </p:sldLayoutIdLst>
  <p:txStyles>
    <p:titleStyle>
      <a:lvl1pPr algn="ctr" defTabSz="1217435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61" indent="-228261" algn="l" defTabSz="121743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8659" indent="-230373" algn="l" defTabSz="121743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686926" indent="-228261" algn="l" defTabSz="121743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915189" indent="-228261" algn="l" defTabSz="121743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143463" indent="-228261" algn="l" defTabSz="121743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347974" indent="-304369" algn="l" defTabSz="1217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675" indent="-304369" algn="l" defTabSz="1217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409" indent="-304369" algn="l" defTabSz="1217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127" indent="-304369" algn="l" defTabSz="1217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4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31" algn="l" defTabSz="12174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35" algn="l" defTabSz="12174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70" algn="l" defTabSz="12174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878" algn="l" defTabSz="12174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605" algn="l" defTabSz="12174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326" algn="l" defTabSz="12174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040" algn="l" defTabSz="12174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777" algn="l" defTabSz="12174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35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35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424"/>
            <a:ext cx="2161276" cy="307637"/>
          </a:xfrm>
          <a:prstGeom prst="rect">
            <a:avLst/>
          </a:prstGeom>
        </p:spPr>
        <p:txBody>
          <a:bodyPr vert="horz" wrap="square" lIns="121784" tIns="60891" rIns="121784" bIns="60891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98" y="6293087"/>
            <a:ext cx="139423" cy="328295"/>
          </a:xfrm>
          <a:prstGeom prst="rect">
            <a:avLst/>
          </a:prstGeom>
        </p:spPr>
        <p:txBody>
          <a:bodyPr vert="horz" wrap="none" lIns="121784" tIns="60891" rIns="121784" bIns="60891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221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221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89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84" tIns="60891" rIns="121784" bIns="60891" numCol="1" anchor="t" anchorCtr="0" compatLnSpc="1">
            <a:prstTxWarp prst="textNoShape">
              <a:avLst/>
            </a:prstTxWarp>
          </a:bodyPr>
          <a:lstStyle/>
          <a:p>
            <a:pPr defTabSz="1217695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84" tIns="60891" rIns="121784" bIns="60891" numCol="1" anchor="t" anchorCtr="0" compatLnSpc="1">
            <a:prstTxWarp prst="textNoShape">
              <a:avLst/>
            </a:prstTxWarp>
          </a:bodyPr>
          <a:lstStyle/>
          <a:p>
            <a:pPr defTabSz="1217695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784" tIns="60891" rIns="121784" bIns="60891" numCol="1" anchor="t" anchorCtr="0" compatLnSpc="1">
            <a:prstTxWarp prst="textNoShape">
              <a:avLst/>
            </a:prstTxWarp>
          </a:bodyPr>
          <a:lstStyle/>
          <a:p>
            <a:pPr defTabSz="1217695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8932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2939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6878" y="6254528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2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3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341" tIns="96680" rIns="193341" bIns="96680" rtlCol="0" anchor="ctr"/>
          <a:lstStyle/>
          <a:p>
            <a:pPr algn="ctr" defTabSz="1217695"/>
            <a:endParaRPr lang="en-US" sz="1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</p:sldLayoutIdLst>
  <p:txStyles>
    <p:titleStyle>
      <a:lvl1pPr algn="ctr" defTabSz="1217782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26" indent="-228326" algn="l" defTabSz="12177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9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8786" indent="-230441" algn="l" defTabSz="12177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2pPr>
      <a:lvl3pPr marL="687121" indent="-228326" algn="l" defTabSz="12177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700" kern="800">
          <a:solidFill>
            <a:schemeClr val="tx1"/>
          </a:solidFill>
          <a:latin typeface="+mn-lt"/>
          <a:ea typeface="+mn-ea"/>
          <a:cs typeface="+mn-cs"/>
        </a:defRPr>
      </a:lvl3pPr>
      <a:lvl4pPr marL="915449" indent="-228326" algn="l" defTabSz="12177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700" kern="800">
          <a:solidFill>
            <a:schemeClr val="tx1"/>
          </a:solidFill>
          <a:latin typeface="+mn-lt"/>
          <a:ea typeface="+mn-ea"/>
          <a:cs typeface="+mn-cs"/>
        </a:defRPr>
      </a:lvl4pPr>
      <a:lvl5pPr marL="1143788" indent="-228326" algn="l" defTabSz="12177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700" kern="800">
          <a:solidFill>
            <a:schemeClr val="tx1"/>
          </a:solidFill>
          <a:latin typeface="+mn-lt"/>
          <a:ea typeface="+mn-ea"/>
          <a:cs typeface="+mn-cs"/>
        </a:defRPr>
      </a:lvl5pPr>
      <a:lvl6pPr marL="3348922" indent="-304453" algn="l" defTabSz="1217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799" indent="-304453" algn="l" defTabSz="1217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704" indent="-304453" algn="l" defTabSz="1217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594" indent="-304453" algn="l" defTabSz="1217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01" algn="l" defTabSz="1217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82" algn="l" defTabSz="1217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687" algn="l" defTabSz="1217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568" algn="l" defTabSz="1217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469" algn="l" defTabSz="1217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361" algn="l" defTabSz="1217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251" algn="l" defTabSz="1217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157" algn="l" defTabSz="121778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32"/>
            <a:ext cx="2161276" cy="307806"/>
          </a:xfrm>
          <a:prstGeom prst="rect">
            <a:avLst/>
          </a:prstGeom>
        </p:spPr>
        <p:txBody>
          <a:bodyPr vert="horz" wrap="square" lIns="121911" tIns="60955" rIns="121911" bIns="609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6" y="6293087"/>
            <a:ext cx="139423" cy="328295"/>
          </a:xfrm>
          <a:prstGeom prst="rect">
            <a:avLst/>
          </a:prstGeom>
        </p:spPr>
        <p:txBody>
          <a:bodyPr vert="horz" wrap="none" lIns="121911" tIns="60955" rIns="121911" bIns="609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8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8932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2939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6878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0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26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8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xStyles>
    <p:titleStyle>
      <a:lvl1pPr algn="ctr" defTabSz="1219084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73" indent="-230695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51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29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08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478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0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2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02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2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4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3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65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07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49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1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33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5"/>
            <a:ext cx="11948965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17" name="bg object 17"/>
          <p:cNvSpPr/>
          <p:nvPr/>
        </p:nvSpPr>
        <p:spPr>
          <a:xfrm>
            <a:off x="141354" y="15040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6"/>
            <a:ext cx="10920096" cy="316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5" y="2289992"/>
            <a:ext cx="10435756" cy="185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39"/>
            <a:ext cx="390144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2" y="6377939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29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</p:sldLayoutIdLst>
  <p:transition spd="slow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5932">
        <a:defRPr>
          <a:latin typeface="+mn-lt"/>
          <a:ea typeface="+mn-ea"/>
          <a:cs typeface="+mn-cs"/>
        </a:defRPr>
      </a:lvl2pPr>
      <a:lvl3pPr marL="1931863">
        <a:defRPr>
          <a:latin typeface="+mn-lt"/>
          <a:ea typeface="+mn-ea"/>
          <a:cs typeface="+mn-cs"/>
        </a:defRPr>
      </a:lvl3pPr>
      <a:lvl4pPr marL="2897795">
        <a:defRPr>
          <a:latin typeface="+mn-lt"/>
          <a:ea typeface="+mn-ea"/>
          <a:cs typeface="+mn-cs"/>
        </a:defRPr>
      </a:lvl4pPr>
      <a:lvl5pPr marL="3863726">
        <a:defRPr>
          <a:latin typeface="+mn-lt"/>
          <a:ea typeface="+mn-ea"/>
          <a:cs typeface="+mn-cs"/>
        </a:defRPr>
      </a:lvl5pPr>
      <a:lvl6pPr marL="4829658">
        <a:defRPr>
          <a:latin typeface="+mn-lt"/>
          <a:ea typeface="+mn-ea"/>
          <a:cs typeface="+mn-cs"/>
        </a:defRPr>
      </a:lvl6pPr>
      <a:lvl7pPr marL="5795590">
        <a:defRPr>
          <a:latin typeface="+mn-lt"/>
          <a:ea typeface="+mn-ea"/>
          <a:cs typeface="+mn-cs"/>
        </a:defRPr>
      </a:lvl7pPr>
      <a:lvl8pPr marL="6761521">
        <a:defRPr>
          <a:latin typeface="+mn-lt"/>
          <a:ea typeface="+mn-ea"/>
          <a:cs typeface="+mn-cs"/>
        </a:defRPr>
      </a:lvl8pPr>
      <a:lvl9pPr marL="77274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5932">
        <a:defRPr>
          <a:latin typeface="+mn-lt"/>
          <a:ea typeface="+mn-ea"/>
          <a:cs typeface="+mn-cs"/>
        </a:defRPr>
      </a:lvl2pPr>
      <a:lvl3pPr marL="1931863">
        <a:defRPr>
          <a:latin typeface="+mn-lt"/>
          <a:ea typeface="+mn-ea"/>
          <a:cs typeface="+mn-cs"/>
        </a:defRPr>
      </a:lvl3pPr>
      <a:lvl4pPr marL="2897795">
        <a:defRPr>
          <a:latin typeface="+mn-lt"/>
          <a:ea typeface="+mn-ea"/>
          <a:cs typeface="+mn-cs"/>
        </a:defRPr>
      </a:lvl4pPr>
      <a:lvl5pPr marL="3863726">
        <a:defRPr>
          <a:latin typeface="+mn-lt"/>
          <a:ea typeface="+mn-ea"/>
          <a:cs typeface="+mn-cs"/>
        </a:defRPr>
      </a:lvl5pPr>
      <a:lvl6pPr marL="4829658">
        <a:defRPr>
          <a:latin typeface="+mn-lt"/>
          <a:ea typeface="+mn-ea"/>
          <a:cs typeface="+mn-cs"/>
        </a:defRPr>
      </a:lvl6pPr>
      <a:lvl7pPr marL="5795590">
        <a:defRPr>
          <a:latin typeface="+mn-lt"/>
          <a:ea typeface="+mn-ea"/>
          <a:cs typeface="+mn-cs"/>
        </a:defRPr>
      </a:lvl7pPr>
      <a:lvl8pPr marL="6761521">
        <a:defRPr>
          <a:latin typeface="+mn-lt"/>
          <a:ea typeface="+mn-ea"/>
          <a:cs typeface="+mn-cs"/>
        </a:defRPr>
      </a:lvl8pPr>
      <a:lvl9pPr marL="7727453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06B5-2BD9-4480-B2C1-55C25B1DD77B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7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" y="3242"/>
            <a:ext cx="12179915" cy="215805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929641"/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2505" y="436303"/>
            <a:ext cx="7339776" cy="954504"/>
          </a:xfrm>
          <a:prstGeom prst="rect">
            <a:avLst/>
          </a:prstGeom>
        </p:spPr>
        <p:txBody>
          <a:bodyPr vert="horz" wrap="square" lIns="0" tIns="30819" rIns="0" bIns="0" rtlCol="0">
            <a:spAutoFit/>
          </a:bodyPr>
          <a:lstStyle/>
          <a:p>
            <a:pPr marL="26795" algn="r">
              <a:spcBef>
                <a:spcPts val="241"/>
              </a:spcBef>
            </a:pPr>
            <a:r>
              <a:rPr lang="en-US" sz="5900" dirty="0" err="1">
                <a:latin typeface="Arial" pitchFamily="34" charset="0"/>
                <a:cs typeface="Arial" pitchFamily="34" charset="0"/>
              </a:rPr>
              <a:t>Davlat</a:t>
            </a:r>
            <a:r>
              <a:rPr lang="en-US" sz="59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5900" dirty="0" err="1">
                <a:latin typeface="Arial" pitchFamily="34" charset="0"/>
                <a:cs typeface="Arial" pitchFamily="34" charset="0"/>
              </a:rPr>
              <a:t>o‘zbek</a:t>
            </a:r>
            <a:r>
              <a:rPr lang="en-US" sz="5900" dirty="0">
                <a:latin typeface="Arial" pitchFamily="34" charset="0"/>
                <a:cs typeface="Arial" pitchFamily="34" charset="0"/>
              </a:rPr>
              <a:t>) </a:t>
            </a:r>
            <a:r>
              <a:rPr lang="uz-Cyrl-UZ" sz="5900" dirty="0">
                <a:latin typeface="Arial" pitchFamily="34" charset="0"/>
                <a:cs typeface="Arial" pitchFamily="34" charset="0"/>
              </a:rPr>
              <a:t>tili</a:t>
            </a:r>
            <a:endParaRPr sz="5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105" y="2357425"/>
            <a:ext cx="727760" cy="1988838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929641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8140" y="4671903"/>
            <a:ext cx="727760" cy="18285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pPr defTabSz="1929641"/>
            <a:endParaRPr>
              <a:solidFill>
                <a:prstClr val="black"/>
              </a:solidFill>
            </a:endParaRPr>
          </a:p>
        </p:txBody>
      </p:sp>
      <p:sp>
        <p:nvSpPr>
          <p:cNvPr id="27" name="AutoShape 4" descr="3-сон индизайн.indd"/>
          <p:cNvSpPr>
            <a:spLocks noChangeAspect="1" noChangeArrowheads="1"/>
          </p:cNvSpPr>
          <p:nvPr/>
        </p:nvSpPr>
        <p:spPr bwMode="auto">
          <a:xfrm>
            <a:off x="155575" y="-144463"/>
            <a:ext cx="3047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81" tIns="45642" rIns="91281" bIns="4564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405" y="3767480"/>
            <a:ext cx="2956559" cy="2809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1252814" y="2438206"/>
            <a:ext cx="6952185" cy="2092723"/>
          </a:xfrm>
          <a:prstGeom prst="rect">
            <a:avLst/>
          </a:prstGeom>
        </p:spPr>
        <p:txBody>
          <a:bodyPr wrap="square" lIns="91281" tIns="45642" rIns="91281" bIns="45642">
            <a:spAutoFit/>
          </a:bodyPr>
          <a:lstStyle/>
          <a:p>
            <a:pPr>
              <a:spcAft>
                <a:spcPts val="1200"/>
              </a:spcAft>
            </a:pPr>
            <a:r>
              <a:rPr lang="uz-Cyrl-UZ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27"/>
          <p:cNvGrpSpPr/>
          <p:nvPr/>
        </p:nvGrpSpPr>
        <p:grpSpPr>
          <a:xfrm>
            <a:off x="10048278" y="394743"/>
            <a:ext cx="1637686" cy="805941"/>
            <a:chOff x="4686759" y="212868"/>
            <a:chExt cx="634365" cy="634365"/>
          </a:xfrm>
        </p:grpSpPr>
        <p:sp>
          <p:nvSpPr>
            <p:cNvPr id="15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30"/>
          <p:cNvSpPr txBox="1"/>
          <p:nvPr/>
        </p:nvSpPr>
        <p:spPr>
          <a:xfrm>
            <a:off x="10012768" y="496667"/>
            <a:ext cx="1589534" cy="579412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"/>
                <a:cs typeface="Arial"/>
              </a:rPr>
              <a:t>9</a:t>
            </a: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en-US" sz="3600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0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AD492F1-BB1F-493E-BD86-0412C3D02ABB}"/>
              </a:ext>
            </a:extLst>
          </p:cNvPr>
          <p:cNvSpPr/>
          <p:nvPr/>
        </p:nvSpPr>
        <p:spPr>
          <a:xfrm>
            <a:off x="843765" y="2544301"/>
            <a:ext cx="3583259" cy="751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Xayriyat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60D525-79A6-4B34-9235-31B040FEB252}"/>
              </a:ext>
            </a:extLst>
          </p:cNvPr>
          <p:cNvSpPr/>
          <p:nvPr/>
        </p:nvSpPr>
        <p:spPr>
          <a:xfrm flipH="1">
            <a:off x="8055911" y="2601533"/>
            <a:ext cx="3682380" cy="827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Afsus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7AC1118-7128-43A2-948E-E7232561E7E0}"/>
              </a:ext>
            </a:extLst>
          </p:cNvPr>
          <p:cNvSpPr/>
          <p:nvPr/>
        </p:nvSpPr>
        <p:spPr>
          <a:xfrm flipH="1">
            <a:off x="8055911" y="4606428"/>
            <a:ext cx="3685899" cy="827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Baxtga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qarshi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07A583B-3BD7-4F7E-A05E-BACA9B0EEAD1}"/>
              </a:ext>
            </a:extLst>
          </p:cNvPr>
          <p:cNvSpPr/>
          <p:nvPr/>
        </p:nvSpPr>
        <p:spPr>
          <a:xfrm flipH="1">
            <a:off x="8055914" y="3705005"/>
            <a:ext cx="3682377" cy="694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Attang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715AAF74-B605-4424-B5BD-18576D604BD4}"/>
              </a:ext>
            </a:extLst>
          </p:cNvPr>
          <p:cNvSpPr/>
          <p:nvPr/>
        </p:nvSpPr>
        <p:spPr>
          <a:xfrm>
            <a:off x="4662152" y="1059609"/>
            <a:ext cx="2923504" cy="2438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Faol kirish so‘zlar va birikmalar</a:t>
            </a:r>
          </a:p>
        </p:txBody>
      </p:sp>
      <p:sp>
        <p:nvSpPr>
          <p:cNvPr id="7" name="Развернутая стрелка 6"/>
          <p:cNvSpPr/>
          <p:nvPr/>
        </p:nvSpPr>
        <p:spPr>
          <a:xfrm>
            <a:off x="6866252" y="687726"/>
            <a:ext cx="3336296" cy="618992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Развернутая стрелка 37"/>
          <p:cNvSpPr/>
          <p:nvPr/>
        </p:nvSpPr>
        <p:spPr>
          <a:xfrm flipH="1">
            <a:off x="2003742" y="685076"/>
            <a:ext cx="3326769" cy="618992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856345" y="1012357"/>
            <a:ext cx="3609079" cy="1591081"/>
          </a:xfrm>
          <a:prstGeom prst="downArrowCallout">
            <a:avLst/>
          </a:prstGeom>
          <a:solidFill>
            <a:srgbClr val="C39BE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Quvonch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ma’nosini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bildiradi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7919043" y="1014041"/>
            <a:ext cx="3819248" cy="1589395"/>
          </a:xfrm>
          <a:prstGeom prst="downArrowCallout">
            <a:avLst/>
          </a:prstGeom>
          <a:solidFill>
            <a:srgbClr val="C39BE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Achinish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ma’nosini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bildiradi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6345" y="3643110"/>
            <a:ext cx="35706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Baxtimga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77E7240-1B1D-4D7A-B186-2FC34F256614}"/>
              </a:ext>
            </a:extLst>
          </p:cNvPr>
          <p:cNvSpPr/>
          <p:nvPr/>
        </p:nvSpPr>
        <p:spPr>
          <a:xfrm>
            <a:off x="8111995" y="5713713"/>
            <a:ext cx="3570211" cy="82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Afsuski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21C54E-DAB3-41D8-9CEA-EA70ECDB110F}"/>
              </a:ext>
            </a:extLst>
          </p:cNvPr>
          <p:cNvSpPr/>
          <p:nvPr/>
        </p:nvSpPr>
        <p:spPr>
          <a:xfrm>
            <a:off x="162232" y="113952"/>
            <a:ext cx="12029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1-mashq.Berilgan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7F84847-496C-448B-9672-9C395B68C788}"/>
              </a:ext>
            </a:extLst>
          </p:cNvPr>
          <p:cNvSpPr/>
          <p:nvPr/>
        </p:nvSpPr>
        <p:spPr>
          <a:xfrm>
            <a:off x="683342" y="2706420"/>
            <a:ext cx="108253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ota-onalar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majlisi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shanba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16.00 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Afsus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jamoamiz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musobaqada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yutqazib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Shubhasiz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baxtli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insonman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5.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Ehtimol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ertaga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ko‘rarman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5DEE776-B25F-44D0-96F3-E3688B42945A}"/>
              </a:ext>
            </a:extLst>
          </p:cNvPr>
          <p:cNvSpPr/>
          <p:nvPr/>
        </p:nvSpPr>
        <p:spPr>
          <a:xfrm>
            <a:off x="683342" y="1280987"/>
            <a:ext cx="11366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achinish</a:t>
            </a:r>
            <a:r>
              <a:rPr lang="en-US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jamoamiz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musobaqada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yutqazib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3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3D861F8-DCAA-4AF3-9058-795B8053787F}"/>
              </a:ext>
            </a:extLst>
          </p:cNvPr>
          <p:cNvSpPr/>
          <p:nvPr/>
        </p:nvSpPr>
        <p:spPr>
          <a:xfrm>
            <a:off x="398205" y="55420"/>
            <a:ext cx="11518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1-mashqdagi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kirish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bo‘laklari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qaysi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ma’noda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berilganini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aniqlab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olamiz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8B8FDBC-2106-405C-870C-9086C03207EA}"/>
              </a:ext>
            </a:extLst>
          </p:cNvPr>
          <p:cNvSpPr/>
          <p:nvPr/>
        </p:nvSpPr>
        <p:spPr>
          <a:xfrm>
            <a:off x="693173" y="1815025"/>
            <a:ext cx="10903081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1-gapda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kirish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so‘zi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tartib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ma’nosida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2-gapda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kirish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so‘zi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xulosa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ma’nosida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3-gapda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kirish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so‘zi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achinish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ma’nosida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4-gapda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kirish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so‘zi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ishonch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ma’nosida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5-gapda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kirish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so‘zi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gumon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ma’nosida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8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2233" y="287752"/>
            <a:ext cx="2747547" cy="707729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 lvl="0" algn="ctr"/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Lug‘at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ishi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1EE1FD-F258-4239-AE26-78AC94D40452}"/>
              </a:ext>
            </a:extLst>
          </p:cNvPr>
          <p:cNvSpPr/>
          <p:nvPr/>
        </p:nvSpPr>
        <p:spPr>
          <a:xfrm>
            <a:off x="1356850" y="1881081"/>
            <a:ext cx="8775291" cy="353943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 известно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ehtimol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2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обычно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nazarimda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 мне кажется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xullas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итоге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2233" y="287752"/>
            <a:ext cx="2747547" cy="707729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 lvl="0" algn="ctr"/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Lug‘at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ishi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1EE1FD-F258-4239-AE26-78AC94D40452}"/>
              </a:ext>
            </a:extLst>
          </p:cNvPr>
          <p:cNvSpPr/>
          <p:nvPr/>
        </p:nvSpPr>
        <p:spPr>
          <a:xfrm>
            <a:off x="1356850" y="1881081"/>
            <a:ext cx="8775291" cy="457356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Menimcha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по-моему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Darvoqe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кстати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во-первых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Baxtimga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 счастью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может быть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значит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53" y="222007"/>
            <a:ext cx="10920097" cy="1354393"/>
          </a:xfrm>
        </p:spPr>
        <p:txBody>
          <a:bodyPr/>
          <a:lstStyle/>
          <a:p>
            <a:pPr algn="ctr" defTabSz="914491" rtl="0">
              <a:defRPr/>
            </a:pPr>
            <a:r>
              <a:rPr lang="en-US" sz="4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44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Toifalash</a:t>
            </a:r>
            <a:r>
              <a:rPr lang="en-US" sz="4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jadvali</a:t>
            </a:r>
            <a:r>
              <a:rPr lang="en-US" sz="4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lang="ru-RU" sz="4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52288"/>
              </p:ext>
            </p:extLst>
          </p:nvPr>
        </p:nvGraphicFramePr>
        <p:xfrm>
          <a:off x="429397" y="1209101"/>
          <a:ext cx="11280823" cy="3900188"/>
        </p:xfrm>
        <a:graphic>
          <a:graphicData uri="http://schemas.openxmlformats.org/drawingml/2006/table">
            <a:tbl>
              <a:tblPr firstRow="1" bandRow="1"/>
              <a:tblGrid>
                <a:gridCol w="1655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9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0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115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115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63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Fikrni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tasdiq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lash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Fikrning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ishonch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liligi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Fikrni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Xulosa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lash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Fikrning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tartibi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Fikrning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gumonli-ligi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Achinish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ifodasi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Quvonch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ifodasi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9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5953" y="5239148"/>
            <a:ext cx="10745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931863"/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avvalambor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shaksiz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xullas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darhaqiqat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ehtimol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hamasi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shekilli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xayriyat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shubhasiz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baxtimizga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53" y="222007"/>
            <a:ext cx="10920097" cy="1477328"/>
          </a:xfrm>
        </p:spPr>
        <p:txBody>
          <a:bodyPr/>
          <a:lstStyle/>
          <a:p>
            <a:pPr algn="ctr" defTabSz="914491" rtl="0">
              <a:defRPr/>
            </a:pPr>
            <a:r>
              <a:rPr lang="en-US" sz="4800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Tekshiramiz</a:t>
            </a:r>
            <a:r>
              <a:rPr lang="ru-RU" sz="4800" kern="1200" dirty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kern="1200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08052"/>
              </p:ext>
            </p:extLst>
          </p:nvPr>
        </p:nvGraphicFramePr>
        <p:xfrm>
          <a:off x="368710" y="1371332"/>
          <a:ext cx="11533237" cy="4078215"/>
        </p:xfrm>
        <a:graphic>
          <a:graphicData uri="http://schemas.openxmlformats.org/drawingml/2006/table">
            <a:tbl>
              <a:tblPr firstRow="1" bandRow="1"/>
              <a:tblGrid>
                <a:gridCol w="1902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7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9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43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3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476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12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Fikrni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tasdiq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lash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Fikrning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ishonch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liligi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Fikrni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Xulosa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uz-Cyrl-UZ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lash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Fikrning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tartibi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Fikrning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gumonli-ligi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Achinish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ifodasi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Quvonch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ifodasi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79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darhaqiqat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haqiqatdan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albatta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shaksiz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shubhasiz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xullas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demak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shunday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qilib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avvalo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avvalambor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birinchidan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ehtimol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balki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chamasi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shekilli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afsus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96583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193167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289750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386334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482917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579501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6760845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772668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xayriyat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baxtimizga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5953" y="5486668"/>
            <a:ext cx="11265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31863"/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avvalambor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shaksiz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xullas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darhaqiqat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haqiqatdan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ehtimol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chamasi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shekilli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xayriyat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shubhasiz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baxtimizga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77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07874"/>
            <a:ext cx="12192000" cy="553199"/>
          </a:xfrm>
          <a:prstGeom prst="rect">
            <a:avLst/>
          </a:prstGeom>
        </p:spPr>
        <p:txBody>
          <a:bodyPr wrap="square" lIns="91281" tIns="45642" rIns="91281" bIns="45642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Gaplarni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ko‘chiring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Ulardagi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kirish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so‘zlarning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tagiga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chizing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6219D41-80C0-4599-BA84-BBEB5ED14CBD}"/>
              </a:ext>
            </a:extLst>
          </p:cNvPr>
          <p:cNvSpPr/>
          <p:nvPr/>
        </p:nvSpPr>
        <p:spPr>
          <a:xfrm>
            <a:off x="887614" y="1452085"/>
            <a:ext cx="2028761" cy="5847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2-mashq.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E32AEE1-0EC6-4F30-B8DD-D518884169C6}"/>
              </a:ext>
            </a:extLst>
          </p:cNvPr>
          <p:cNvSpPr/>
          <p:nvPr/>
        </p:nvSpPr>
        <p:spPr>
          <a:xfrm>
            <a:off x="575187" y="2321682"/>
            <a:ext cx="108990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1. Fitrat ,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Mir Arab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madrasasida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1909-yili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Istanbulga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o‘qishga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Cho‘lpon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an’anaviy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sharqona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bilimlardan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yevropacha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tahsil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tarbiyadan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bahramand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Mahmudxo‘ja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Behbudiy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Turkistonda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jadidchilik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harakatining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asoschisi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4.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Shubhasiz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Abdulla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Avloniy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maktablari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qo‘llanmalar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2602" y="263680"/>
            <a:ext cx="3686907" cy="702920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TEKSHIRAMIZ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613C6BF-8471-4EDA-AEB4-2E1AA837D963}"/>
              </a:ext>
            </a:extLst>
          </p:cNvPr>
          <p:cNvSpPr/>
          <p:nvPr/>
        </p:nvSpPr>
        <p:spPr>
          <a:xfrm>
            <a:off x="453009" y="1383340"/>
            <a:ext cx="112860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Fitrat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Mir Arab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madrasasida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1909-yili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Istanbulga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o‘qishga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Cho‘lpon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an’anaviy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sharqona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bilimlardan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kkinchidan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yevropacha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tahsil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tarbiyadan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bahramand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3. </a:t>
            </a:r>
            <a:r>
              <a:rPr lang="en-US" sz="3200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sz="3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Mahmudxo‘ja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Behbudiy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Turkistonda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jadidchilik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harakatining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asoschisi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4. </a:t>
            </a:r>
            <a:r>
              <a:rPr lang="en-US" sz="3200" i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Shubhasiz</a:t>
            </a:r>
            <a:r>
              <a:rPr lang="en-US" sz="3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Abdulla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Avloniy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maktablari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qo‘llanmalar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26527" y="182235"/>
            <a:ext cx="3090012" cy="820516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 indent="270034" algn="just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Topshiriqlar</a:t>
            </a:r>
            <a:endParaRPr lang="ru-RU" sz="2800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249" y="2890691"/>
            <a:ext cx="3810000" cy="18157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281" tIns="45642" rIns="91281" bIns="45642">
            <a:spAutoFit/>
          </a:bodyPr>
          <a:lstStyle/>
          <a:p>
            <a:pPr algn="ctr">
              <a:spcAft>
                <a:spcPts val="800"/>
              </a:spcAft>
              <a:buSzPts val="1400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Tasavvur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olami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usuli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Ushbu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usul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orqali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yangi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mavzuni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mustahkamlash</a:t>
            </a:r>
            <a:endParaRPr lang="ru-RU" sz="2800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6740" y="1302905"/>
            <a:ext cx="6096000" cy="1507948"/>
          </a:xfrm>
          <a:prstGeom prst="rect">
            <a:avLst/>
          </a:prstGeom>
        </p:spPr>
        <p:txBody>
          <a:bodyPr lIns="91281" tIns="45642" rIns="91281" bIns="45642">
            <a:spAutoFit/>
          </a:bodyPr>
          <a:lstStyle/>
          <a:p>
            <a:pPr indent="270034" algn="just">
              <a:spcAft>
                <a:spcPts val="800"/>
              </a:spcAft>
            </a:pP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Topshiriq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Berilgan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rasm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asosida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og‘zaki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matn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tuzing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Matnda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kirish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so‘zlardan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foydalaning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Matndan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kirish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so‘zlarni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yoddan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aytib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300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bering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ru-RU" i="1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Alisher\Pictures\images (1).jpg">
            <a:extLst>
              <a:ext uri="{FF2B5EF4-FFF2-40B4-BE49-F238E27FC236}">
                <a16:creationId xmlns:a16="http://schemas.microsoft.com/office/drawing/2014/main" xmlns="" id="{7CDD97B3-8959-49F1-8DDC-5BD222E3FE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51" y="2754402"/>
            <a:ext cx="4697372" cy="3469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50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33BA1B8-081C-4F01-9EF0-A3FFD08B7D1E}"/>
              </a:ext>
            </a:extLst>
          </p:cNvPr>
          <p:cNvSpPr/>
          <p:nvPr/>
        </p:nvSpPr>
        <p:spPr>
          <a:xfrm>
            <a:off x="304799" y="262912"/>
            <a:ext cx="11651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Mustaqil</a:t>
            </a:r>
            <a:r>
              <a:rPr lang="en-US" sz="4000" b="1" kern="0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bajarish</a:t>
            </a:r>
            <a:r>
              <a:rPr lang="en-US" sz="4000" b="1" kern="0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uchun</a:t>
            </a:r>
            <a:r>
              <a:rPr lang="en-US" sz="4000" b="1" kern="0" dirty="0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topshiriq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FB44911-50E6-4AD8-B23A-01D6D74CA14C}"/>
              </a:ext>
            </a:extLst>
          </p:cNvPr>
          <p:cNvSpPr/>
          <p:nvPr/>
        </p:nvSpPr>
        <p:spPr>
          <a:xfrm>
            <a:off x="2389239" y="1237493"/>
            <a:ext cx="6796322" cy="169743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 </a:t>
            </a:r>
            <a:r>
              <a:rPr lang="ru-RU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asr</a:t>
            </a:r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boʻsagʻasidag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Turkiston</a:t>
            </a:r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ijtimoiy-siyosiy</a:t>
            </a:r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harakatchiligining</a:t>
            </a:r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</a:t>
            </a:r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yirik</a:t>
            </a:r>
            <a:r>
              <a:rPr lang="ru-RU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namoyandasi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Turkiston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jadidchilik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harakati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asoschisi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boshlab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beruvchisi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</a:t>
            </a:r>
            <a:endParaRPr lang="ru-RU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F8205BB-97A2-4DCE-B55F-9E3A208FAD8E}"/>
              </a:ext>
            </a:extLst>
          </p:cNvPr>
          <p:cNvSpPr/>
          <p:nvPr/>
        </p:nvSpPr>
        <p:spPr>
          <a:xfrm>
            <a:off x="4603729" y="3138816"/>
            <a:ext cx="5557910" cy="1533832"/>
          </a:xfrm>
          <a:prstGeom prst="roundRect">
            <a:avLst/>
          </a:prstGeom>
          <a:solidFill>
            <a:srgbClr val="36D6C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angi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davr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oʻzbek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madaniyatining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asoschisidir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Turkiston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jadidlarining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olingan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rahnamosi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B177C31-43C4-48A2-A318-7787AE666336}"/>
              </a:ext>
            </a:extLst>
          </p:cNvPr>
          <p:cNvSpPr/>
          <p:nvPr/>
        </p:nvSpPr>
        <p:spPr>
          <a:xfrm>
            <a:off x="6602136" y="5040139"/>
            <a:ext cx="5285065" cy="155690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ustaqil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jumhuriyat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gʻoyasining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yalovbardori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yangi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maktab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gʻoyasining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nazariyotchisi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amaliyotchisi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467806-03AE-40DD-AF3B-D5493687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439" y="2934929"/>
            <a:ext cx="1597290" cy="1402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FA639F8-0E03-4046-8B6D-4F0EA781C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11" y="4672648"/>
            <a:ext cx="1597290" cy="14022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1BE4772-1553-43FB-82E3-91A9D1886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3172148"/>
            <a:ext cx="2657168" cy="31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E033DA2-3C16-409B-806B-57A10E08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707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37EB9CB-4C6C-4073-A78F-978DB24B4AE1}"/>
              </a:ext>
            </a:extLst>
          </p:cNvPr>
          <p:cNvSpPr/>
          <p:nvPr/>
        </p:nvSpPr>
        <p:spPr>
          <a:xfrm>
            <a:off x="117987" y="110840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7261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3-mashq.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Tinish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belgilariga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52476F1-EA38-45FB-88A9-9F2311659B18}"/>
              </a:ext>
            </a:extLst>
          </p:cNvPr>
          <p:cNvSpPr/>
          <p:nvPr/>
        </p:nvSpPr>
        <p:spPr>
          <a:xfrm>
            <a:off x="1194619" y="1753504"/>
            <a:ext cx="96601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...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safar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hammamiz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Biz ...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sizni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kutamiz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3. ...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hammamiz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to‘plandik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Bu bola ...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yonimizdagi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maktabda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o‘qiydi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5. ...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ishimizni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oxirigacha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yetkaza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olmadik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6. ...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qo‘zichoqni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yebdi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o‘rmonda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DBCD484-DEFE-4954-A074-16B974DA7D9A}"/>
              </a:ext>
            </a:extLst>
          </p:cNvPr>
          <p:cNvSpPr/>
          <p:nvPr/>
        </p:nvSpPr>
        <p:spPr>
          <a:xfrm>
            <a:off x="855405" y="5182396"/>
            <a:ext cx="10717162" cy="107721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menimcha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qisqasi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afsus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E033DA2-3C16-409B-806B-57A10E08C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20877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37EB9CB-4C6C-4073-A78F-978DB24B4AE1}"/>
              </a:ext>
            </a:extLst>
          </p:cNvPr>
          <p:cNvSpPr/>
          <p:nvPr/>
        </p:nvSpPr>
        <p:spPr>
          <a:xfrm>
            <a:off x="1" y="131324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7261"/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52476F1-EA38-45FB-88A9-9F2311659B18}"/>
              </a:ext>
            </a:extLst>
          </p:cNvPr>
          <p:cNvSpPr/>
          <p:nvPr/>
        </p:nvSpPr>
        <p:spPr>
          <a:xfrm>
            <a:off x="1106129" y="1702108"/>
            <a:ext cx="96601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  1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i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Qisqasi</a:t>
            </a:r>
            <a:r>
              <a:rPr lang="en-US" sz="32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200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safar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hammamiz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foydali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bo‘ldi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defTabSz="914400">
              <a:spcBef>
                <a:spcPct val="20000"/>
              </a:spcBef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2. Biz, </a:t>
            </a:r>
            <a:r>
              <a:rPr lang="en-US" sz="3200" i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albatta</a:t>
            </a:r>
            <a:r>
              <a:rPr lang="en-US" sz="32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200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sizni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kutamiz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defTabSz="914400">
              <a:spcBef>
                <a:spcPct val="20000"/>
              </a:spcBef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3200" i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Nihoyat</a:t>
            </a:r>
            <a:r>
              <a:rPr lang="en-US" sz="32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hammamiz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to‘plandik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defTabSz="914400">
              <a:spcBef>
                <a:spcPct val="20000"/>
              </a:spcBef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4. Bu bola, </a:t>
            </a:r>
            <a:r>
              <a:rPr lang="en-US" sz="3200" i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menimcha</a:t>
            </a:r>
            <a:r>
              <a:rPr lang="en-US" sz="32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200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yonimizdagi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maktabda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o‘qiydi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lvl="0" defTabSz="914400">
              <a:spcBef>
                <a:spcPct val="20000"/>
              </a:spcBef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3200" i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Afsus</a:t>
            </a:r>
            <a:r>
              <a:rPr lang="en-US" sz="32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200" i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ishlarimizni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oxirigacha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yetkaza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olmadik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defTabSz="914400">
              <a:spcBef>
                <a:spcPct val="20000"/>
              </a:spcBef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6. </a:t>
            </a:r>
            <a:r>
              <a:rPr lang="en-US" sz="3200" i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US" sz="32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32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qo‘zichoqni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bo‘ri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yebdi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o‘rmonda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090" y="1260604"/>
            <a:ext cx="3374202" cy="5193700"/>
          </a:xfrm>
          <a:prstGeom prst="rect">
            <a:avLst/>
          </a:prstGeom>
        </p:spPr>
        <p:txBody>
          <a:bodyPr wrap="square" lIns="91281" tIns="45642" rIns="91281" bIns="45642">
            <a:spAutoFit/>
          </a:bodyPr>
          <a:lstStyle/>
          <a:p>
            <a:pPr indent="270034"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Klaster</a:t>
            </a:r>
            <a:r>
              <a:rPr lang="en-US" sz="2800" b="1" i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Kirish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bo‘laklar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haqida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o‘zlashtirgan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bilimlaringizni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quyidagi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sxemaga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tartibi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bilan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zina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shaklida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yozib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chiqing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endParaRPr lang="ru-RU" b="1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6527" y="182235"/>
            <a:ext cx="3090012" cy="820516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 indent="270034" algn="just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Topshiriqlar</a:t>
            </a:r>
            <a:endParaRPr lang="ru-RU" sz="2800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5FA98C4F-C0A5-4671-8631-9A728647A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465070"/>
              </p:ext>
            </p:extLst>
          </p:nvPr>
        </p:nvGraphicFramePr>
        <p:xfrm>
          <a:off x="4181707" y="1293542"/>
          <a:ext cx="7649737" cy="531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A44D9EE-6D54-48D8-8116-9C1E92B3B338}"/>
              </a:ext>
            </a:extLst>
          </p:cNvPr>
          <p:cNvSpPr/>
          <p:nvPr/>
        </p:nvSpPr>
        <p:spPr>
          <a:xfrm>
            <a:off x="7047576" y="3404478"/>
            <a:ext cx="1795348" cy="1624614"/>
          </a:xfrm>
          <a:prstGeom prst="ellipse">
            <a:avLst/>
          </a:prstGeom>
          <a:solidFill>
            <a:srgbClr val="CE6633">
              <a:tint val="69000"/>
              <a:satMod val="105000"/>
              <a:lumMod val="110000"/>
            </a:srgb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91281" tIns="45642" rIns="91281" bIns="45642" rtlCol="0" anchor="ctr"/>
          <a:lstStyle/>
          <a:p>
            <a:pPr algn="ctr" defTabSz="912772"/>
            <a:r>
              <a:rPr lang="en-US" sz="23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Kirish</a:t>
            </a:r>
            <a:r>
              <a:rPr lang="en-US" sz="23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bo‘laklar</a:t>
            </a:r>
            <a:r>
              <a:rPr lang="en-US" sz="23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3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B263AE89-B950-42F2-BD78-78000A63C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397739"/>
              </p:ext>
            </p:extLst>
          </p:nvPr>
        </p:nvGraphicFramePr>
        <p:xfrm>
          <a:off x="2020902" y="1154564"/>
          <a:ext cx="8127999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4B7D555-B764-4A50-8C69-C3044C1FAB56}"/>
              </a:ext>
            </a:extLst>
          </p:cNvPr>
          <p:cNvSpPr/>
          <p:nvPr/>
        </p:nvSpPr>
        <p:spPr>
          <a:xfrm>
            <a:off x="2298417" y="0"/>
            <a:ext cx="4881465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0034" algn="ctr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prstClr val="white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”</a:t>
            </a:r>
            <a:r>
              <a:rPr lang="en-US" sz="4400" b="1" dirty="0" err="1">
                <a:solidFill>
                  <a:prstClr val="white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Piramida</a:t>
            </a:r>
            <a:r>
              <a:rPr lang="en-US" sz="4400" b="1" dirty="0">
                <a:solidFill>
                  <a:prstClr val="white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” </a:t>
            </a:r>
            <a:r>
              <a:rPr lang="en-US" sz="4400" b="1" dirty="0" err="1">
                <a:solidFill>
                  <a:prstClr val="white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usuli</a:t>
            </a:r>
            <a:endParaRPr lang="ru-RU" sz="4400" b="1" dirty="0">
              <a:solidFill>
                <a:prstClr val="white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7D77411-04EB-43FF-8A92-84C15A860818}"/>
              </a:ext>
            </a:extLst>
          </p:cNvPr>
          <p:cNvSpPr/>
          <p:nvPr/>
        </p:nvSpPr>
        <p:spPr>
          <a:xfrm>
            <a:off x="2728453" y="2348705"/>
            <a:ext cx="9026012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6 ta gap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so‘zlariga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boshqotirma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F9E4B69-394D-4311-85F7-7DFB910943BB}"/>
              </a:ext>
            </a:extLst>
          </p:cNvPr>
          <p:cNvSpPr/>
          <p:nvPr/>
        </p:nvSpPr>
        <p:spPr>
          <a:xfrm>
            <a:off x="1421946" y="83130"/>
            <a:ext cx="9065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034" algn="just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topshiriqlar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Администратор\Desktop\orig.gif">
            <a:extLst>
              <a:ext uri="{FF2B5EF4-FFF2-40B4-BE49-F238E27FC236}">
                <a16:creationId xmlns:a16="http://schemas.microsoft.com/office/drawing/2014/main" xmlns="" id="{61389FB5-6E89-4574-97E1-FB8A466245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852" y="1124589"/>
            <a:ext cx="3802052" cy="29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248615" y="1494264"/>
            <a:ext cx="7047570" cy="44604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E’TIBORINGIZ UCHUN RAHMAT!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33BA1B8-081C-4F01-9EF0-A3FFD08B7D1E}"/>
              </a:ext>
            </a:extLst>
          </p:cNvPr>
          <p:cNvSpPr/>
          <p:nvPr/>
        </p:nvSpPr>
        <p:spPr>
          <a:xfrm>
            <a:off x="235975" y="0"/>
            <a:ext cx="1165122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Mustaqil</a:t>
            </a:r>
            <a: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9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bajarish</a:t>
            </a:r>
            <a: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9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uchun</a:t>
            </a:r>
            <a: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9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topshiriq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FB44911-50E6-4AD8-B23A-01D6D74CA14C}"/>
              </a:ext>
            </a:extLst>
          </p:cNvPr>
          <p:cNvSpPr/>
          <p:nvPr/>
        </p:nvSpPr>
        <p:spPr>
          <a:xfrm>
            <a:off x="2389239" y="1237493"/>
            <a:ext cx="6796322" cy="169743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6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Выдающий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представитель социально-политического движения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началы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века  Туркестана.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F8205BB-97A2-4DCE-B55F-9E3A208FAD8E}"/>
              </a:ext>
            </a:extLst>
          </p:cNvPr>
          <p:cNvSpPr/>
          <p:nvPr/>
        </p:nvSpPr>
        <p:spPr>
          <a:xfrm>
            <a:off x="4603729" y="3138816"/>
            <a:ext cx="5557910" cy="1533832"/>
          </a:xfrm>
          <a:prstGeom prst="roundRect">
            <a:avLst/>
          </a:prstGeom>
          <a:solidFill>
            <a:srgbClr val="54B8A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6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Основоположник новой эпохи узбекской культуры. Один из идеологов и лидеров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джадидизма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B177C31-43C4-48A2-A318-7787AE666336}"/>
              </a:ext>
            </a:extLst>
          </p:cNvPr>
          <p:cNvSpPr/>
          <p:nvPr/>
        </p:nvSpPr>
        <p:spPr>
          <a:xfrm>
            <a:off x="6602136" y="5040139"/>
            <a:ext cx="5285065" cy="155690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64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Один из идеологов независимой республики, теоретик и практик идеи новой школ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467806-03AE-40DD-AF3B-D5493687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439" y="2934929"/>
            <a:ext cx="1597290" cy="1402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FA639F8-0E03-4046-8B6D-4F0EA781C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511" y="4672648"/>
            <a:ext cx="1597290" cy="14022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1BE4772-1553-43FB-82E3-91A9D1886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3172148"/>
            <a:ext cx="2657168" cy="31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>
                <a:latin typeface="Arial" pitchFamily="34" charset="0"/>
                <a:cs typeface="Arial" pitchFamily="34" charset="0"/>
              </a:rPr>
              <a:t>?”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texnologiyasi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35312" y="1129795"/>
            <a:ext cx="11537811" cy="3839361"/>
            <a:chOff x="2949" y="1403"/>
            <a:chExt cx="6370" cy="5148"/>
          </a:xfrm>
        </p:grpSpPr>
        <p:sp>
          <p:nvSpPr>
            <p:cNvPr id="4" name="Oval 21"/>
            <p:cNvSpPr>
              <a:spLocks noChangeArrowheads="1"/>
            </p:cNvSpPr>
            <p:nvPr/>
          </p:nvSpPr>
          <p:spPr bwMode="auto">
            <a:xfrm>
              <a:off x="6297" y="4180"/>
              <a:ext cx="3022" cy="237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1931863"/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Turkistonda</a:t>
              </a:r>
              <a:r>
                <a:rPr lang="ru-RU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“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Usuli</a:t>
              </a:r>
              <a:r>
                <a:rPr lang="ru-RU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jadid</a:t>
              </a:r>
              <a:r>
                <a:rPr lang="ru-RU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”, “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Usuli</a:t>
              </a:r>
              <a:r>
                <a:rPr lang="ru-RU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savtiya</a:t>
              </a:r>
              <a:r>
                <a:rPr lang="ru-RU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 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nomlari</a:t>
              </a:r>
              <a:r>
                <a:rPr lang="ru-RU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bilan</a:t>
              </a:r>
              <a:r>
                <a:rPr lang="ru-RU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shuhrat</a:t>
              </a:r>
              <a:r>
                <a:rPr lang="ru-RU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topgan</a:t>
              </a:r>
              <a:r>
                <a:rPr lang="en-US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yangi</a:t>
              </a:r>
              <a:r>
                <a:rPr lang="ru-RU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maktab</a:t>
              </a:r>
              <a:r>
                <a:rPr lang="en-US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lar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ni</a:t>
              </a:r>
              <a:r>
                <a:rPr lang="ru-RU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tashkil</a:t>
              </a:r>
              <a:r>
                <a:rPr lang="ru-RU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ru-RU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qil</a:t>
              </a:r>
              <a:r>
                <a:rPr lang="en-US" sz="20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dilar</a:t>
              </a:r>
              <a:endPara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 rot="19864054">
              <a:off x="5143" y="2434"/>
              <a:ext cx="994" cy="53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/>
            <a:lstStyle>
              <a:lvl1pPr eaLnBrk="0" hangingPunct="0">
                <a:defRPr sz="2400" b="1" i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 i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 i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 i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 i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defTabSz="1931863" eaLnBrk="1" hangingPunct="1"/>
              <a:r>
                <a:rPr lang="en-US" b="0" i="0" dirty="0" err="1">
                  <a:solidFill>
                    <a:prstClr val="black"/>
                  </a:solidFill>
                  <a:latin typeface="Arial" pitchFamily="34" charset="0"/>
                </a:rPr>
                <a:t>Nima</a:t>
              </a:r>
              <a:r>
                <a:rPr lang="en-US" b="0" i="0" dirty="0">
                  <a:solidFill>
                    <a:prstClr val="black"/>
                  </a:solidFill>
                  <a:latin typeface="Arial" pitchFamily="34" charset="0"/>
                </a:rPr>
                <a:t> </a:t>
              </a:r>
              <a:r>
                <a:rPr lang="en-US" b="0" i="0" dirty="0" err="1">
                  <a:solidFill>
                    <a:prstClr val="black"/>
                  </a:solidFill>
                  <a:latin typeface="Arial" pitchFamily="34" charset="0"/>
                </a:rPr>
                <a:t>uchun</a:t>
              </a:r>
              <a:r>
                <a:rPr lang="en-US" b="0" i="0" dirty="0">
                  <a:solidFill>
                    <a:prstClr val="black"/>
                  </a:solidFill>
                  <a:latin typeface="Arial" pitchFamily="34" charset="0"/>
                </a:rPr>
                <a:t>?</a:t>
              </a:r>
              <a:endParaRPr lang="ru-RU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auto">
            <a:xfrm>
              <a:off x="6445" y="1403"/>
              <a:ext cx="2443" cy="224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 defTabSz="1931863"/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B</a:t>
              </a:r>
              <a:r>
                <a:rPr lang="ru-RU" sz="2400" dirty="0" err="1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irinchi</a:t>
              </a:r>
              <a:r>
                <a:rPr lang="ru-RU" sz="2400" dirty="0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ru-RU" sz="2400" dirty="0" err="1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boʻlib</a:t>
              </a:r>
              <a:r>
                <a:rPr lang="ru-RU" sz="2400" dirty="0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ru-RU" sz="2400" dirty="0" err="1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zamonaviy</a:t>
              </a:r>
              <a:r>
                <a:rPr lang="ru-RU" sz="2400" dirty="0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ru-RU" sz="2400" dirty="0" err="1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maktab</a:t>
              </a:r>
              <a:r>
                <a:rPr lang="ru-RU" sz="2400" dirty="0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ru-RU" sz="2400" dirty="0" err="1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gʻoyasini</a:t>
              </a:r>
              <a:r>
                <a:rPr lang="ru-RU" sz="2400" dirty="0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ru-RU" sz="2400" dirty="0" err="1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ilgari</a:t>
              </a:r>
              <a:r>
                <a:rPr lang="ru-RU" sz="2400" dirty="0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lang="ru-RU" sz="2400" dirty="0" err="1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surdilar</a:t>
              </a:r>
              <a:r>
                <a:rPr lang="ru-RU" sz="2400" dirty="0">
                  <a:solidFill>
                    <a:schemeClr val="tx1"/>
                  </a:solidFill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.</a:t>
              </a:r>
              <a:endPara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auto">
            <a:xfrm>
              <a:off x="2949" y="4721"/>
              <a:ext cx="2310" cy="183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 defTabSz="1931863"/>
              <a:r>
                <a:rPr lang="en-US" sz="24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</a:t>
              </a:r>
              <a:r>
                <a:rPr lang="ru-RU" sz="24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osh</a:t>
              </a:r>
              <a:r>
                <a:rPr lang="ru-RU" sz="24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avlodni</a:t>
              </a:r>
              <a:r>
                <a:rPr lang="ru-RU" sz="24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isti</a:t>
              </a:r>
              <a:r>
                <a:rPr lang="en-US" sz="24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</a:t>
              </a:r>
              <a:r>
                <a:rPr lang="ru-RU" sz="24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lolga</a:t>
              </a:r>
              <a:r>
                <a:rPr lang="ru-RU" sz="2400" dirty="0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solidFill>
                    <a:srgbClr val="22222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tayyorladilar</a:t>
              </a: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785693" y="1393498"/>
            <a:ext cx="2080573" cy="4431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>
            <a:lvl1pPr eaLnBrk="0" hangingPunct="0">
              <a:defRPr sz="2400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defTabSz="1931863" eaLnBrk="1" hangingPunct="1"/>
            <a:r>
              <a:rPr lang="en-US" b="0" i="0" dirty="0" err="1">
                <a:solidFill>
                  <a:prstClr val="black"/>
                </a:solidFill>
                <a:latin typeface="Arial" pitchFamily="34" charset="0"/>
              </a:rPr>
              <a:t>Nima</a:t>
            </a:r>
            <a:r>
              <a:rPr lang="en-US" b="0" i="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b="0" i="0" dirty="0" err="1">
                <a:solidFill>
                  <a:prstClr val="black"/>
                </a:solidFill>
                <a:latin typeface="Arial" pitchFamily="34" charset="0"/>
              </a:rPr>
              <a:t>uchun</a:t>
            </a:r>
            <a:r>
              <a:rPr lang="en-US" b="0" i="0" dirty="0">
                <a:solidFill>
                  <a:prstClr val="black"/>
                </a:solidFill>
                <a:latin typeface="Arial" pitchFamily="34" charset="0"/>
              </a:rPr>
              <a:t>?</a:t>
            </a:r>
            <a:endParaRPr lang="ru-RU" sz="4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F38F116-B774-4D87-AF9A-1D051E547914}"/>
              </a:ext>
            </a:extLst>
          </p:cNvPr>
          <p:cNvSpPr/>
          <p:nvPr/>
        </p:nvSpPr>
        <p:spPr>
          <a:xfrm>
            <a:off x="400395" y="5260016"/>
            <a:ext cx="4745042" cy="138151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heʼr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maqolalar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sahna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asarlari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orqali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milliy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ongni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shakllantirishga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urindilar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F9C6D316-A741-4E77-B1FE-E8E525914F68}"/>
              </a:ext>
            </a:extLst>
          </p:cNvPr>
          <p:cNvSpPr/>
          <p:nvPr/>
        </p:nvSpPr>
        <p:spPr>
          <a:xfrm>
            <a:off x="298003" y="2045776"/>
            <a:ext cx="3752324" cy="1420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ma’rifat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fidoiylari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deymiz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60171153-1BB3-4B32-8633-F75D3344B778}"/>
              </a:ext>
            </a:extLst>
          </p:cNvPr>
          <p:cNvCxnSpPr/>
          <p:nvPr/>
        </p:nvCxnSpPr>
        <p:spPr>
          <a:xfrm flipH="1">
            <a:off x="4843799" y="4248646"/>
            <a:ext cx="1738586" cy="76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EDFE253C-8C1E-4BF4-810B-F0ED0878C379}"/>
              </a:ext>
            </a:extLst>
          </p:cNvPr>
          <p:cNvCxnSpPr/>
          <p:nvPr/>
        </p:nvCxnSpPr>
        <p:spPr>
          <a:xfrm flipH="1">
            <a:off x="5145437" y="4686380"/>
            <a:ext cx="1822086" cy="1001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8E3F1D01-3AFB-4861-8B67-C297BAE57D5A}"/>
              </a:ext>
            </a:extLst>
          </p:cNvPr>
          <p:cNvSpPr/>
          <p:nvPr/>
        </p:nvSpPr>
        <p:spPr>
          <a:xfrm>
            <a:off x="7134217" y="5283036"/>
            <a:ext cx="4091552" cy="13310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illiy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gʻurur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iftixor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tuygʻularini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singdirishga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7D39358D-14F5-46E8-919A-12974F6FB26A}"/>
              </a:ext>
            </a:extLst>
          </p:cNvPr>
          <p:cNvCxnSpPr/>
          <p:nvPr/>
        </p:nvCxnSpPr>
        <p:spPr>
          <a:xfrm>
            <a:off x="5269424" y="6049302"/>
            <a:ext cx="1698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16ED00D1-D9D1-45EF-9F3F-343710E088DB}"/>
              </a:ext>
            </a:extLst>
          </p:cNvPr>
          <p:cNvCxnSpPr/>
          <p:nvPr/>
        </p:nvCxnSpPr>
        <p:spPr>
          <a:xfrm flipV="1">
            <a:off x="4625266" y="2433234"/>
            <a:ext cx="2074189" cy="37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3B7F641F-0013-48CC-A1AA-CC3EDF1B15EB}"/>
              </a:ext>
            </a:extLst>
          </p:cNvPr>
          <p:cNvCxnSpPr/>
          <p:nvPr/>
        </p:nvCxnSpPr>
        <p:spPr>
          <a:xfrm>
            <a:off x="7780149" y="2707612"/>
            <a:ext cx="449451" cy="493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171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>
            <a:extLst>
              <a:ext uri="{FF2B5EF4-FFF2-40B4-BE49-F238E27FC236}">
                <a16:creationId xmlns:a16="http://schemas.microsoft.com/office/drawing/2014/main" xmlns="" id="{41E39AE3-BA67-4086-958E-1F8C7556269E}"/>
              </a:ext>
            </a:extLst>
          </p:cNvPr>
          <p:cNvSpPr/>
          <p:nvPr/>
        </p:nvSpPr>
        <p:spPr>
          <a:xfrm>
            <a:off x="278781" y="2185151"/>
            <a:ext cx="3071674" cy="2542966"/>
          </a:xfrm>
          <a:prstGeom prst="teardrop">
            <a:avLst/>
          </a:prstGeom>
          <a:solidFill>
            <a:srgbClr val="D99C3F">
              <a:tint val="69000"/>
              <a:satMod val="105000"/>
              <a:lumMod val="110000"/>
            </a:srgbClr>
          </a:solidFill>
          <a:ln w="9525" cap="flat" cmpd="sng" algn="ctr">
            <a:solidFill>
              <a:srgbClr val="D99C3F">
                <a:shade val="60000"/>
              </a:srgbClr>
            </a:solidFill>
            <a:prstDash val="solid"/>
          </a:ln>
          <a:effectLst/>
        </p:spPr>
        <p:txBody>
          <a:bodyPr lIns="91281" tIns="45642" rIns="91281" bIns="45642" rtlCol="0" anchor="ctr"/>
          <a:lstStyle/>
          <a:p>
            <a:pPr marL="456403" algn="ctr" defTabSz="912772">
              <a:lnSpc>
                <a:spcPct val="115000"/>
              </a:lnSpc>
            </a:pPr>
            <a:r>
              <a:rPr lang="en-US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KIRISH BO‘LAKLAR</a:t>
            </a:r>
            <a:endParaRPr lang="ru-RU" sz="20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1C65E499-BB1B-4669-90C1-29B65F066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076203"/>
              </p:ext>
            </p:extLst>
          </p:nvPr>
        </p:nvGraphicFramePr>
        <p:xfrm>
          <a:off x="3530972" y="1145253"/>
          <a:ext cx="8127999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8CAFEE5-AFB6-44A3-9704-AAB2D1604B70}"/>
              </a:ext>
            </a:extLst>
          </p:cNvPr>
          <p:cNvSpPr/>
          <p:nvPr/>
        </p:nvSpPr>
        <p:spPr>
          <a:xfrm>
            <a:off x="3636569" y="96985"/>
            <a:ext cx="5186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en-US" sz="54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5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endParaRPr lang="ru-RU" sz="5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2552" y="152237"/>
            <a:ext cx="8237035" cy="1000274"/>
          </a:xfrm>
          <a:prstGeom prst="rect">
            <a:avLst/>
          </a:prstGeom>
        </p:spPr>
        <p:txBody>
          <a:bodyPr wrap="square" lIns="91344" tIns="45670" rIns="91344" bIns="45670">
            <a:spAutoFit/>
          </a:bodyPr>
          <a:lstStyle/>
          <a:p>
            <a:pPr algn="ctr" defTabSz="1217608"/>
            <a:r>
              <a:rPr lang="en-US" sz="5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Masalan</a:t>
            </a:r>
            <a:endParaRPr lang="ru-RU" sz="5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5369916"/>
              </p:ext>
            </p:extLst>
          </p:nvPr>
        </p:nvGraphicFramePr>
        <p:xfrm>
          <a:off x="103240" y="1271239"/>
          <a:ext cx="11785190" cy="529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11140739"/>
              </p:ext>
            </p:extLst>
          </p:nvPr>
        </p:nvGraphicFramePr>
        <p:xfrm>
          <a:off x="1867905" y="4681048"/>
          <a:ext cx="8456190" cy="189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39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47" y="253801"/>
            <a:ext cx="10904587" cy="675092"/>
          </a:xfrm>
          <a:prstGeom prst="rect">
            <a:avLst/>
          </a:prstGeom>
        </p:spPr>
        <p:txBody>
          <a:bodyPr wrap="none" lIns="91281" tIns="45642" rIns="91281" bIns="45642">
            <a:spAutoFit/>
          </a:bodyPr>
          <a:lstStyle/>
          <a:p>
            <a:pPr marL="228182" algn="ctr">
              <a:lnSpc>
                <a:spcPct val="115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bo‘laklar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quyidagi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ko‘rinishga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bo‘ladi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8003" y="1512747"/>
            <a:ext cx="3415359" cy="67509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 lIns="91281" tIns="45642" rIns="91281" bIns="45642">
            <a:spAutoFit/>
          </a:bodyPr>
          <a:lstStyle/>
          <a:p>
            <a:pPr marL="228182" algn="ctr">
              <a:lnSpc>
                <a:spcPct val="115000"/>
              </a:lnSpc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Kirish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bo‘laklar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3590079" y="2903201"/>
            <a:ext cx="1078174" cy="655093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 defTabSz="912772"/>
            <a:endParaRPr lang="ru-RU" kern="0">
              <a:solidFill>
                <a:sysClr val="window" lastClr="FFFFFF"/>
              </a:solidFill>
              <a:latin typeface="Tw Cen MT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689321" y="3373039"/>
            <a:ext cx="652819" cy="968992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 defTabSz="912772"/>
            <a:endParaRPr lang="ru-RU" kern="0">
              <a:solidFill>
                <a:sysClr val="window" lastClr="FFFFFF"/>
              </a:solidFill>
              <a:latin typeface="Tw Cen MT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656447" y="2908402"/>
            <a:ext cx="1009935" cy="65509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281" tIns="45642" rIns="91281" bIns="45642" rtlCol="0" anchor="ctr"/>
          <a:lstStyle/>
          <a:p>
            <a:pPr algn="ctr" defTabSz="912772"/>
            <a:endParaRPr lang="ru-RU" kern="0">
              <a:solidFill>
                <a:sysClr val="window" lastClr="FFFFFF"/>
              </a:solidFill>
              <a:latin typeface="Tw Cen M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4343" y="2564711"/>
            <a:ext cx="1964120" cy="14477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281" tIns="45642" rIns="91281" bIns="45642" rtlCol="0" anchor="ctr"/>
          <a:lstStyle/>
          <a:p>
            <a:pPr algn="ctr" defTabSz="912772"/>
            <a:r>
              <a:rPr lang="en-US" sz="28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Kirish</a:t>
            </a:r>
            <a:r>
              <a:rPr lang="en-US" sz="28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so‘zlar</a:t>
            </a:r>
            <a:endParaRPr lang="ru-RU" sz="2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33618" y="4768770"/>
            <a:ext cx="1964120" cy="14477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81" tIns="45642" rIns="91281" bIns="45642" rtlCol="0" anchor="ctr"/>
          <a:lstStyle/>
          <a:p>
            <a:pPr algn="ctr" defTabSz="912772"/>
            <a:r>
              <a:rPr lang="en-US" sz="28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3.Kiritma </a:t>
            </a:r>
            <a:r>
              <a:rPr lang="en-US" sz="28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gaplar</a:t>
            </a:r>
            <a:r>
              <a:rPr lang="en-US" sz="28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54420" y="2649170"/>
            <a:ext cx="1964120" cy="144774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281" tIns="45642" rIns="91281" bIns="45642" rtlCol="0" anchor="ctr"/>
          <a:lstStyle/>
          <a:p>
            <a:pPr algn="ctr" defTabSz="912772"/>
            <a:r>
              <a:rPr lang="en-US" sz="28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Kirish</a:t>
            </a:r>
            <a:r>
              <a:rPr lang="en-US" sz="28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birikmalar</a:t>
            </a:r>
            <a:endParaRPr lang="ru-RU" sz="28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AD492F1-BB1F-493E-BD86-0412C3D02ABB}"/>
              </a:ext>
            </a:extLst>
          </p:cNvPr>
          <p:cNvSpPr/>
          <p:nvPr/>
        </p:nvSpPr>
        <p:spPr>
          <a:xfrm>
            <a:off x="843765" y="2544301"/>
            <a:ext cx="3583259" cy="751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Ehtimol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60D525-79A6-4B34-9235-31B040FEB252}"/>
              </a:ext>
            </a:extLst>
          </p:cNvPr>
          <p:cNvSpPr/>
          <p:nvPr/>
        </p:nvSpPr>
        <p:spPr>
          <a:xfrm flipH="1">
            <a:off x="8055911" y="2601533"/>
            <a:ext cx="3682380" cy="827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1">
                <a:solidFill>
                  <a:srgbClr val="7030A0"/>
                </a:solidFill>
                <a:latin typeface="Arial" pitchFamily="34" charset="0"/>
                <a:cs typeface="Arial" panose="020B0604020202020204" pitchFamily="34" charset="0"/>
              </a:rPr>
              <a:t>Albatta</a:t>
            </a:r>
            <a:endParaRPr kumimoji="0" lang="en-US" sz="2400" b="1" i="0" u="none" strike="noStrike" kern="1200" cap="none" spc="0" normalizeH="0" baseline="0" noProof="1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7AC1118-7128-43A2-948E-E7232561E7E0}"/>
              </a:ext>
            </a:extLst>
          </p:cNvPr>
          <p:cNvSpPr/>
          <p:nvPr/>
        </p:nvSpPr>
        <p:spPr>
          <a:xfrm flipH="1">
            <a:off x="8055911" y="4606428"/>
            <a:ext cx="3685899" cy="827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Shaksiz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07A583B-3BD7-4F7E-A05E-BACA9B0EEAD1}"/>
              </a:ext>
            </a:extLst>
          </p:cNvPr>
          <p:cNvSpPr/>
          <p:nvPr/>
        </p:nvSpPr>
        <p:spPr>
          <a:xfrm flipH="1">
            <a:off x="8055914" y="3705005"/>
            <a:ext cx="3682377" cy="694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Shak-shubhasiz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715AAF74-B605-4424-B5BD-18576D604BD4}"/>
              </a:ext>
            </a:extLst>
          </p:cNvPr>
          <p:cNvSpPr/>
          <p:nvPr/>
        </p:nvSpPr>
        <p:spPr>
          <a:xfrm>
            <a:off x="4662152" y="1059609"/>
            <a:ext cx="2923504" cy="2438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Faol</a:t>
            </a:r>
            <a:r>
              <a:rPr kumimoji="0" lang="en-US" sz="2400" b="0" i="0" u="none" strike="noStrike" kern="1200" cap="none" spc="0" normalizeH="0" noProof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kirish so‘zlar va birikmalar</a:t>
            </a:r>
            <a:endParaRPr kumimoji="0" lang="en-US" sz="2400" b="0" i="0" u="none" strike="noStrike" kern="1200" cap="none" spc="0" normalizeH="0" baseline="0" noProof="1">
              <a:ln>
                <a:solidFill>
                  <a:prstClr val="black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звернутая стрелка 6"/>
          <p:cNvSpPr/>
          <p:nvPr/>
        </p:nvSpPr>
        <p:spPr>
          <a:xfrm>
            <a:off x="6866252" y="687726"/>
            <a:ext cx="3336296" cy="618992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Развернутая стрелка 37"/>
          <p:cNvSpPr/>
          <p:nvPr/>
        </p:nvSpPr>
        <p:spPr>
          <a:xfrm flipH="1">
            <a:off x="2003742" y="685076"/>
            <a:ext cx="3326769" cy="618992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856345" y="1012357"/>
            <a:ext cx="3609079" cy="1591081"/>
          </a:xfrm>
          <a:prstGeom prst="downArrowCallout">
            <a:avLst/>
          </a:prstGeom>
          <a:solidFill>
            <a:srgbClr val="C39BE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Gumon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ma’nosini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bildiradi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7919043" y="1014041"/>
            <a:ext cx="3819248" cy="1589395"/>
          </a:xfrm>
          <a:prstGeom prst="downArrowCallout">
            <a:avLst/>
          </a:prstGeom>
          <a:solidFill>
            <a:srgbClr val="C39BE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Ishonch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ma’nosini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bildiradi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5544" y="3498009"/>
            <a:ext cx="35706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Shekilli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B2A35B-2AEE-46F9-B2F4-3388C28654DF}"/>
              </a:ext>
            </a:extLst>
          </p:cNvPr>
          <p:cNvSpPr/>
          <p:nvPr/>
        </p:nvSpPr>
        <p:spPr>
          <a:xfrm>
            <a:off x="843765" y="4288404"/>
            <a:ext cx="3570679" cy="751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Balki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77E7240-1B1D-4D7A-B186-2FC34F256614}"/>
              </a:ext>
            </a:extLst>
          </p:cNvPr>
          <p:cNvSpPr/>
          <p:nvPr/>
        </p:nvSpPr>
        <p:spPr>
          <a:xfrm>
            <a:off x="8111995" y="5713713"/>
            <a:ext cx="3570211" cy="82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shubhasiz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EABC899-A32B-42A4-A0D1-3A9619B880EA}"/>
              </a:ext>
            </a:extLst>
          </p:cNvPr>
          <p:cNvSpPr/>
          <p:nvPr/>
        </p:nvSpPr>
        <p:spPr>
          <a:xfrm>
            <a:off x="882165" y="5271252"/>
            <a:ext cx="3583259" cy="751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Nazarimda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AD492F1-BB1F-493E-BD86-0412C3D02ABB}"/>
              </a:ext>
            </a:extLst>
          </p:cNvPr>
          <p:cNvSpPr/>
          <p:nvPr/>
        </p:nvSpPr>
        <p:spPr>
          <a:xfrm>
            <a:off x="843765" y="2544301"/>
            <a:ext cx="3583259" cy="751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Birinchidan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60D525-79A6-4B34-9235-31B040FEB252}"/>
              </a:ext>
            </a:extLst>
          </p:cNvPr>
          <p:cNvSpPr/>
          <p:nvPr/>
        </p:nvSpPr>
        <p:spPr>
          <a:xfrm flipH="1">
            <a:off x="8055911" y="2601533"/>
            <a:ext cx="3682380" cy="827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Xullas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7AC1118-7128-43A2-948E-E7232561E7E0}"/>
              </a:ext>
            </a:extLst>
          </p:cNvPr>
          <p:cNvSpPr/>
          <p:nvPr/>
        </p:nvSpPr>
        <p:spPr>
          <a:xfrm flipH="1">
            <a:off x="8055911" y="4606428"/>
            <a:ext cx="3685899" cy="827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07A583B-3BD7-4F7E-A05E-BACA9B0EEAD1}"/>
              </a:ext>
            </a:extLst>
          </p:cNvPr>
          <p:cNvSpPr/>
          <p:nvPr/>
        </p:nvSpPr>
        <p:spPr>
          <a:xfrm flipH="1">
            <a:off x="8055914" y="3705005"/>
            <a:ext cx="3682377" cy="694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715AAF74-B605-4424-B5BD-18576D604BD4}"/>
              </a:ext>
            </a:extLst>
          </p:cNvPr>
          <p:cNvSpPr/>
          <p:nvPr/>
        </p:nvSpPr>
        <p:spPr>
          <a:xfrm>
            <a:off x="4662152" y="1059609"/>
            <a:ext cx="2923504" cy="2438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anose="020B0604020202020204" pitchFamily="34" charset="0"/>
              </a:rPr>
              <a:t>Faol kirish so‘zlar va birikmalar</a:t>
            </a:r>
          </a:p>
        </p:txBody>
      </p:sp>
      <p:sp>
        <p:nvSpPr>
          <p:cNvPr id="7" name="Развернутая стрелка 6"/>
          <p:cNvSpPr/>
          <p:nvPr/>
        </p:nvSpPr>
        <p:spPr>
          <a:xfrm>
            <a:off x="6866252" y="687726"/>
            <a:ext cx="3336296" cy="618992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Развернутая стрелка 37"/>
          <p:cNvSpPr/>
          <p:nvPr/>
        </p:nvSpPr>
        <p:spPr>
          <a:xfrm flipH="1">
            <a:off x="2003742" y="685076"/>
            <a:ext cx="3326769" cy="618992"/>
          </a:xfrm>
          <a:prstGeom prst="uturnArrow">
            <a:avLst>
              <a:gd name="adj1" fmla="val 2265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856345" y="1012357"/>
            <a:ext cx="3609079" cy="1591081"/>
          </a:xfrm>
          <a:prstGeom prst="downArrowCallout">
            <a:avLst/>
          </a:prstGeom>
          <a:solidFill>
            <a:srgbClr val="C39BE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Tartib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ma’nosini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bildiradi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7919043" y="1014041"/>
            <a:ext cx="3819248" cy="1589395"/>
          </a:xfrm>
          <a:prstGeom prst="downArrowCallout">
            <a:avLst/>
          </a:prstGeom>
          <a:solidFill>
            <a:srgbClr val="C39BE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Xulosa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ma’nosini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bildiradi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6345" y="3643110"/>
            <a:ext cx="35706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Ikkinchidan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B2A35B-2AEE-46F9-B2F4-3388C28654DF}"/>
              </a:ext>
            </a:extLst>
          </p:cNvPr>
          <p:cNvSpPr/>
          <p:nvPr/>
        </p:nvSpPr>
        <p:spPr>
          <a:xfrm>
            <a:off x="843765" y="4492122"/>
            <a:ext cx="3570679" cy="751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Avvalo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77E7240-1B1D-4D7A-B186-2FC34F256614}"/>
              </a:ext>
            </a:extLst>
          </p:cNvPr>
          <p:cNvSpPr/>
          <p:nvPr/>
        </p:nvSpPr>
        <p:spPr>
          <a:xfrm>
            <a:off x="8111995" y="5713713"/>
            <a:ext cx="3570211" cy="827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qilib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EABC899-A32B-42A4-A0D1-3A9619B880EA}"/>
              </a:ext>
            </a:extLst>
          </p:cNvPr>
          <p:cNvSpPr/>
          <p:nvPr/>
        </p:nvSpPr>
        <p:spPr>
          <a:xfrm>
            <a:off x="831185" y="5568622"/>
            <a:ext cx="3583259" cy="751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Avvalambor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665</TotalTime>
  <Words>1069</Words>
  <Application>Microsoft Office PowerPoint</Application>
  <PresentationFormat>Широкоэкранный</PresentationFormat>
  <Paragraphs>198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arial</vt:lpstr>
      <vt:lpstr>arial</vt:lpstr>
      <vt:lpstr>Calibri</vt:lpstr>
      <vt:lpstr>Open Sans</vt:lpstr>
      <vt:lpstr>Open Sans Light</vt:lpstr>
      <vt:lpstr>Times New Roman</vt:lpstr>
      <vt:lpstr>Tw Cen MT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Тема Office</vt:lpstr>
      <vt:lpstr>Davlat (o‘zbek) tili</vt:lpstr>
      <vt:lpstr>Презентация PowerPoint</vt:lpstr>
      <vt:lpstr>Презентация PowerPoint</vt:lpstr>
      <vt:lpstr>“Nima uchun?” texnologiyasi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“Toifalash jadvali” </vt:lpstr>
      <vt:lpstr>Tekshiramiz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FONETIKA</dc:title>
  <dc:creator>Alisher</dc:creator>
  <cp:lastModifiedBy>Teacher</cp:lastModifiedBy>
  <cp:revision>91</cp:revision>
  <dcterms:created xsi:type="dcterms:W3CDTF">2019-11-20T18:21:49Z</dcterms:created>
  <dcterms:modified xsi:type="dcterms:W3CDTF">2021-02-22T13:21:41Z</dcterms:modified>
</cp:coreProperties>
</file>