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96" r:id="rId3"/>
    <p:sldMasterId id="2147483764" r:id="rId4"/>
  </p:sldMasterIdLst>
  <p:notesMasterIdLst>
    <p:notesMasterId r:id="rId34"/>
  </p:notesMasterIdLst>
  <p:sldIdLst>
    <p:sldId id="256" r:id="rId5"/>
    <p:sldId id="1420" r:id="rId6"/>
    <p:sldId id="314" r:id="rId7"/>
    <p:sldId id="325" r:id="rId8"/>
    <p:sldId id="326" r:id="rId9"/>
    <p:sldId id="327" r:id="rId10"/>
    <p:sldId id="1419" r:id="rId11"/>
    <p:sldId id="328" r:id="rId12"/>
    <p:sldId id="329" r:id="rId13"/>
    <p:sldId id="266" r:id="rId14"/>
    <p:sldId id="322" r:id="rId15"/>
    <p:sldId id="323" r:id="rId16"/>
    <p:sldId id="265" r:id="rId17"/>
    <p:sldId id="282" r:id="rId18"/>
    <p:sldId id="1417" r:id="rId19"/>
    <p:sldId id="1416" r:id="rId20"/>
    <p:sldId id="324" r:id="rId21"/>
    <p:sldId id="330" r:id="rId22"/>
    <p:sldId id="280" r:id="rId23"/>
    <p:sldId id="321" r:id="rId24"/>
    <p:sldId id="318" r:id="rId25"/>
    <p:sldId id="1415" r:id="rId26"/>
    <p:sldId id="305" r:id="rId27"/>
    <p:sldId id="1414" r:id="rId28"/>
    <p:sldId id="331" r:id="rId29"/>
    <p:sldId id="1421" r:id="rId30"/>
    <p:sldId id="300" r:id="rId31"/>
    <p:sldId id="1422" r:id="rId32"/>
    <p:sldId id="272" r:id="rId3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8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054EC-80DC-4FE4-80B6-B2765A98DF6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9CFD3-8022-40C4-BB9F-2D931F987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38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848B6-B54C-4D72-90C6-DECCACE822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683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848B6-B54C-4D72-90C6-DECCACE822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170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848B6-B54C-4D72-90C6-DECCACE822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25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873456"/>
            <a:ext cx="2335149" cy="34837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46" b="0" cap="all" baseline="0">
                <a:solidFill>
                  <a:schemeClr val="tx2"/>
                </a:solidFill>
              </a:defRPr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922" y="1221827"/>
            <a:ext cx="2335149" cy="15551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40558" y="873456"/>
            <a:ext cx="2335149" cy="34837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46" b="0" cap="all" baseline="0">
                <a:solidFill>
                  <a:schemeClr val="tx2"/>
                </a:solidFill>
              </a:defRPr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40558" y="1221827"/>
            <a:ext cx="2335149" cy="15551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6900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28742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13376386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76276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54">
            <a:extLst>
              <a:ext uri="{FF2B5EF4-FFF2-40B4-BE49-F238E27FC236}">
                <a16:creationId xmlns:a16="http://schemas.microsoft.com/office/drawing/2014/main" xmlns="" id="{4574C3F8-7E14-4380-BF56-4937F43A240C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371501610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4">
            <a:extLst>
              <a:ext uri="{FF2B5EF4-FFF2-40B4-BE49-F238E27FC236}">
                <a16:creationId xmlns:a16="http://schemas.microsoft.com/office/drawing/2014/main" xmlns="" id="{2305B692-686D-4E2C-BEFA-6615C6DC1BC8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19520456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4">
            <a:extLst>
              <a:ext uri="{FF2B5EF4-FFF2-40B4-BE49-F238E27FC236}">
                <a16:creationId xmlns:a16="http://schemas.microsoft.com/office/drawing/2014/main" xmlns="" id="{F516DDFA-F52E-4D0C-AB46-ABFA090BFA35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346739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980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61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" y="0"/>
            <a:ext cx="1915687" cy="324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910617" y="0"/>
            <a:ext cx="30270" cy="3244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217" y="281220"/>
            <a:ext cx="1513523" cy="1081617"/>
          </a:xfrm>
        </p:spPr>
        <p:txBody>
          <a:bodyPr anchor="b">
            <a:normAutofit/>
          </a:bodyPr>
          <a:lstStyle>
            <a:lvl1pPr>
              <a:defRPr sz="1702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0284" y="346118"/>
            <a:ext cx="3070289" cy="248771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217" y="1384469"/>
            <a:ext cx="1513523" cy="159882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709">
                <a:solidFill>
                  <a:srgbClr val="FFFFFF"/>
                </a:solidFill>
              </a:defRPr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0148" y="3056436"/>
            <a:ext cx="1238337" cy="172758"/>
          </a:xfrm>
        </p:spPr>
        <p:txBody>
          <a:bodyPr/>
          <a:lstStyle>
            <a:lvl1pPr algn="l">
              <a:defRPr/>
            </a:lvl1pPr>
          </a:lstStyle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0284" y="3056436"/>
            <a:ext cx="2198211" cy="17275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79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343503"/>
            <a:ext cx="5764298" cy="9013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" y="2325559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2401189"/>
            <a:ext cx="4782911" cy="389382"/>
          </a:xfrm>
        </p:spPr>
        <p:txBody>
          <a:bodyPr tIns="0" bIns="0" anchor="b">
            <a:noAutofit/>
          </a:bodyPr>
          <a:lstStyle>
            <a:lvl1pPr>
              <a:defRPr sz="1702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" y="0"/>
            <a:ext cx="5765793" cy="2325559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922" y="2794898"/>
            <a:ext cx="4782731" cy="28122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284"/>
              </a:spcAft>
              <a:buNone/>
              <a:defRPr sz="709">
                <a:solidFill>
                  <a:srgbClr val="FFFFFF"/>
                </a:solidFill>
              </a:defRPr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51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61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6150" y="195080"/>
            <a:ext cx="1243251" cy="272528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6399" y="195080"/>
            <a:ext cx="3657679" cy="2725285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65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53858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2466712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54">
            <a:extLst>
              <a:ext uri="{FF2B5EF4-FFF2-40B4-BE49-F238E27FC236}">
                <a16:creationId xmlns:a16="http://schemas.microsoft.com/office/drawing/2014/main" xmlns="" id="{4574C3F8-7E14-4380-BF56-4937F43A240C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142705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4">
            <a:extLst>
              <a:ext uri="{FF2B5EF4-FFF2-40B4-BE49-F238E27FC236}">
                <a16:creationId xmlns:a16="http://schemas.microsoft.com/office/drawing/2014/main" xmlns="" id="{2305B692-686D-4E2C-BEFA-6615C6DC1BC8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2408521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4">
            <a:extLst>
              <a:ext uri="{FF2B5EF4-FFF2-40B4-BE49-F238E27FC236}">
                <a16:creationId xmlns:a16="http://schemas.microsoft.com/office/drawing/2014/main" xmlns="" id="{F516DDFA-F52E-4D0C-AB46-ABFA090BFA35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1010439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7" y="1008009"/>
            <a:ext cx="4900931" cy="695540"/>
          </a:xfrm>
        </p:spPr>
        <p:txBody>
          <a:bodyPr>
            <a:normAutofit/>
          </a:bodyPr>
          <a:lstStyle>
            <a:lvl1pPr>
              <a:defRPr sz="170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4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86585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7" y="1008009"/>
            <a:ext cx="4900931" cy="695540"/>
          </a:xfrm>
        </p:spPr>
        <p:txBody>
          <a:bodyPr>
            <a:normAutofit/>
          </a:bodyPr>
          <a:lstStyle>
            <a:lvl1pPr>
              <a:defRPr sz="170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4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028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654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7" y="1008009"/>
            <a:ext cx="4900931" cy="695540"/>
          </a:xfrm>
        </p:spPr>
        <p:txBody>
          <a:bodyPr>
            <a:normAutofit/>
          </a:bodyPr>
          <a:lstStyle>
            <a:lvl1pPr>
              <a:defRPr sz="170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4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092895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941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7" y="1008009"/>
            <a:ext cx="4900931" cy="695540"/>
          </a:xfrm>
        </p:spPr>
        <p:txBody>
          <a:bodyPr>
            <a:normAutofit/>
          </a:bodyPr>
          <a:lstStyle>
            <a:lvl1pPr>
              <a:defRPr sz="170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4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10459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414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7" y="1008009"/>
            <a:ext cx="4900931" cy="695540"/>
          </a:xfrm>
        </p:spPr>
        <p:txBody>
          <a:bodyPr>
            <a:normAutofit/>
          </a:bodyPr>
          <a:lstStyle>
            <a:lvl1pPr>
              <a:defRPr sz="170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4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7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053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110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18414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37" y="687210"/>
            <a:ext cx="4900931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21649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07" indent="-108107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222" indent="-117116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320" indent="-108107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427" indent="-108107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46654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37" y="687210"/>
            <a:ext cx="4900931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07" indent="-108107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214" indent="-108107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320" indent="-108107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427" indent="-108107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1226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37" y="687210"/>
            <a:ext cx="2402417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687210"/>
            <a:ext cx="2402417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00976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37" y="576862"/>
            <a:ext cx="2402417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576862"/>
            <a:ext cx="2402417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7027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576863"/>
            <a:ext cx="2403418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285" indent="0">
              <a:buNone/>
              <a:defRPr sz="1261" b="1"/>
            </a:lvl2pPr>
            <a:lvl3pPr marL="576570" indent="0">
              <a:buNone/>
              <a:defRPr sz="1135" b="1"/>
            </a:lvl3pPr>
            <a:lvl4pPr marL="864853" indent="0">
              <a:buNone/>
              <a:defRPr sz="1009" b="1"/>
            </a:lvl4pPr>
            <a:lvl5pPr marL="1153138" indent="0">
              <a:buNone/>
              <a:defRPr sz="1009" b="1"/>
            </a:lvl5pPr>
            <a:lvl6pPr marL="1441423" indent="0">
              <a:buNone/>
              <a:defRPr sz="1009" b="1"/>
            </a:lvl6pPr>
            <a:lvl7pPr marL="1729708" indent="0">
              <a:buNone/>
              <a:defRPr sz="1009" b="1"/>
            </a:lvl7pPr>
            <a:lvl8pPr marL="2017992" indent="0">
              <a:buNone/>
              <a:defRPr sz="1009" b="1"/>
            </a:lvl8pPr>
            <a:lvl9pPr marL="2306277" indent="0">
              <a:buNone/>
              <a:defRPr sz="1009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7" y="738247"/>
            <a:ext cx="2403418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576863"/>
            <a:ext cx="2404418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285" indent="0">
              <a:buNone/>
              <a:defRPr sz="1261" b="1"/>
            </a:lvl2pPr>
            <a:lvl3pPr marL="576570" indent="0">
              <a:buNone/>
              <a:defRPr sz="1135" b="1"/>
            </a:lvl3pPr>
            <a:lvl4pPr marL="864853" indent="0">
              <a:buNone/>
              <a:defRPr sz="1009" b="1"/>
            </a:lvl4pPr>
            <a:lvl5pPr marL="1153138" indent="0">
              <a:buNone/>
              <a:defRPr sz="1009" b="1"/>
            </a:lvl5pPr>
            <a:lvl6pPr marL="1441423" indent="0">
              <a:buNone/>
              <a:defRPr sz="1009" b="1"/>
            </a:lvl6pPr>
            <a:lvl7pPr marL="1729708" indent="0">
              <a:buNone/>
              <a:defRPr sz="1009" b="1"/>
            </a:lvl7pPr>
            <a:lvl8pPr marL="2017992" indent="0">
              <a:buNone/>
              <a:defRPr sz="1009" b="1"/>
            </a:lvl8pPr>
            <a:lvl9pPr marL="2306277" indent="0">
              <a:buNone/>
              <a:defRPr sz="1009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738247"/>
            <a:ext cx="2404418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71994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691878"/>
            <a:ext cx="2403418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285" indent="0">
              <a:buNone/>
              <a:defRPr sz="1261" b="1"/>
            </a:lvl2pPr>
            <a:lvl3pPr marL="576570" indent="0">
              <a:buNone/>
              <a:defRPr sz="1135" b="1"/>
            </a:lvl3pPr>
            <a:lvl4pPr marL="864853" indent="0">
              <a:buNone/>
              <a:defRPr sz="1009" b="1"/>
            </a:lvl4pPr>
            <a:lvl5pPr marL="1153138" indent="0">
              <a:buNone/>
              <a:defRPr sz="1009" b="1"/>
            </a:lvl5pPr>
            <a:lvl6pPr marL="1441423" indent="0">
              <a:buNone/>
              <a:defRPr sz="1009" b="1"/>
            </a:lvl6pPr>
            <a:lvl7pPr marL="1729708" indent="0">
              <a:buNone/>
              <a:defRPr sz="1009" b="1"/>
            </a:lvl7pPr>
            <a:lvl8pPr marL="2017992" indent="0">
              <a:buNone/>
              <a:defRPr sz="1009" b="1"/>
            </a:lvl8pPr>
            <a:lvl9pPr marL="2306277" indent="0">
              <a:buNone/>
              <a:defRPr sz="1009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7" y="853263"/>
            <a:ext cx="2403418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691878"/>
            <a:ext cx="2404418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285" indent="0">
              <a:buNone/>
              <a:defRPr sz="1261" b="1"/>
            </a:lvl2pPr>
            <a:lvl3pPr marL="576570" indent="0">
              <a:buNone/>
              <a:defRPr sz="1135" b="1"/>
            </a:lvl3pPr>
            <a:lvl4pPr marL="864853" indent="0">
              <a:buNone/>
              <a:defRPr sz="1009" b="1"/>
            </a:lvl4pPr>
            <a:lvl5pPr marL="1153138" indent="0">
              <a:buNone/>
              <a:defRPr sz="1009" b="1"/>
            </a:lvl5pPr>
            <a:lvl6pPr marL="1441423" indent="0">
              <a:buNone/>
              <a:defRPr sz="1009" b="1"/>
            </a:lvl6pPr>
            <a:lvl7pPr marL="1729708" indent="0">
              <a:buNone/>
              <a:defRPr sz="1009" b="1"/>
            </a:lvl7pPr>
            <a:lvl8pPr marL="2017992" indent="0">
              <a:buNone/>
              <a:defRPr sz="1009" b="1"/>
            </a:lvl8pPr>
            <a:lvl9pPr marL="2306277" indent="0">
              <a:buNone/>
              <a:defRPr sz="1009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853263"/>
            <a:ext cx="2404418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78392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245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72174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2685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1930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3861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5791" y="0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1930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3861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5791" y="1618099"/>
            <a:ext cx="1448657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512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2799" y="1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5599" y="1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8399" y="1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1198" y="1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2799" y="1079456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5599" y="1079456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8399" y="1079456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1198" y="1079456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124" y="2158909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9924" y="2158909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2723" y="2158909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1198" y="2158909"/>
            <a:ext cx="1154602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284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429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8858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8288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7145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7716" y="0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429" y="80904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8858" y="80904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8288" y="80904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7145" y="80904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7716" y="80904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429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8858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8288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7145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7716" y="1618099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429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8858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8288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7145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7716" y="2427148"/>
            <a:ext cx="968655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98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5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1835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9"/>
            <a:ext cx="11531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5" y="2356547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3092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59408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68936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9"/>
            <a:ext cx="24050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9"/>
            <a:ext cx="24050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7" y="2356547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6" y="2356547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134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9"/>
            <a:ext cx="24050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9"/>
            <a:ext cx="240506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7" y="2356547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6" y="2356547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70221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1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5753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1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2"/>
            <a:ext cx="1154602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4039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2"/>
            <a:ext cx="1574064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445602"/>
            <a:ext cx="1574064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2"/>
            <a:ext cx="1574064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60167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2"/>
            <a:ext cx="1574064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445602"/>
            <a:ext cx="1574064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2"/>
            <a:ext cx="1574064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65214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9"/>
            <a:ext cx="240506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9"/>
            <a:ext cx="240506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7" y="1445602"/>
            <a:ext cx="2404339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7" y="1445602"/>
            <a:ext cx="2404339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9649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9"/>
            <a:ext cx="240506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9"/>
            <a:ext cx="240506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7" y="1445602"/>
            <a:ext cx="2404339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7" y="1445602"/>
            <a:ext cx="2404339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19863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3"/>
            <a:ext cx="1154602" cy="627681"/>
          </a:xfrm>
        </p:spPr>
        <p:txBody>
          <a:bodyPr/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1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6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2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0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8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3"/>
            <a:ext cx="1154602" cy="627681"/>
          </a:xfrm>
        </p:spPr>
        <p:txBody>
          <a:bodyPr/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1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6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2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6"/>
            <a:ext cx="1153160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22145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2233728"/>
            <a:ext cx="1574064" cy="648330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2233728"/>
            <a:ext cx="1574064" cy="648330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28"/>
            <a:ext cx="1574064" cy="648330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5" y="1448300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8" y="1448300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0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45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028527"/>
            <a:ext cx="5765800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2997070"/>
            <a:ext cx="5765800" cy="3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922" y="359097"/>
            <a:ext cx="4756785" cy="168732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783" spc="-24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232" y="2108169"/>
            <a:ext cx="4756785" cy="54080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135" cap="all" spc="95" baseline="0">
                <a:solidFill>
                  <a:schemeClr val="tx2"/>
                </a:solidFill>
                <a:latin typeface="+mj-lt"/>
              </a:defRPr>
            </a:lvl1pPr>
            <a:lvl2pPr marL="216210" indent="0" algn="ctr">
              <a:buNone/>
              <a:defRPr sz="1135"/>
            </a:lvl2pPr>
            <a:lvl3pPr marL="432420" indent="0" algn="ctr">
              <a:buNone/>
              <a:defRPr sz="1135"/>
            </a:lvl3pPr>
            <a:lvl4pPr marL="648630" indent="0" algn="ctr">
              <a:buNone/>
              <a:defRPr sz="946"/>
            </a:lvl4pPr>
            <a:lvl5pPr marL="864840" indent="0" algn="ctr">
              <a:buNone/>
              <a:defRPr sz="946"/>
            </a:lvl5pPr>
            <a:lvl6pPr marL="1081049" indent="0" algn="ctr">
              <a:buNone/>
              <a:defRPr sz="946"/>
            </a:lvl6pPr>
            <a:lvl7pPr marL="1297259" indent="0" algn="ctr">
              <a:buNone/>
              <a:defRPr sz="946"/>
            </a:lvl7pPr>
            <a:lvl8pPr marL="1513469" indent="0" algn="ctr">
              <a:buNone/>
              <a:defRPr sz="946"/>
            </a:lvl8pPr>
            <a:lvl9pPr marL="1729679" indent="0" algn="ctr">
              <a:buNone/>
              <a:defRPr sz="946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71122" y="2055072"/>
            <a:ext cx="467029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2555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2233728"/>
            <a:ext cx="1574064" cy="648330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2233728"/>
            <a:ext cx="1574064" cy="648330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28"/>
            <a:ext cx="1574064" cy="648330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5" y="1448300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8" y="1448300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0"/>
            <a:ext cx="157406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57615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7" y="660989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28" y="660989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7" y="2225881"/>
            <a:ext cx="2404339" cy="63364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7" y="2225881"/>
            <a:ext cx="2404339" cy="63364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7" y="1448300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28" y="1448300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28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7" y="660989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28" y="660989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37" y="2225881"/>
            <a:ext cx="2404339" cy="63364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27" y="2225881"/>
            <a:ext cx="2404339" cy="63364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7" y="1448300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28" y="1448300"/>
            <a:ext cx="240506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58203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935439"/>
            <a:ext cx="1154602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935439"/>
            <a:ext cx="1154602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935439"/>
            <a:ext cx="1154602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935439"/>
            <a:ext cx="1154602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40368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9"/>
            <a:ext cx="11531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935439"/>
            <a:ext cx="1154602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935439"/>
            <a:ext cx="1154602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935439"/>
            <a:ext cx="1154602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935439"/>
            <a:ext cx="1154602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98244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2081077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2081077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081077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608497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2081077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2081077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081077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80001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9"/>
            <a:ext cx="24050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9"/>
            <a:ext cx="24050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7" y="2226716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7" y="2226716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111305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9"/>
            <a:ext cx="24050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9"/>
            <a:ext cx="240506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7" y="2226716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7" y="2226716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97813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167973"/>
            <a:ext cx="1154602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167973"/>
            <a:ext cx="1154602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167973"/>
            <a:ext cx="1154602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167973"/>
            <a:ext cx="1154602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44"/>
            <a:ext cx="1154602" cy="810767"/>
          </a:xfrm>
        </p:spPr>
        <p:txBody>
          <a:bodyPr/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1" y="1993044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44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44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92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682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167973"/>
            <a:ext cx="1154602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167973"/>
            <a:ext cx="1154602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167973"/>
            <a:ext cx="1154602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167973"/>
            <a:ext cx="1154602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44"/>
            <a:ext cx="1154602" cy="810767"/>
          </a:xfrm>
        </p:spPr>
        <p:txBody>
          <a:bodyPr/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1" y="1993044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44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44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73260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57406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8"/>
            <a:ext cx="157406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8"/>
            <a:ext cx="157406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1313611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1313611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313611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44"/>
            <a:ext cx="1574064" cy="828337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993044"/>
            <a:ext cx="1574064" cy="828337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4"/>
            <a:ext cx="1574064" cy="828337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58880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57406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8"/>
            <a:ext cx="157406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8"/>
            <a:ext cx="157406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1313611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1313611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313611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44"/>
            <a:ext cx="1574064" cy="828337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993044"/>
            <a:ext cx="1574064" cy="828337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4"/>
            <a:ext cx="1574064" cy="828337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40907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8"/>
            <a:ext cx="24050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8"/>
            <a:ext cx="24050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7" y="1459250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7" y="1459250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7" y="1993044"/>
            <a:ext cx="2404339" cy="80580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27" y="1993044"/>
            <a:ext cx="2404339" cy="80580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72583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7" y="660988"/>
            <a:ext cx="24050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8"/>
            <a:ext cx="240506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7" y="1459250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27" y="1459250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164" indent="-81082">
              <a:defRPr sz="662">
                <a:solidFill>
                  <a:srgbClr val="FFFFFF"/>
                </a:solidFill>
              </a:defRPr>
            </a:lvl3pPr>
            <a:lvl4pPr marL="243246" indent="-81082">
              <a:defRPr sz="662">
                <a:solidFill>
                  <a:srgbClr val="FFFFFF"/>
                </a:solidFill>
              </a:defRPr>
            </a:lvl4pPr>
            <a:lvl5pPr marL="351356" indent="-108110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7" y="1993044"/>
            <a:ext cx="2404339" cy="80580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27" y="1993044"/>
            <a:ext cx="2404339" cy="805803"/>
          </a:xfrm>
        </p:spPr>
        <p:txBody>
          <a:bodyPr/>
          <a:lstStyle>
            <a:lvl1pPr marL="0" indent="0">
              <a:buNone/>
              <a:defRPr sz="993"/>
            </a:lvl1pPr>
            <a:lvl2pPr marL="81082" indent="-81082">
              <a:buFont typeface="Arial" panose="020B0604020202020204" pitchFamily="34" charset="0"/>
              <a:buChar char="•"/>
              <a:defRPr sz="662"/>
            </a:lvl2pPr>
            <a:lvl3pPr marL="162164" indent="-81082">
              <a:defRPr sz="662"/>
            </a:lvl3pPr>
            <a:lvl4pPr marL="243246" indent="-81082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29493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06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0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295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1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06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01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295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1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06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01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295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073242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06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0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295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4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1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06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01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295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6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1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06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01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295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2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61547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0" y="775864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2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4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2" y="775863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64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1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0" y="1492096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2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6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2" y="1492095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492096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1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0" y="220832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072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2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32" y="220832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3" y="220832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33589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0" y="775864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2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4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2" y="775863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64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1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0" y="1492096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2" y="149209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6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2" y="1492095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492096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11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0" y="220832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072" y="22083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2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32" y="220832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3" y="220832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986550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0" y="775864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2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4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2" y="775863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64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1" y="18389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0" y="1838927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2" y="18389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27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2" y="183892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838927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010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359097"/>
            <a:ext cx="4756785" cy="168732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78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2106989"/>
            <a:ext cx="4756785" cy="540808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135" cap="all" spc="95" baseline="0">
                <a:solidFill>
                  <a:schemeClr val="tx2"/>
                </a:solidFill>
                <a:latin typeface="+mj-lt"/>
              </a:defRPr>
            </a:lvl1pPr>
            <a:lvl2pPr marL="21621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71122" y="2055072"/>
            <a:ext cx="467029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3456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1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0" y="775864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072" y="775864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4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32" y="775863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64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1" y="18389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0" y="1838927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072" y="1838927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27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32" y="1838926"/>
            <a:ext cx="432435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838927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65397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0" y="775864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2" y="775864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4" y="775864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2" y="775864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0" y="1838927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2" y="1838927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4" y="1838927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2" y="1838927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8931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0" y="775864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2" y="775864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4" y="775864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2" y="775864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0" y="1838927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2" y="1838927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4" y="1838927"/>
            <a:ext cx="7255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2" y="1838927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94626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49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09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0" y="775862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3296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49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09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0" y="775862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17964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17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47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0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41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3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34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697" y="775862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28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43087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17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47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0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41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3" y="775863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34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697" y="775862"/>
            <a:ext cx="661734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28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246" indent="-81082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2239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00313"/>
            <a:ext cx="1112423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9498" y="600313"/>
            <a:ext cx="1112423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9937" y="600313"/>
            <a:ext cx="1172744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22" indent="-71322">
              <a:defRPr sz="662"/>
            </a:lvl3pPr>
            <a:lvl4pPr marL="189943" indent="-98350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0621" y="600313"/>
            <a:ext cx="1172744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22" indent="-71322">
              <a:defRPr sz="662"/>
            </a:lvl3pPr>
            <a:lvl4pPr marL="189943" indent="-98350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435" y="2356547"/>
            <a:ext cx="238024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9500" y="2356547"/>
            <a:ext cx="237386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4928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bg object 17"/>
          <p:cNvSpPr/>
          <p:nvPr/>
        </p:nvSpPr>
        <p:spPr>
          <a:xfrm>
            <a:off x="66849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1" y="720763"/>
            <a:ext cx="1824355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0178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028527"/>
            <a:ext cx="5765800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2997070"/>
            <a:ext cx="5765800" cy="3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922" y="359097"/>
            <a:ext cx="4756785" cy="168732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783" spc="-24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232" y="2108169"/>
            <a:ext cx="4756785" cy="54080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135" cap="all" spc="95" baseline="0">
                <a:solidFill>
                  <a:schemeClr val="tx2"/>
                </a:solidFill>
                <a:latin typeface="+mj-lt"/>
              </a:defRPr>
            </a:lvl1pPr>
            <a:lvl2pPr marL="216210" indent="0" algn="ctr">
              <a:buNone/>
              <a:defRPr sz="1135"/>
            </a:lvl2pPr>
            <a:lvl3pPr marL="432420" indent="0" algn="ctr">
              <a:buNone/>
              <a:defRPr sz="1135"/>
            </a:lvl3pPr>
            <a:lvl4pPr marL="648630" indent="0" algn="ctr">
              <a:buNone/>
              <a:defRPr sz="946"/>
            </a:lvl4pPr>
            <a:lvl5pPr marL="864840" indent="0" algn="ctr">
              <a:buNone/>
              <a:defRPr sz="946"/>
            </a:lvl5pPr>
            <a:lvl6pPr marL="1081049" indent="0" algn="ctr">
              <a:buNone/>
              <a:defRPr sz="946"/>
            </a:lvl6pPr>
            <a:lvl7pPr marL="1297259" indent="0" algn="ctr">
              <a:buNone/>
              <a:defRPr sz="946"/>
            </a:lvl7pPr>
            <a:lvl8pPr marL="1513469" indent="0" algn="ctr">
              <a:buNone/>
              <a:defRPr sz="946"/>
            </a:lvl8pPr>
            <a:lvl9pPr marL="1729679" indent="0" algn="ctr">
              <a:buNone/>
              <a:defRPr sz="946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71122" y="2055072"/>
            <a:ext cx="467029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61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922" y="873306"/>
            <a:ext cx="2335149" cy="19036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0558" y="873306"/>
            <a:ext cx="2335149" cy="19036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4836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1987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359097"/>
            <a:ext cx="4756785" cy="168732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78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2106989"/>
            <a:ext cx="4756785" cy="540808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135" cap="all" spc="95" baseline="0">
                <a:solidFill>
                  <a:schemeClr val="tx2"/>
                </a:solidFill>
                <a:latin typeface="+mj-lt"/>
              </a:defRPr>
            </a:lvl1pPr>
            <a:lvl2pPr marL="21621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71122" y="2055072"/>
            <a:ext cx="467029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7636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922" y="873306"/>
            <a:ext cx="2335149" cy="19036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0558" y="873306"/>
            <a:ext cx="2335149" cy="19036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589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873456"/>
            <a:ext cx="2335149" cy="34837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46" b="0" cap="all" baseline="0">
                <a:solidFill>
                  <a:schemeClr val="tx2"/>
                </a:solidFill>
              </a:defRPr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922" y="1221827"/>
            <a:ext cx="2335149" cy="15551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40558" y="873456"/>
            <a:ext cx="2335149" cy="34837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46" b="0" cap="all" baseline="0">
                <a:solidFill>
                  <a:schemeClr val="tx2"/>
                </a:solidFill>
              </a:defRPr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40558" y="1221827"/>
            <a:ext cx="2335149" cy="15551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7908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109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6611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" y="0"/>
            <a:ext cx="1915687" cy="324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910617" y="0"/>
            <a:ext cx="30270" cy="3244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217" y="281220"/>
            <a:ext cx="1513523" cy="1081617"/>
          </a:xfrm>
        </p:spPr>
        <p:txBody>
          <a:bodyPr anchor="b">
            <a:normAutofit/>
          </a:bodyPr>
          <a:lstStyle>
            <a:lvl1pPr>
              <a:defRPr sz="1702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0284" y="346118"/>
            <a:ext cx="3070289" cy="248771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217" y="1384469"/>
            <a:ext cx="1513523" cy="159882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709">
                <a:solidFill>
                  <a:srgbClr val="FFFFFF"/>
                </a:solidFill>
              </a:defRPr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0148" y="3056436"/>
            <a:ext cx="1238337" cy="172758"/>
          </a:xfrm>
        </p:spPr>
        <p:txBody>
          <a:bodyPr/>
          <a:lstStyle>
            <a:lvl1pPr algn="l">
              <a:defRPr/>
            </a:lvl1pPr>
          </a:lstStyle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0284" y="3056436"/>
            <a:ext cx="2198211" cy="17275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002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343503"/>
            <a:ext cx="5764298" cy="9013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" y="2325559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2401189"/>
            <a:ext cx="4782911" cy="389382"/>
          </a:xfrm>
        </p:spPr>
        <p:txBody>
          <a:bodyPr tIns="0" bIns="0" anchor="b">
            <a:noAutofit/>
          </a:bodyPr>
          <a:lstStyle>
            <a:lvl1pPr>
              <a:defRPr sz="1702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" y="0"/>
            <a:ext cx="5765793" cy="2325559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922" y="2794898"/>
            <a:ext cx="4782731" cy="28122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284"/>
              </a:spcAft>
              <a:buNone/>
              <a:defRPr sz="709">
                <a:solidFill>
                  <a:srgbClr val="FFFFFF"/>
                </a:solidFill>
              </a:defRPr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21651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0739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6150" y="195080"/>
            <a:ext cx="1243251" cy="272528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6399" y="195080"/>
            <a:ext cx="3657679" cy="2725285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83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42.xml"/><Relationship Id="rId34" Type="http://schemas.openxmlformats.org/officeDocument/2006/relationships/slideLayout" Target="../slideLayouts/slideLayout55.xml"/><Relationship Id="rId42" Type="http://schemas.openxmlformats.org/officeDocument/2006/relationships/slideLayout" Target="../slideLayouts/slideLayout63.xml"/><Relationship Id="rId47" Type="http://schemas.openxmlformats.org/officeDocument/2006/relationships/slideLayout" Target="../slideLayouts/slideLayout68.xml"/><Relationship Id="rId50" Type="http://schemas.openxmlformats.org/officeDocument/2006/relationships/slideLayout" Target="../slideLayouts/slideLayout71.xml"/><Relationship Id="rId55" Type="http://schemas.openxmlformats.org/officeDocument/2006/relationships/slideLayout" Target="../slideLayouts/slideLayout76.xml"/><Relationship Id="rId63" Type="http://schemas.openxmlformats.org/officeDocument/2006/relationships/slideLayout" Target="../slideLayouts/slideLayout84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28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53.xml"/><Relationship Id="rId37" Type="http://schemas.openxmlformats.org/officeDocument/2006/relationships/slideLayout" Target="../slideLayouts/slideLayout58.xml"/><Relationship Id="rId40" Type="http://schemas.openxmlformats.org/officeDocument/2006/relationships/slideLayout" Target="../slideLayouts/slideLayout61.xml"/><Relationship Id="rId45" Type="http://schemas.openxmlformats.org/officeDocument/2006/relationships/slideLayout" Target="../slideLayouts/slideLayout66.xml"/><Relationship Id="rId53" Type="http://schemas.openxmlformats.org/officeDocument/2006/relationships/slideLayout" Target="../slideLayouts/slideLayout74.xml"/><Relationship Id="rId58" Type="http://schemas.openxmlformats.org/officeDocument/2006/relationships/slideLayout" Target="../slideLayouts/slideLayout79.xml"/><Relationship Id="rId66" Type="http://schemas.openxmlformats.org/officeDocument/2006/relationships/slideLayout" Target="../slideLayouts/slideLayout87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36" Type="http://schemas.openxmlformats.org/officeDocument/2006/relationships/slideLayout" Target="../slideLayouts/slideLayout57.xml"/><Relationship Id="rId49" Type="http://schemas.openxmlformats.org/officeDocument/2006/relationships/slideLayout" Target="../slideLayouts/slideLayout70.xml"/><Relationship Id="rId57" Type="http://schemas.openxmlformats.org/officeDocument/2006/relationships/slideLayout" Target="../slideLayouts/slideLayout78.xml"/><Relationship Id="rId61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73.xml"/><Relationship Id="rId60" Type="http://schemas.openxmlformats.org/officeDocument/2006/relationships/slideLayout" Target="../slideLayouts/slideLayout81.xml"/><Relationship Id="rId65" Type="http://schemas.openxmlformats.org/officeDocument/2006/relationships/slideLayout" Target="../slideLayouts/slideLayout86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Relationship Id="rId35" Type="http://schemas.openxmlformats.org/officeDocument/2006/relationships/slideLayout" Target="../slideLayouts/slideLayout56.xml"/><Relationship Id="rId43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69.xml"/><Relationship Id="rId56" Type="http://schemas.openxmlformats.org/officeDocument/2006/relationships/slideLayout" Target="../slideLayouts/slideLayout77.xml"/><Relationship Id="rId64" Type="http://schemas.openxmlformats.org/officeDocument/2006/relationships/slideLayout" Target="../slideLayouts/slideLayout85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72.xml"/><Relationship Id="rId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33" Type="http://schemas.openxmlformats.org/officeDocument/2006/relationships/slideLayout" Target="../slideLayouts/slideLayout54.xml"/><Relationship Id="rId38" Type="http://schemas.openxmlformats.org/officeDocument/2006/relationships/slideLayout" Target="../slideLayouts/slideLayout59.xml"/><Relationship Id="rId46" Type="http://schemas.openxmlformats.org/officeDocument/2006/relationships/slideLayout" Target="../slideLayouts/slideLayout67.xml"/><Relationship Id="rId59" Type="http://schemas.openxmlformats.org/officeDocument/2006/relationships/slideLayout" Target="../slideLayouts/slideLayout80.xml"/><Relationship Id="rId67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62.xml"/><Relationship Id="rId54" Type="http://schemas.openxmlformats.org/officeDocument/2006/relationships/slideLayout" Target="../slideLayouts/slideLayout75.xml"/><Relationship Id="rId62" Type="http://schemas.openxmlformats.org/officeDocument/2006/relationships/slideLayout" Target="../slideLayouts/slideLayout83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873306"/>
            <a:ext cx="4756785" cy="190364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922" y="3056436"/>
            <a:ext cx="116917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3259" y="3056436"/>
            <a:ext cx="228078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6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82092" y="3056436"/>
            <a:ext cx="62047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7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64441" y="822258"/>
            <a:ext cx="471354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62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0" r:id="rId13"/>
    <p:sldLayoutId id="2147483693" r:id="rId14"/>
    <p:sldLayoutId id="2147483694" r:id="rId15"/>
    <p:sldLayoutId id="2147483695" r:id="rId16"/>
  </p:sldLayoutIdLst>
  <p:txStyles>
    <p:titleStyle>
      <a:lvl1pPr algn="l" defTabSz="432420" rtl="0" eaLnBrk="1" latinLnBrk="0" hangingPunct="1">
        <a:lnSpc>
          <a:spcPct val="85000"/>
        </a:lnSpc>
        <a:spcBef>
          <a:spcPct val="0"/>
        </a:spcBef>
        <a:buNone/>
        <a:defRPr sz="2270" kern="1200" spc="-24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3242" indent="-43242" algn="l" defTabSz="432420" rtl="0" eaLnBrk="1" latinLnBrk="0" hangingPunct="1">
        <a:lnSpc>
          <a:spcPct val="90000"/>
        </a:lnSpc>
        <a:spcBef>
          <a:spcPts val="567"/>
        </a:spcBef>
        <a:spcAft>
          <a:spcPts val="95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94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81616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85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68100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54584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41068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2019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61477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70935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80393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37" y="576863"/>
            <a:ext cx="4900931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8550" y="2982410"/>
            <a:ext cx="1022104" cy="145638"/>
          </a:xfrm>
          <a:prstGeom prst="rect">
            <a:avLst/>
          </a:prstGeom>
        </p:spPr>
        <p:txBody>
          <a:bodyPr vert="horz" wrap="square" lIns="57659" tIns="28829" rIns="57659" bIns="2882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411" y="2977563"/>
            <a:ext cx="65936" cy="155332"/>
          </a:xfrm>
          <a:prstGeom prst="rect">
            <a:avLst/>
          </a:prstGeom>
        </p:spPr>
        <p:txBody>
          <a:bodyPr vert="horz" wrap="none" lIns="57659" tIns="28829" rIns="57659" bIns="2882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590" y="2976406"/>
            <a:ext cx="157576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297" y="2976406"/>
            <a:ext cx="157576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792" y="3033926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5882" y="2976406"/>
            <a:ext cx="157576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323" y="3033926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3370" y="3023589"/>
            <a:ext cx="30330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59" tIns="28829" rIns="57659" bIns="2882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1196" y="3022203"/>
            <a:ext cx="67258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59" tIns="28829" rIns="57659" bIns="2882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4712" y="3028070"/>
            <a:ext cx="7281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59" tIns="28829" rIns="57659" bIns="2882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6036" y="2976406"/>
            <a:ext cx="157576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59744" y="2976406"/>
            <a:ext cx="157576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2330" y="2976406"/>
            <a:ext cx="157576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0786" y="2959315"/>
            <a:ext cx="190272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6035" y="2959315"/>
            <a:ext cx="190272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5982" y="2959315"/>
            <a:ext cx="190272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014" y="2961482"/>
            <a:ext cx="190272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10" y="2957803"/>
            <a:ext cx="190272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18567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733" r:id="rId37"/>
    <p:sldLayoutId id="2147483734" r:id="rId38"/>
    <p:sldLayoutId id="2147483735" r:id="rId39"/>
    <p:sldLayoutId id="2147483736" r:id="rId40"/>
    <p:sldLayoutId id="2147483737" r:id="rId41"/>
    <p:sldLayoutId id="2147483738" r:id="rId42"/>
    <p:sldLayoutId id="2147483739" r:id="rId43"/>
    <p:sldLayoutId id="2147483740" r:id="rId44"/>
    <p:sldLayoutId id="2147483741" r:id="rId45"/>
    <p:sldLayoutId id="2147483742" r:id="rId46"/>
    <p:sldLayoutId id="2147483743" r:id="rId47"/>
    <p:sldLayoutId id="2147483744" r:id="rId48"/>
    <p:sldLayoutId id="2147483745" r:id="rId49"/>
    <p:sldLayoutId id="2147483746" r:id="rId50"/>
    <p:sldLayoutId id="2147483747" r:id="rId51"/>
    <p:sldLayoutId id="2147483748" r:id="rId52"/>
    <p:sldLayoutId id="2147483749" r:id="rId53"/>
    <p:sldLayoutId id="2147483750" r:id="rId54"/>
    <p:sldLayoutId id="2147483751" r:id="rId55"/>
    <p:sldLayoutId id="2147483752" r:id="rId56"/>
    <p:sldLayoutId id="2147483753" r:id="rId57"/>
    <p:sldLayoutId id="2147483754" r:id="rId58"/>
    <p:sldLayoutId id="2147483755" r:id="rId59"/>
    <p:sldLayoutId id="2147483756" r:id="rId60"/>
    <p:sldLayoutId id="2147483757" r:id="rId61"/>
    <p:sldLayoutId id="2147483758" r:id="rId62"/>
    <p:sldLayoutId id="2147483759" r:id="rId63"/>
    <p:sldLayoutId id="2147483760" r:id="rId64"/>
    <p:sldLayoutId id="2147483761" r:id="rId65"/>
    <p:sldLayoutId id="2147483762" r:id="rId66"/>
    <p:sldLayoutId id="2147483763" r:id="rId67"/>
  </p:sldLayoutIdLst>
  <p:txStyles>
    <p:titleStyle>
      <a:lvl1pPr algn="ctr" defTabSz="576570" rtl="0" eaLnBrk="1" latinLnBrk="0" hangingPunct="1">
        <a:lnSpc>
          <a:spcPct val="86000"/>
        </a:lnSpc>
        <a:spcBef>
          <a:spcPct val="0"/>
        </a:spcBef>
        <a:buNone/>
        <a:defRPr sz="1324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07" indent="-108107" algn="l" defTabSz="576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215" indent="-109108" algn="l" defTabSz="576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321" indent="-108107" algn="l" defTabSz="576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428" indent="-108107" algn="l" defTabSz="576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535" indent="-108107" algn="l" defTabSz="576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5565" indent="-144142" algn="l" defTabSz="576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3850" indent="-144142" algn="l" defTabSz="576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135" indent="-144142" algn="l" defTabSz="576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418" indent="-144142" algn="l" defTabSz="576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285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570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853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138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423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708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7992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277" algn="l" defTabSz="576570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873306"/>
            <a:ext cx="4756785" cy="190364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922" y="3056436"/>
            <a:ext cx="116917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3259" y="3056436"/>
            <a:ext cx="228078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6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82092" y="3056436"/>
            <a:ext cx="62047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7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64441" y="822258"/>
            <a:ext cx="471354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</p:sldLayoutIdLst>
  <p:txStyles>
    <p:titleStyle>
      <a:lvl1pPr algn="l" defTabSz="432420" rtl="0" eaLnBrk="1" latinLnBrk="0" hangingPunct="1">
        <a:lnSpc>
          <a:spcPct val="85000"/>
        </a:lnSpc>
        <a:spcBef>
          <a:spcPct val="0"/>
        </a:spcBef>
        <a:buNone/>
        <a:defRPr sz="2270" kern="1200" spc="-24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3242" indent="-43242" algn="l" defTabSz="432420" rtl="0" eaLnBrk="1" latinLnBrk="0" hangingPunct="1">
        <a:lnSpc>
          <a:spcPct val="90000"/>
        </a:lnSpc>
        <a:spcBef>
          <a:spcPts val="567"/>
        </a:spcBef>
        <a:spcAft>
          <a:spcPts val="95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94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81616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85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68100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54584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41068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2019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61477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70935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80393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96900" y="1138609"/>
            <a:ext cx="4691278" cy="164532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6000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</a:p>
          <a:p>
            <a:pPr marL="36000"/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Gapning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ajratilgan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bo‘laklari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ularda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tinish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belgilarining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ishlatilishi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0490" y="1165225"/>
            <a:ext cx="284010" cy="72795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0490" y="2026625"/>
            <a:ext cx="284010" cy="727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90341" y="194820"/>
            <a:ext cx="1219199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250518" y="309184"/>
            <a:ext cx="1119458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100" y="2308226"/>
            <a:ext cx="1143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17713" cy="52317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3216" y="997573"/>
            <a:ext cx="5662680" cy="23544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90695"/>
            <a:ext cx="2075055" cy="34339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8E3BEB6-539A-4CED-9057-D4B25FF4FABF}"/>
              </a:ext>
            </a:extLst>
          </p:cNvPr>
          <p:cNvSpPr/>
          <p:nvPr/>
        </p:nvSpPr>
        <p:spPr>
          <a:xfrm>
            <a:off x="517182" y="572146"/>
            <a:ext cx="147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76AD5662-0BFC-4514-8E26-A624DE948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38" y="100486"/>
            <a:ext cx="5427828" cy="315471"/>
          </a:xfrm>
        </p:spPr>
        <p:txBody>
          <a:bodyPr/>
          <a:lstStyle/>
          <a:p>
            <a:pPr algn="ctr"/>
            <a:r>
              <a:rPr lang="en-US" dirty="0" err="1"/>
              <a:t>Gapning</a:t>
            </a:r>
            <a:r>
              <a:rPr lang="en-US" dirty="0"/>
              <a:t> </a:t>
            </a:r>
            <a:r>
              <a:rPr lang="en-US" dirty="0" err="1"/>
              <a:t>ajratilgan</a:t>
            </a:r>
            <a:r>
              <a:rPr lang="en-US" dirty="0"/>
              <a:t> </a:t>
            </a:r>
            <a:r>
              <a:rPr lang="en-US" dirty="0" err="1"/>
              <a:t>bo‘laklari</a:t>
            </a:r>
            <a:r>
              <a:rPr lang="en-US" dirty="0"/>
              <a:t>	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EDFA96-F100-4220-AD6D-9F2CDF19C876}"/>
              </a:ext>
            </a:extLst>
          </p:cNvPr>
          <p:cNvSpPr/>
          <p:nvPr/>
        </p:nvSpPr>
        <p:spPr>
          <a:xfrm>
            <a:off x="139700" y="1241425"/>
            <a:ext cx="5566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oydinlashtirish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809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17713" cy="52317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3216" y="997573"/>
            <a:ext cx="5662680" cy="167513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90695"/>
            <a:ext cx="2075055" cy="34339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8E3BEB6-539A-4CED-9057-D4B25FF4FABF}"/>
              </a:ext>
            </a:extLst>
          </p:cNvPr>
          <p:cNvSpPr/>
          <p:nvPr/>
        </p:nvSpPr>
        <p:spPr>
          <a:xfrm>
            <a:off x="517182" y="572146"/>
            <a:ext cx="147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76AD5662-0BFC-4514-8E26-A624DE948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38" y="100486"/>
            <a:ext cx="5427828" cy="315471"/>
          </a:xfrm>
        </p:spPr>
        <p:txBody>
          <a:bodyPr/>
          <a:lstStyle/>
          <a:p>
            <a:pPr algn="ctr"/>
            <a:r>
              <a:rPr lang="en-US" dirty="0" err="1"/>
              <a:t>Ajratilgan</a:t>
            </a:r>
            <a:r>
              <a:rPr lang="en-US" dirty="0"/>
              <a:t> </a:t>
            </a:r>
            <a:r>
              <a:rPr lang="en-US" dirty="0" err="1"/>
              <a:t>to‘diruvchi</a:t>
            </a:r>
            <a:r>
              <a:rPr lang="en-US" dirty="0"/>
              <a:t>	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EDFA96-F100-4220-AD6D-9F2CDF19C876}"/>
              </a:ext>
            </a:extLst>
          </p:cNvPr>
          <p:cNvSpPr/>
          <p:nvPr/>
        </p:nvSpPr>
        <p:spPr>
          <a:xfrm>
            <a:off x="139700" y="1241425"/>
            <a:ext cx="55661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to‘ldiruvchining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anjumanga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680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17713" cy="52317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3216" y="1165225"/>
            <a:ext cx="5662680" cy="167513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90695"/>
            <a:ext cx="2075055" cy="34339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8E3BEB6-539A-4CED-9057-D4B25FF4FABF}"/>
              </a:ext>
            </a:extLst>
          </p:cNvPr>
          <p:cNvSpPr/>
          <p:nvPr/>
        </p:nvSpPr>
        <p:spPr>
          <a:xfrm>
            <a:off x="517182" y="572146"/>
            <a:ext cx="147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76AD5662-0BFC-4514-8E26-A624DE948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38" y="100486"/>
            <a:ext cx="5671636" cy="315471"/>
          </a:xfrm>
        </p:spPr>
        <p:txBody>
          <a:bodyPr/>
          <a:lstStyle/>
          <a:p>
            <a:pPr algn="ctr"/>
            <a:r>
              <a:rPr lang="en-US" dirty="0" err="1"/>
              <a:t>Ajratilgan</a:t>
            </a:r>
            <a:r>
              <a:rPr lang="en-US" dirty="0"/>
              <a:t> </a:t>
            </a:r>
            <a:r>
              <a:rPr lang="en-US" dirty="0" err="1"/>
              <a:t>aniqlovchi</a:t>
            </a:r>
            <a:r>
              <a:rPr lang="en-US" dirty="0"/>
              <a:t>	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EDFA96-F100-4220-AD6D-9F2CDF19C876}"/>
              </a:ext>
            </a:extLst>
          </p:cNvPr>
          <p:cNvSpPr/>
          <p:nvPr/>
        </p:nvSpPr>
        <p:spPr>
          <a:xfrm>
            <a:off x="99802" y="1464181"/>
            <a:ext cx="55661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muloyim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soddaligi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hammani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qaratdi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860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1-mashq (91-bet)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41515" y="561442"/>
            <a:ext cx="5179785" cy="527583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dirty="0"/>
              <a:t>        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endParaRPr lang="en-US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100" y="573802"/>
            <a:ext cx="53701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9305" y="83260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C0CDE16-2E71-4C1B-A343-80E7D9DFDAE2}"/>
              </a:ext>
            </a:extLst>
          </p:cNvPr>
          <p:cNvSpPr/>
          <p:nvPr/>
        </p:nvSpPr>
        <p:spPr>
          <a:xfrm>
            <a:off x="179692" y="1474503"/>
            <a:ext cx="5522607" cy="1749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1. Ona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o‘ylayman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mehribonimni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400"/>
              </a:spcAft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Pastlikka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Xumson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tusha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boshladik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400"/>
              </a:spcAft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Aziz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qizg‘in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suhbatlashmoqda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400"/>
              </a:spcAft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kastum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kiygan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400"/>
              </a:spcAft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Buvam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minib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yuribdilar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6. Men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Nigoraga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dugonamga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gapiryapman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CE0E3F4-A01B-4F63-B32A-8CA9E669C0E2}"/>
              </a:ext>
            </a:extLst>
          </p:cNvPr>
          <p:cNvSpPr/>
          <p:nvPr/>
        </p:nvSpPr>
        <p:spPr>
          <a:xfrm>
            <a:off x="92607" y="1063924"/>
            <a:ext cx="56096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b="1" dirty="0" err="1"/>
              <a:t>Namuna</a:t>
            </a:r>
            <a:r>
              <a:rPr lang="en-US" sz="1400" b="1" dirty="0"/>
              <a:t>: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Ona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o‘ylayman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mehribonimni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to‘diruvchi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1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83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650865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800"/>
              </a:spcBef>
              <a:spcAft>
                <a:spcPts val="130"/>
              </a:spcAft>
              <a:buClrTx/>
              <a:buSzTx/>
              <a:buFontTx/>
              <a:buNone/>
              <a:tabLst/>
              <a:defRPr/>
            </a:pPr>
            <a:r>
              <a:rPr lang="uz-Cyrl-UZ" spc="15" dirty="0"/>
              <a:t>   </a:t>
            </a:r>
            <a:r>
              <a:rPr lang="en-US" spc="15" dirty="0" err="1"/>
              <a:t>Tekshiramiz</a:t>
            </a:r>
            <a: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  <a:t/>
            </a:r>
            <a:b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</a:br>
            <a:r>
              <a:rPr lang="uz-Cyrl-UZ" spc="15" dirty="0"/>
              <a:t> 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00422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" y="541180"/>
            <a:ext cx="2971801" cy="2088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0638" y="587535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E446FC2-E58E-437E-8514-F7AABC324FAC}"/>
              </a:ext>
            </a:extLst>
          </p:cNvPr>
          <p:cNvSpPr/>
          <p:nvPr/>
        </p:nvSpPr>
        <p:spPr>
          <a:xfrm>
            <a:off x="170672" y="470409"/>
            <a:ext cx="55867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338E695-D9F1-4190-883E-A3C0EB74FA1F}"/>
              </a:ext>
            </a:extLst>
          </p:cNvPr>
          <p:cNvSpPr/>
          <p:nvPr/>
        </p:nvSpPr>
        <p:spPr>
          <a:xfrm>
            <a:off x="215899" y="987279"/>
            <a:ext cx="543769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Pastlikka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Xumson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spcAft>
                <a:spcPts val="600"/>
              </a:spcAft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Aziz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suhbatlashmoqda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spcAft>
                <a:spcPts val="600"/>
              </a:spcAft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kastum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kiygan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spcAft>
                <a:spcPts val="600"/>
              </a:spcAft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Buvam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yuribdilar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Men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Nigoraga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dugonamga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gapiryapman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164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85967" y="2990026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7638B77-B2C3-4B83-8D38-EC76777AE3BA}"/>
              </a:ext>
            </a:extLst>
          </p:cNvPr>
          <p:cNvSpPr/>
          <p:nvPr/>
        </p:nvSpPr>
        <p:spPr>
          <a:xfrm>
            <a:off x="2654301" y="791936"/>
            <a:ext cx="2971066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obro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manmanga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zavol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20C12C-85D8-4D5A-8074-CA7405778147}"/>
              </a:ext>
            </a:extLst>
          </p:cNvPr>
          <p:cNvSpPr/>
          <p:nvPr/>
        </p:nvSpPr>
        <p:spPr>
          <a:xfrm>
            <a:off x="145876" y="601488"/>
            <a:ext cx="243766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murodga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Kamtarin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yeydi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7A6A6D-697C-48FF-AF56-8AF2FD2C1EAD}"/>
              </a:ext>
            </a:extLst>
          </p:cNvPr>
          <p:cNvSpPr/>
          <p:nvPr/>
        </p:nvSpPr>
        <p:spPr>
          <a:xfrm>
            <a:off x="2844799" y="2003425"/>
            <a:ext cx="278056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Maqtangan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yeydi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Manman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uyatga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8168535-B364-4805-AC27-677570AE1AAE}"/>
              </a:ext>
            </a:extLst>
          </p:cNvPr>
          <p:cNvSpPr/>
          <p:nvPr/>
        </p:nvSpPr>
        <p:spPr>
          <a:xfrm>
            <a:off x="140433" y="1746597"/>
            <a:ext cx="257377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Kamtarga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kamol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Manman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qotar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F29B388-59BA-45A5-947F-FFF787F3CFCD}"/>
              </a:ext>
            </a:extLst>
          </p:cNvPr>
          <p:cNvSpPr/>
          <p:nvPr/>
        </p:nvSpPr>
        <p:spPr>
          <a:xfrm>
            <a:off x="1465310" y="33875"/>
            <a:ext cx="2497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So‘zlar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adashdi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09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85967" y="2990026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7638B77-B2C3-4B83-8D38-EC76777AE3BA}"/>
              </a:ext>
            </a:extLst>
          </p:cNvPr>
          <p:cNvSpPr/>
          <p:nvPr/>
        </p:nvSpPr>
        <p:spPr>
          <a:xfrm>
            <a:off x="2654301" y="791936"/>
            <a:ext cx="2971066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bo‘lsang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obro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ortar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Manman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bo‘lsang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ensa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qotar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20C12C-85D8-4D5A-8074-CA7405778147}"/>
              </a:ext>
            </a:extLst>
          </p:cNvPr>
          <p:cNvSpPr/>
          <p:nvPr/>
        </p:nvSpPr>
        <p:spPr>
          <a:xfrm>
            <a:off x="145876" y="601488"/>
            <a:ext cx="243766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yetar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murodga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Manman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qolar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uyatga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7A6A6D-697C-48FF-AF56-8AF2FD2C1EAD}"/>
              </a:ext>
            </a:extLst>
          </p:cNvPr>
          <p:cNvSpPr/>
          <p:nvPr/>
        </p:nvSpPr>
        <p:spPr>
          <a:xfrm>
            <a:off x="2844799" y="2003425"/>
            <a:ext cx="278056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Maqtangan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pand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yeydi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Kamtarin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yeydi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8168535-B364-4805-AC27-677570AE1AAE}"/>
              </a:ext>
            </a:extLst>
          </p:cNvPr>
          <p:cNvSpPr/>
          <p:nvPr/>
        </p:nvSpPr>
        <p:spPr>
          <a:xfrm>
            <a:off x="140433" y="1746597"/>
            <a:ext cx="257377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So‘rashdan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uyalma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bilmaslikdan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uyal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9DA5CE5-28FF-4A0E-A8AD-00078D4C4BB4}"/>
              </a:ext>
            </a:extLst>
          </p:cNvPr>
          <p:cNvSpPr/>
          <p:nvPr/>
        </p:nvSpPr>
        <p:spPr>
          <a:xfrm>
            <a:off x="1624753" y="53077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TEKSHIRAMIZ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864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17713" cy="52317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3216" y="1165225"/>
            <a:ext cx="5662680" cy="167513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90695"/>
            <a:ext cx="2075055" cy="34339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8E3BEB6-539A-4CED-9057-D4B25FF4FABF}"/>
              </a:ext>
            </a:extLst>
          </p:cNvPr>
          <p:cNvSpPr/>
          <p:nvPr/>
        </p:nvSpPr>
        <p:spPr>
          <a:xfrm>
            <a:off x="517182" y="572146"/>
            <a:ext cx="147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76AD5662-0BFC-4514-8E26-A624DE948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38" y="100486"/>
            <a:ext cx="5427828" cy="315471"/>
          </a:xfrm>
        </p:spPr>
        <p:txBody>
          <a:bodyPr/>
          <a:lstStyle/>
          <a:p>
            <a:pPr algn="ctr"/>
            <a:r>
              <a:rPr lang="en-US" dirty="0" err="1"/>
              <a:t>Ajratilgan</a:t>
            </a:r>
            <a:r>
              <a:rPr lang="en-US" dirty="0"/>
              <a:t> </a:t>
            </a:r>
            <a:r>
              <a:rPr lang="en-US" dirty="0" err="1"/>
              <a:t>hol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EDFA96-F100-4220-AD6D-9F2CDF19C876}"/>
              </a:ext>
            </a:extLst>
          </p:cNvPr>
          <p:cNvSpPr/>
          <p:nvPr/>
        </p:nvSpPr>
        <p:spPr>
          <a:xfrm>
            <a:off x="139700" y="1464181"/>
            <a:ext cx="5526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pishig‘ida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dalaga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ketamiz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150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17713" cy="52317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3216" y="530653"/>
            <a:ext cx="5662680" cy="261577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38815"/>
            <a:ext cx="2075055" cy="34339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8E3BEB6-539A-4CED-9057-D4B25FF4FABF}"/>
              </a:ext>
            </a:extLst>
          </p:cNvPr>
          <p:cNvSpPr/>
          <p:nvPr/>
        </p:nvSpPr>
        <p:spPr>
          <a:xfrm>
            <a:off x="517182" y="526751"/>
            <a:ext cx="147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5EDFA96-F100-4220-AD6D-9F2CDF19C876}"/>
              </a:ext>
            </a:extLst>
          </p:cNvPr>
          <p:cNvSpPr/>
          <p:nvPr/>
        </p:nvSpPr>
        <p:spPr>
          <a:xfrm>
            <a:off x="63500" y="975540"/>
            <a:ext cx="5689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gap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bo‘laklardan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agar 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verguli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tire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Go‘zalni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yoshlardagi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boqadigan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yoqtirib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qolishdi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942A0FAE-77B1-49B4-9341-CCB98F5A1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46372"/>
            <a:ext cx="5164295" cy="492443"/>
          </a:xfrm>
        </p:spPr>
        <p:txBody>
          <a:bodyPr/>
          <a:lstStyle/>
          <a:p>
            <a:pPr algn="ctr"/>
            <a:r>
              <a:rPr lang="en-US" sz="1600" dirty="0" err="1"/>
              <a:t>Gapning</a:t>
            </a:r>
            <a:r>
              <a:rPr lang="en-US" sz="1600" dirty="0"/>
              <a:t> </a:t>
            </a:r>
            <a:r>
              <a:rPr lang="en-US" sz="1600" dirty="0" err="1"/>
              <a:t>ajratilgan</a:t>
            </a:r>
            <a:r>
              <a:rPr lang="en-US" sz="1600" dirty="0"/>
              <a:t> </a:t>
            </a:r>
            <a:r>
              <a:rPr lang="en-US" sz="1600" dirty="0" err="1"/>
              <a:t>bo‘laklarida</a:t>
            </a:r>
            <a:r>
              <a:rPr lang="en-US" sz="1600" dirty="0"/>
              <a:t> </a:t>
            </a:r>
            <a:r>
              <a:rPr lang="en-US" sz="1600" dirty="0" err="1"/>
              <a:t>tinish</a:t>
            </a:r>
            <a:r>
              <a:rPr lang="en-US" sz="1600" dirty="0"/>
              <a:t> </a:t>
            </a:r>
            <a:r>
              <a:rPr lang="en-US" sz="1600" dirty="0" err="1"/>
              <a:t>belgilarining</a:t>
            </a:r>
            <a:r>
              <a:rPr lang="en-US" sz="1600" dirty="0"/>
              <a:t> </a:t>
            </a:r>
            <a:r>
              <a:rPr lang="en-US" sz="1600" dirty="0" err="1"/>
              <a:t>qo‘llanishi</a:t>
            </a:r>
            <a:r>
              <a:rPr lang="en-US" sz="1600" dirty="0"/>
              <a:t>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80072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111395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2- </a:t>
            </a:r>
            <a:r>
              <a:rPr lang="en-US" sz="2000" spc="15" dirty="0" err="1"/>
              <a:t>mashq</a:t>
            </a:r>
            <a:r>
              <a:rPr lang="en-US" sz="2000" spc="15" dirty="0"/>
              <a:t>.(91-bet)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E75B87B-1D37-445B-B3C8-7527E6DDB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3" y="555625"/>
            <a:ext cx="5499069" cy="45114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A6D5E5E-C38F-4509-83D3-5094A6948789}"/>
              </a:ext>
            </a:extLst>
          </p:cNvPr>
          <p:cNvSpPr/>
          <p:nvPr/>
        </p:nvSpPr>
        <p:spPr>
          <a:xfrm>
            <a:off x="410331" y="496565"/>
            <a:ext cx="502920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ajratilganligini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7BE9D48-0D0F-47E9-9315-B21E72E6C4EF}"/>
              </a:ext>
            </a:extLst>
          </p:cNvPr>
          <p:cNvSpPr/>
          <p:nvPr/>
        </p:nvSpPr>
        <p:spPr>
          <a:xfrm>
            <a:off x="182668" y="1080920"/>
            <a:ext cx="5400464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maqsadni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imtihon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topshirishni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ko‘zlab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21-aprel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5.00 da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saroyiga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Qo‘shnini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kampirni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Toshkent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arafasida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go‘zallashadi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859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85967" y="2990026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40433" y="213072"/>
            <a:ext cx="5304658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Uchta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to‘g‘ri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bitta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noto‘g‘ri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usuli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7638B77-B2C3-4B83-8D38-EC76777AE3BA}"/>
              </a:ext>
            </a:extLst>
          </p:cNvPr>
          <p:cNvSpPr/>
          <p:nvPr/>
        </p:nvSpPr>
        <p:spPr>
          <a:xfrm>
            <a:off x="2654301" y="791936"/>
            <a:ext cx="2971066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Muvaffaqiyatlaridan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kibr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berilmaydi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20C12C-85D8-4D5A-8074-CA7405778147}"/>
              </a:ext>
            </a:extLst>
          </p:cNvPr>
          <p:cNvSpPr/>
          <p:nvPr/>
        </p:nvSpPr>
        <p:spPr>
          <a:xfrm>
            <a:off x="145876" y="601488"/>
            <a:ext cx="243766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Boshqalarni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hurmat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qiladi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7A6A6D-697C-48FF-AF56-8AF2FD2C1EAD}"/>
              </a:ext>
            </a:extLst>
          </p:cNvPr>
          <p:cNvSpPr/>
          <p:nvPr/>
        </p:nvSpPr>
        <p:spPr>
          <a:xfrm>
            <a:off x="2844799" y="2003425"/>
            <a:ext cx="278056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Bahs-munozaralarda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hech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qachon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qo‘pollik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qilmaydi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8168535-B364-4805-AC27-677570AE1AAE}"/>
              </a:ext>
            </a:extLst>
          </p:cNvPr>
          <p:cNvSpPr/>
          <p:nvPr/>
        </p:nvSpPr>
        <p:spPr>
          <a:xfrm>
            <a:off x="140433" y="1746597"/>
            <a:ext cx="2573777" cy="86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qobiliyatiga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ortiqcha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baho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94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64204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 err="1"/>
              <a:t>Tekshiramiz</a:t>
            </a:r>
            <a:r>
              <a:rPr lang="en-US" sz="2000" spc="15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7BE9D48-0D0F-47E9-9315-B21E72E6C4EF}"/>
              </a:ext>
            </a:extLst>
          </p:cNvPr>
          <p:cNvSpPr/>
          <p:nvPr/>
        </p:nvSpPr>
        <p:spPr>
          <a:xfrm>
            <a:off x="232261" y="708025"/>
            <a:ext cx="549906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maqsadni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imtihon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topshirishni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ko‘zlab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21-aprel (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5.00 da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saroyiga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Qo‘shnini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kampirni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Toshkent,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may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arafasida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go‘zallashadi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805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BE856F-E625-4E37-A421-7D6250B9D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6" y="1"/>
            <a:ext cx="5718544" cy="5847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2946FA6-E1DD-4418-8A8D-5444336F7D64}"/>
              </a:ext>
            </a:extLst>
          </p:cNvPr>
          <p:cNvSpPr/>
          <p:nvPr/>
        </p:nvSpPr>
        <p:spPr>
          <a:xfrm>
            <a:off x="0" y="-8672"/>
            <a:ext cx="5827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Quyidagi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gaplarni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ko‘chiring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</a:p>
          <a:p>
            <a:pPr algn="ctr"/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Ajratilgan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to‘ldiruvchi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,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ajratilgan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hollarni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aniqlang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F207594-86D3-4958-8168-EE44272EF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599744"/>
            <a:ext cx="2213040" cy="28240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B1E8BB-0930-4952-A127-5D4223A6EE8B}"/>
              </a:ext>
            </a:extLst>
          </p:cNvPr>
          <p:cNvSpPr/>
          <p:nvPr/>
        </p:nvSpPr>
        <p:spPr>
          <a:xfrm>
            <a:off x="555967" y="533521"/>
            <a:ext cx="1380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8DC79DE-12A7-4F98-952E-F4BCB95893EB}"/>
              </a:ext>
            </a:extLst>
          </p:cNvPr>
          <p:cNvSpPr/>
          <p:nvPr/>
        </p:nvSpPr>
        <p:spPr>
          <a:xfrm>
            <a:off x="64858" y="828803"/>
            <a:ext cx="5762927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adirlariga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1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gilamlar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to‘shaldi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Ana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taxta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ko‘prikning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yarashadi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Shiringa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atrofdan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qishloqning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chiqaverishidan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qurdik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qiyalik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archazor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6. Bir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Abrorovna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gapirgan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66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BE856F-E625-4E37-A421-7D6250B9D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8" y="-8671"/>
            <a:ext cx="5718544" cy="50057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2946FA6-E1DD-4418-8A8D-5444336F7D64}"/>
              </a:ext>
            </a:extLst>
          </p:cNvPr>
          <p:cNvSpPr/>
          <p:nvPr/>
        </p:nvSpPr>
        <p:spPr>
          <a:xfrm>
            <a:off x="23628" y="122574"/>
            <a:ext cx="5827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TEKSHIRAMIZ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F207594-86D3-4958-8168-EE44272EF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640497"/>
            <a:ext cx="2213040" cy="21992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8A528A-4D53-4B97-8F76-9C4E3849F318}"/>
              </a:ext>
            </a:extLst>
          </p:cNvPr>
          <p:cNvSpPr/>
          <p:nvPr/>
        </p:nvSpPr>
        <p:spPr>
          <a:xfrm>
            <a:off x="139700" y="882650"/>
            <a:ext cx="51783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Bahor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Sirdaryoning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adirlariga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1" u="sng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qirlariga</a:t>
            </a:r>
            <a:r>
              <a:rPr kumimoji="0" lang="en-US" sz="1400" b="0" i="1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qayerga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?)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lola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gilamlar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to‘shaldi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Ana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joyda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taxta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ko‘prikning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tagida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kichik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buloq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bor.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yarashadi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unga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Shiringa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atrofdan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qishloqning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chiqaverishidan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do‘kon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qurdik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U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tomonga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qiyalik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archazor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yoqqa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chiqamiz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Bir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darsda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o‘qituvchimiz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Dildora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Abrorovna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yaxshi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o‘qish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deb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edilar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898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66705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D09203F2-CD7F-4AE9-A8ED-D0C11F6C4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54" y="2752625"/>
            <a:ext cx="552966" cy="42336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BDA700-7DAD-4C13-958A-BCC3E7C0FA57}"/>
              </a:ext>
            </a:extLst>
          </p:cNvPr>
          <p:cNvSpPr/>
          <p:nvPr/>
        </p:nvSpPr>
        <p:spPr>
          <a:xfrm>
            <a:off x="139700" y="21812"/>
            <a:ext cx="54036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A4FCCD0-56BC-42D6-B66F-CDAF6DAAEC55}"/>
              </a:ext>
            </a:extLst>
          </p:cNvPr>
          <p:cNvSpPr/>
          <p:nvPr/>
        </p:nvSpPr>
        <p:spPr>
          <a:xfrm>
            <a:off x="156029" y="688862"/>
            <a:ext cx="5851451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bilgin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Keksalar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so‘zlarin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quloqqa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ilgin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yoshdan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o‘ldirar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Donishmandlar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qoldirishni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97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104823"/>
            <a:ext cx="3518337" cy="332036"/>
          </a:xfrm>
          <a:prstGeom prst="rect">
            <a:avLst/>
          </a:prstGeom>
        </p:spPr>
        <p:txBody>
          <a:bodyPr vert="horz" wrap="square" lIns="0" tIns="16504" rIns="0" bIns="0" rtlCol="0" anchor="ctr">
            <a:spAutoFit/>
          </a:bodyPr>
          <a:lstStyle/>
          <a:p>
            <a:pPr marL="12695">
              <a:lnSpc>
                <a:spcPct val="100000"/>
              </a:lnSpc>
              <a:spcBef>
                <a:spcPts val="130"/>
              </a:spcBef>
            </a:pPr>
            <a:r>
              <a:rPr lang="en-US" sz="2049" dirty="0"/>
              <a:t>TEKSHIRING</a:t>
            </a:r>
            <a:endParaRPr sz="2049" dirty="0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xmlns="" id="{710DF7D9-E05D-40D2-B241-18C27FE62CDB}"/>
              </a:ext>
            </a:extLst>
          </p:cNvPr>
          <p:cNvSpPr/>
          <p:nvPr/>
        </p:nvSpPr>
        <p:spPr>
          <a:xfrm>
            <a:off x="928696" y="1212700"/>
            <a:ext cx="4327599" cy="594916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Человека убивает не голод, а стыд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xmlns="" id="{0D7F52C0-B3D6-4FC5-BD24-0161ECA16E34}"/>
              </a:ext>
            </a:extLst>
          </p:cNvPr>
          <p:cNvSpPr/>
          <p:nvPr/>
        </p:nvSpPr>
        <p:spPr>
          <a:xfrm>
            <a:off x="944329" y="1761176"/>
            <a:ext cx="4564602" cy="594916"/>
          </a:xfrm>
          <a:prstGeom prst="homePlat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576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4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xmlns="" id="{20BD4CE1-D9E9-4B4D-92EC-11D8A837DEAC}"/>
              </a:ext>
            </a:extLst>
          </p:cNvPr>
          <p:cNvSpPr/>
          <p:nvPr/>
        </p:nvSpPr>
        <p:spPr>
          <a:xfrm>
            <a:off x="920572" y="602877"/>
            <a:ext cx="3916532" cy="609823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576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4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Знай,что</a:t>
            </a:r>
            <a:r>
              <a:rPr kumimoji="0" lang="ru-RU" sz="1514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молодость весны пройдёт, прислушивайся к словам старейшин</a:t>
            </a:r>
            <a:endParaRPr kumimoji="0" lang="en-US" sz="1514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xmlns="" id="{EC3FC461-5F78-4FEA-8132-127E7E57A333}"/>
              </a:ext>
            </a:extLst>
          </p:cNvPr>
          <p:cNvSpPr/>
          <p:nvPr/>
        </p:nvSpPr>
        <p:spPr>
          <a:xfrm>
            <a:off x="201573" y="1424671"/>
            <a:ext cx="414958" cy="350812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6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Rectangle 37">
            <a:extLst>
              <a:ext uri="{FF2B5EF4-FFF2-40B4-BE49-F238E27FC236}">
                <a16:creationId xmlns:a16="http://schemas.microsoft.com/office/drawing/2014/main" xmlns="" id="{E60BB8AA-7962-498A-8A52-26AB4A2F3356}"/>
              </a:ext>
            </a:extLst>
          </p:cNvPr>
          <p:cNvSpPr/>
          <p:nvPr/>
        </p:nvSpPr>
        <p:spPr>
          <a:xfrm>
            <a:off x="215122" y="1779714"/>
            <a:ext cx="411976" cy="3508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6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39">
            <a:extLst>
              <a:ext uri="{FF2B5EF4-FFF2-40B4-BE49-F238E27FC236}">
                <a16:creationId xmlns:a16="http://schemas.microsoft.com/office/drawing/2014/main" xmlns="" id="{9F9CF495-F184-4833-8C79-97EA170C5D12}"/>
              </a:ext>
            </a:extLst>
          </p:cNvPr>
          <p:cNvSpPr/>
          <p:nvPr/>
        </p:nvSpPr>
        <p:spPr>
          <a:xfrm>
            <a:off x="212986" y="995997"/>
            <a:ext cx="418390" cy="4333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6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5" name="Group 2">
            <a:extLst>
              <a:ext uri="{FF2B5EF4-FFF2-40B4-BE49-F238E27FC236}">
                <a16:creationId xmlns:a16="http://schemas.microsoft.com/office/drawing/2014/main" xmlns="" id="{7EDFB015-957C-4D74-A7DC-267AEAE6FDAB}"/>
              </a:ext>
            </a:extLst>
          </p:cNvPr>
          <p:cNvGrpSpPr/>
          <p:nvPr/>
        </p:nvGrpSpPr>
        <p:grpSpPr>
          <a:xfrm>
            <a:off x="602279" y="602878"/>
            <a:ext cx="351880" cy="1158297"/>
            <a:chOff x="413581" y="698499"/>
            <a:chExt cx="607023" cy="1970672"/>
          </a:xfrm>
        </p:grpSpPr>
        <p:sp>
          <p:nvSpPr>
            <p:cNvPr id="26" name="Freeform 43">
              <a:extLst>
                <a:ext uri="{FF2B5EF4-FFF2-40B4-BE49-F238E27FC236}">
                  <a16:creationId xmlns:a16="http://schemas.microsoft.com/office/drawing/2014/main" xmlns="" id="{36152683-D1E9-4895-993F-DA65D21F5D54}"/>
                </a:ext>
              </a:extLst>
            </p:cNvPr>
            <p:cNvSpPr/>
            <p:nvPr/>
          </p:nvSpPr>
          <p:spPr>
            <a:xfrm>
              <a:off x="413845" y="698499"/>
              <a:ext cx="570177" cy="1366619"/>
            </a:xfrm>
            <a:custGeom>
              <a:avLst/>
              <a:gdLst>
                <a:gd name="connsiteX0" fmla="*/ 555980 w 555980"/>
                <a:gd name="connsiteY0" fmla="*/ 0 h 1354334"/>
                <a:gd name="connsiteX1" fmla="*/ 555980 w 555980"/>
                <a:gd name="connsiteY1" fmla="*/ 968242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  <a:gd name="connsiteX0" fmla="*/ 555980 w 555980"/>
                <a:gd name="connsiteY0" fmla="*/ 0 h 1354334"/>
                <a:gd name="connsiteX1" fmla="*/ 555980 w 555980"/>
                <a:gd name="connsiteY1" fmla="*/ 976179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980" h="1354334">
                  <a:moveTo>
                    <a:pt x="555980" y="0"/>
                  </a:moveTo>
                  <a:lnTo>
                    <a:pt x="555980" y="976179"/>
                  </a:lnTo>
                  <a:lnTo>
                    <a:pt x="0" y="1354334"/>
                  </a:lnTo>
                  <a:cubicBezTo>
                    <a:pt x="246" y="1139298"/>
                    <a:pt x="491" y="924262"/>
                    <a:pt x="737" y="709226"/>
                  </a:cubicBezTo>
                  <a:lnTo>
                    <a:pt x="55598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5765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4" b="0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xmlns="" id="{3F5DCE99-98DA-4954-970E-854EB83D8820}"/>
                </a:ext>
              </a:extLst>
            </p:cNvPr>
            <p:cNvSpPr/>
            <p:nvPr/>
          </p:nvSpPr>
          <p:spPr>
            <a:xfrm>
              <a:off x="413581" y="1643246"/>
              <a:ext cx="607023" cy="1025925"/>
            </a:xfrm>
            <a:custGeom>
              <a:avLst/>
              <a:gdLst>
                <a:gd name="connsiteX0" fmla="*/ 556244 w 556244"/>
                <a:gd name="connsiteY0" fmla="*/ 0 h 995250"/>
                <a:gd name="connsiteX1" fmla="*/ 556244 w 556244"/>
                <a:gd name="connsiteY1" fmla="*/ 148222 h 995250"/>
                <a:gd name="connsiteX2" fmla="*/ 556244 w 556244"/>
                <a:gd name="connsiteY2" fmla="*/ 847028 h 995250"/>
                <a:gd name="connsiteX3" fmla="*/ 556244 w 556244"/>
                <a:gd name="connsiteY3" fmla="*/ 995250 h 995250"/>
                <a:gd name="connsiteX4" fmla="*/ 0 w 556244"/>
                <a:gd name="connsiteY4" fmla="*/ 995250 h 995250"/>
                <a:gd name="connsiteX5" fmla="*/ 317 w 556244"/>
                <a:gd name="connsiteY5" fmla="*/ 847028 h 995250"/>
                <a:gd name="connsiteX6" fmla="*/ 0 w 556244"/>
                <a:gd name="connsiteY6" fmla="*/ 847028 h 995250"/>
                <a:gd name="connsiteX7" fmla="*/ 1001 w 556244"/>
                <a:gd name="connsiteY7" fmla="*/ 378960 h 9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44" h="995250">
                  <a:moveTo>
                    <a:pt x="556244" y="0"/>
                  </a:moveTo>
                  <a:lnTo>
                    <a:pt x="556244" y="148222"/>
                  </a:lnTo>
                  <a:lnTo>
                    <a:pt x="556244" y="847028"/>
                  </a:lnTo>
                  <a:lnTo>
                    <a:pt x="556244" y="995250"/>
                  </a:lnTo>
                  <a:lnTo>
                    <a:pt x="0" y="995250"/>
                  </a:lnTo>
                  <a:lnTo>
                    <a:pt x="317" y="847028"/>
                  </a:lnTo>
                  <a:lnTo>
                    <a:pt x="0" y="847028"/>
                  </a:lnTo>
                  <a:lnTo>
                    <a:pt x="1001" y="3789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5765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4" b="0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xmlns="" id="{51453DEA-733B-4C48-887F-BE73FF67F7E4}"/>
              </a:ext>
            </a:extLst>
          </p:cNvPr>
          <p:cNvGrpSpPr/>
          <p:nvPr/>
        </p:nvGrpSpPr>
        <p:grpSpPr>
          <a:xfrm flipV="1">
            <a:off x="610524" y="1755431"/>
            <a:ext cx="361760" cy="1260990"/>
            <a:chOff x="441911" y="583337"/>
            <a:chExt cx="511855" cy="1779322"/>
          </a:xfrm>
        </p:grpSpPr>
        <p:sp>
          <p:nvSpPr>
            <p:cNvPr id="29" name="Freeform 48">
              <a:extLst>
                <a:ext uri="{FF2B5EF4-FFF2-40B4-BE49-F238E27FC236}">
                  <a16:creationId xmlns:a16="http://schemas.microsoft.com/office/drawing/2014/main" xmlns="" id="{80F4779C-2373-429A-A403-D248D865FF58}"/>
                </a:ext>
              </a:extLst>
            </p:cNvPr>
            <p:cNvSpPr/>
            <p:nvPr/>
          </p:nvSpPr>
          <p:spPr>
            <a:xfrm>
              <a:off x="450410" y="583337"/>
              <a:ext cx="501535" cy="1290750"/>
            </a:xfrm>
            <a:custGeom>
              <a:avLst/>
              <a:gdLst>
                <a:gd name="connsiteX0" fmla="*/ 555980 w 555980"/>
                <a:gd name="connsiteY0" fmla="*/ 0 h 1354334"/>
                <a:gd name="connsiteX1" fmla="*/ 555980 w 555980"/>
                <a:gd name="connsiteY1" fmla="*/ 968242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  <a:gd name="connsiteX0" fmla="*/ 555980 w 555980"/>
                <a:gd name="connsiteY0" fmla="*/ 0 h 1354334"/>
                <a:gd name="connsiteX1" fmla="*/ 555980 w 555980"/>
                <a:gd name="connsiteY1" fmla="*/ 976179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980" h="1354334">
                  <a:moveTo>
                    <a:pt x="555980" y="0"/>
                  </a:moveTo>
                  <a:lnTo>
                    <a:pt x="555980" y="976179"/>
                  </a:lnTo>
                  <a:lnTo>
                    <a:pt x="0" y="1354334"/>
                  </a:lnTo>
                  <a:cubicBezTo>
                    <a:pt x="246" y="1139298"/>
                    <a:pt x="491" y="924262"/>
                    <a:pt x="737" y="709226"/>
                  </a:cubicBezTo>
                  <a:lnTo>
                    <a:pt x="55598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5765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4" b="0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49">
              <a:extLst>
                <a:ext uri="{FF2B5EF4-FFF2-40B4-BE49-F238E27FC236}">
                  <a16:creationId xmlns:a16="http://schemas.microsoft.com/office/drawing/2014/main" xmlns="" id="{9E9A9D85-3124-4922-B484-E34D34198274}"/>
                </a:ext>
              </a:extLst>
            </p:cNvPr>
            <p:cNvSpPr/>
            <p:nvPr/>
          </p:nvSpPr>
          <p:spPr>
            <a:xfrm rot="198241">
              <a:off x="441911" y="1489344"/>
              <a:ext cx="511855" cy="873315"/>
            </a:xfrm>
            <a:custGeom>
              <a:avLst/>
              <a:gdLst>
                <a:gd name="connsiteX0" fmla="*/ 556244 w 556244"/>
                <a:gd name="connsiteY0" fmla="*/ 0 h 995250"/>
                <a:gd name="connsiteX1" fmla="*/ 556244 w 556244"/>
                <a:gd name="connsiteY1" fmla="*/ 148222 h 995250"/>
                <a:gd name="connsiteX2" fmla="*/ 556244 w 556244"/>
                <a:gd name="connsiteY2" fmla="*/ 847028 h 995250"/>
                <a:gd name="connsiteX3" fmla="*/ 556244 w 556244"/>
                <a:gd name="connsiteY3" fmla="*/ 995250 h 995250"/>
                <a:gd name="connsiteX4" fmla="*/ 0 w 556244"/>
                <a:gd name="connsiteY4" fmla="*/ 995250 h 995250"/>
                <a:gd name="connsiteX5" fmla="*/ 317 w 556244"/>
                <a:gd name="connsiteY5" fmla="*/ 847028 h 995250"/>
                <a:gd name="connsiteX6" fmla="*/ 0 w 556244"/>
                <a:gd name="connsiteY6" fmla="*/ 847028 h 995250"/>
                <a:gd name="connsiteX7" fmla="*/ 1001 w 556244"/>
                <a:gd name="connsiteY7" fmla="*/ 378960 h 9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44" h="995250">
                  <a:moveTo>
                    <a:pt x="556244" y="0"/>
                  </a:moveTo>
                  <a:lnTo>
                    <a:pt x="556244" y="148222"/>
                  </a:lnTo>
                  <a:lnTo>
                    <a:pt x="556244" y="847028"/>
                  </a:lnTo>
                  <a:lnTo>
                    <a:pt x="556244" y="995250"/>
                  </a:lnTo>
                  <a:lnTo>
                    <a:pt x="0" y="995250"/>
                  </a:lnTo>
                  <a:lnTo>
                    <a:pt x="317" y="847028"/>
                  </a:lnTo>
                  <a:lnTo>
                    <a:pt x="0" y="847028"/>
                  </a:lnTo>
                  <a:lnTo>
                    <a:pt x="1001" y="37896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5765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14" b="0" i="0" u="none" strike="noStrike" kern="1200" cap="none" spc="0" normalizeH="0" baseline="0" noProof="0" dirty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1514" b="0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737DD205-5587-406C-8CB3-2239B702D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8" y="2134757"/>
            <a:ext cx="397717" cy="39704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CF7B67C9-FD97-47EB-A554-D18610C83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58" y="2356093"/>
            <a:ext cx="4637809" cy="61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66705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D09203F2-CD7F-4AE9-A8ED-D0C11F6C4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54" y="2752625"/>
            <a:ext cx="552966" cy="42336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BDA700-7DAD-4C13-958A-BCC3E7C0FA57}"/>
              </a:ext>
            </a:extLst>
          </p:cNvPr>
          <p:cNvSpPr/>
          <p:nvPr/>
        </p:nvSpPr>
        <p:spPr>
          <a:xfrm>
            <a:off x="139700" y="21812"/>
            <a:ext cx="5644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4-mashq.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D4682F2-1FE9-488F-A809-11A002660EDF}"/>
              </a:ext>
            </a:extLst>
          </p:cNvPr>
          <p:cNvSpPr/>
          <p:nvPr/>
        </p:nvSpPr>
        <p:spPr>
          <a:xfrm>
            <a:off x="158041" y="712890"/>
            <a:ext cx="540361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faollar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ishladilar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O‘qituvchimizning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nutqi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tushunarli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bizlarni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rom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Biz,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Ertasi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tong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chog‘ida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vidolashdi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Ko‘kda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0975" indent="-180975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Men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Dildoraga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dugonamga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gapirayotgan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1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514643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BDA700-7DAD-4C13-958A-BCC3E7C0FA57}"/>
              </a:ext>
            </a:extLst>
          </p:cNvPr>
          <p:cNvSpPr/>
          <p:nvPr/>
        </p:nvSpPr>
        <p:spPr>
          <a:xfrm>
            <a:off x="163286" y="117136"/>
            <a:ext cx="5644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3B8047-35F8-4A7E-A427-62128D0C0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819456"/>
            <a:ext cx="5321300" cy="221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195">
            <a:extLst>
              <a:ext uri="{FF2B5EF4-FFF2-40B4-BE49-F238E27FC236}">
                <a16:creationId xmlns:a16="http://schemas.microsoft.com/office/drawing/2014/main" xmlns="" id="{54C4C4F9-DA23-46FC-961B-7AFC15F83625}"/>
              </a:ext>
            </a:extLst>
          </p:cNvPr>
          <p:cNvSpPr/>
          <p:nvPr/>
        </p:nvSpPr>
        <p:spPr>
          <a:xfrm>
            <a:off x="5058070" y="102569"/>
            <a:ext cx="473798" cy="473798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ounded Rectangle 196">
            <a:extLst>
              <a:ext uri="{FF2B5EF4-FFF2-40B4-BE49-F238E27FC236}">
                <a16:creationId xmlns:a16="http://schemas.microsoft.com/office/drawing/2014/main" xmlns="" id="{D29A5421-05E6-4174-83F2-45F8CCE48B30}"/>
              </a:ext>
            </a:extLst>
          </p:cNvPr>
          <p:cNvSpPr/>
          <p:nvPr/>
        </p:nvSpPr>
        <p:spPr>
          <a:xfrm>
            <a:off x="4964592" y="339765"/>
            <a:ext cx="319695" cy="319695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ounded Rectangle 199">
            <a:extLst>
              <a:ext uri="{FF2B5EF4-FFF2-40B4-BE49-F238E27FC236}">
                <a16:creationId xmlns:a16="http://schemas.microsoft.com/office/drawing/2014/main" xmlns="" id="{26E04BC8-8395-4398-B6CE-0EC2853E117A}"/>
              </a:ext>
            </a:extLst>
          </p:cNvPr>
          <p:cNvSpPr/>
          <p:nvPr/>
        </p:nvSpPr>
        <p:spPr>
          <a:xfrm>
            <a:off x="4451299" y="470403"/>
            <a:ext cx="907505" cy="907505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ounded Rectangle 197">
            <a:extLst>
              <a:ext uri="{FF2B5EF4-FFF2-40B4-BE49-F238E27FC236}">
                <a16:creationId xmlns:a16="http://schemas.microsoft.com/office/drawing/2014/main" xmlns="" id="{FEB6C18A-B228-43CD-B821-E0596CB6FA5B}"/>
              </a:ext>
            </a:extLst>
          </p:cNvPr>
          <p:cNvSpPr/>
          <p:nvPr/>
        </p:nvSpPr>
        <p:spPr>
          <a:xfrm>
            <a:off x="149896" y="1397834"/>
            <a:ext cx="473798" cy="473798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ounded Rectangle 198">
            <a:extLst>
              <a:ext uri="{FF2B5EF4-FFF2-40B4-BE49-F238E27FC236}">
                <a16:creationId xmlns:a16="http://schemas.microsoft.com/office/drawing/2014/main" xmlns="" id="{401B3E04-352E-45BD-9F92-15960617432F}"/>
              </a:ext>
            </a:extLst>
          </p:cNvPr>
          <p:cNvSpPr/>
          <p:nvPr/>
        </p:nvSpPr>
        <p:spPr>
          <a:xfrm>
            <a:off x="321235" y="1287769"/>
            <a:ext cx="319695" cy="319695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ounded Rectangle 201">
            <a:extLst>
              <a:ext uri="{FF2B5EF4-FFF2-40B4-BE49-F238E27FC236}">
                <a16:creationId xmlns:a16="http://schemas.microsoft.com/office/drawing/2014/main" xmlns="" id="{DEAA9974-59D5-4AEF-858A-405AD8B88D63}"/>
              </a:ext>
            </a:extLst>
          </p:cNvPr>
          <p:cNvSpPr/>
          <p:nvPr/>
        </p:nvSpPr>
        <p:spPr>
          <a:xfrm>
            <a:off x="564707" y="959845"/>
            <a:ext cx="442100" cy="442100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71">
            <a:extLst>
              <a:ext uri="{FF2B5EF4-FFF2-40B4-BE49-F238E27FC236}">
                <a16:creationId xmlns:a16="http://schemas.microsoft.com/office/drawing/2014/main" xmlns="" id="{46D471E7-D397-4C60-90FE-F46131CD158A}"/>
              </a:ext>
            </a:extLst>
          </p:cNvPr>
          <p:cNvSpPr/>
          <p:nvPr/>
        </p:nvSpPr>
        <p:spPr>
          <a:xfrm>
            <a:off x="453971" y="710395"/>
            <a:ext cx="4857858" cy="145909"/>
          </a:xfrm>
          <a:prstGeom prst="rect">
            <a:avLst/>
          </a:prstGeom>
          <a:gradFill flip="none" rotWithShape="1">
            <a:gsLst>
              <a:gs pos="10000">
                <a:schemeClr val="accent4">
                  <a:lumMod val="75000"/>
                </a:schemeClr>
              </a:gs>
              <a:gs pos="97000">
                <a:schemeClr val="accent4">
                  <a:lumMod val="42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330200" dist="203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" name="Plate3">
            <a:extLst>
              <a:ext uri="{FF2B5EF4-FFF2-40B4-BE49-F238E27FC236}">
                <a16:creationId xmlns:a16="http://schemas.microsoft.com/office/drawing/2014/main" xmlns="" id="{106FEAE9-25B4-4EA4-8BB3-1B9B4313FB90}"/>
              </a:ext>
            </a:extLst>
          </p:cNvPr>
          <p:cNvGrpSpPr/>
          <p:nvPr/>
        </p:nvGrpSpPr>
        <p:grpSpPr>
          <a:xfrm>
            <a:off x="4339485" y="457058"/>
            <a:ext cx="944801" cy="598519"/>
            <a:chOff x="3378031" y="1381307"/>
            <a:chExt cx="1013336" cy="1015662"/>
          </a:xfrm>
        </p:grpSpPr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xmlns="" id="{3922A1F2-B0B8-49CC-B2D2-C529B1CA67D2}"/>
                </a:ext>
              </a:extLst>
            </p:cNvPr>
            <p:cNvSpPr/>
            <p:nvPr/>
          </p:nvSpPr>
          <p:spPr>
            <a:xfrm>
              <a:off x="3378031" y="1452687"/>
              <a:ext cx="1013336" cy="905696"/>
            </a:xfrm>
            <a:prstGeom prst="roundRect">
              <a:avLst>
                <a:gd name="adj" fmla="val 4128"/>
              </a:avLst>
            </a:prstGeom>
            <a:gradFill>
              <a:gsLst>
                <a:gs pos="1000">
                  <a:schemeClr val="bg2">
                    <a:lumMod val="20000"/>
                    <a:lumOff val="80000"/>
                  </a:schemeClr>
                </a:gs>
                <a:gs pos="18000">
                  <a:schemeClr val="accent1">
                    <a:lumMod val="0"/>
                    <a:lumOff val="100000"/>
                  </a:schemeClr>
                </a:gs>
                <a:gs pos="70000">
                  <a:schemeClr val="accent1">
                    <a:lumMod val="0"/>
                    <a:lumOff val="100000"/>
                  </a:schemeClr>
                </a:gs>
                <a:gs pos="100000">
                  <a:schemeClr val="bg2">
                    <a:lumMod val="27000"/>
                    <a:lumOff val="73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alanced" dir="t"/>
            </a:scene3d>
            <a:sp3d prstMaterial="matte">
              <a:bevelT w="44450" h="127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FE00F4D1-B53F-46AE-A70B-462588D5C92C}"/>
                </a:ext>
              </a:extLst>
            </p:cNvPr>
            <p:cNvSpPr txBox="1"/>
            <p:nvPr/>
          </p:nvSpPr>
          <p:spPr>
            <a:xfrm>
              <a:off x="3514246" y="1381307"/>
              <a:ext cx="740908" cy="1015662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none" rtlCol="0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22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5000"/>
                    <a:alpha val="54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Helvetica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Plate2">
            <a:extLst>
              <a:ext uri="{FF2B5EF4-FFF2-40B4-BE49-F238E27FC236}">
                <a16:creationId xmlns:a16="http://schemas.microsoft.com/office/drawing/2014/main" xmlns="" id="{A753CE5A-A6DE-4107-9D69-C379E505FB50}"/>
              </a:ext>
            </a:extLst>
          </p:cNvPr>
          <p:cNvGrpSpPr/>
          <p:nvPr/>
        </p:nvGrpSpPr>
        <p:grpSpPr>
          <a:xfrm>
            <a:off x="2686487" y="495462"/>
            <a:ext cx="944801" cy="548589"/>
            <a:chOff x="3372318" y="1427109"/>
            <a:chExt cx="1013336" cy="1066358"/>
          </a:xfrm>
        </p:grpSpPr>
        <p:sp>
          <p:nvSpPr>
            <p:cNvPr id="47" name="Rounded Rectangle 6">
              <a:extLst>
                <a:ext uri="{FF2B5EF4-FFF2-40B4-BE49-F238E27FC236}">
                  <a16:creationId xmlns:a16="http://schemas.microsoft.com/office/drawing/2014/main" xmlns="" id="{DC51037A-0D58-4AD8-8BA2-67F26A34BC0A}"/>
                </a:ext>
              </a:extLst>
            </p:cNvPr>
            <p:cNvSpPr/>
            <p:nvPr/>
          </p:nvSpPr>
          <p:spPr>
            <a:xfrm>
              <a:off x="3372318" y="1480133"/>
              <a:ext cx="1013336" cy="1013334"/>
            </a:xfrm>
            <a:prstGeom prst="roundRect">
              <a:avLst>
                <a:gd name="adj" fmla="val 4128"/>
              </a:avLst>
            </a:prstGeom>
            <a:gradFill>
              <a:gsLst>
                <a:gs pos="1000">
                  <a:schemeClr val="bg2">
                    <a:lumMod val="20000"/>
                    <a:lumOff val="80000"/>
                  </a:schemeClr>
                </a:gs>
                <a:gs pos="18000">
                  <a:schemeClr val="accent1">
                    <a:lumMod val="0"/>
                    <a:lumOff val="100000"/>
                  </a:schemeClr>
                </a:gs>
                <a:gs pos="70000">
                  <a:schemeClr val="accent1">
                    <a:lumMod val="0"/>
                    <a:lumOff val="100000"/>
                  </a:schemeClr>
                </a:gs>
                <a:gs pos="100000">
                  <a:schemeClr val="bg2">
                    <a:lumMod val="27000"/>
                    <a:lumOff val="73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alanced" dir="t"/>
            </a:scene3d>
            <a:sp3d prstMaterial="matte">
              <a:bevelT w="44450" h="127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E0238D1-CD2E-43A3-97A6-C5208D63F825}"/>
                </a:ext>
              </a:extLst>
            </p:cNvPr>
            <p:cNvSpPr txBox="1"/>
            <p:nvPr/>
          </p:nvSpPr>
          <p:spPr>
            <a:xfrm>
              <a:off x="3492893" y="1427109"/>
              <a:ext cx="697628" cy="1015661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none" rtlCol="0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46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5000"/>
                    <a:alpha val="54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Helvetica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Plate1">
            <a:extLst>
              <a:ext uri="{FF2B5EF4-FFF2-40B4-BE49-F238E27FC236}">
                <a16:creationId xmlns:a16="http://schemas.microsoft.com/office/drawing/2014/main" xmlns="" id="{622E36E8-E93E-40D6-9A5D-77B78710B506}"/>
              </a:ext>
            </a:extLst>
          </p:cNvPr>
          <p:cNvGrpSpPr/>
          <p:nvPr/>
        </p:nvGrpSpPr>
        <p:grpSpPr>
          <a:xfrm>
            <a:off x="761332" y="461033"/>
            <a:ext cx="907505" cy="612631"/>
            <a:chOff x="3378031" y="1548764"/>
            <a:chExt cx="1013336" cy="1125917"/>
          </a:xfrm>
        </p:grpSpPr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xmlns="" id="{539727D7-6B43-4C10-BAEF-E9C871CF6B8D}"/>
                </a:ext>
              </a:extLst>
            </p:cNvPr>
            <p:cNvSpPr/>
            <p:nvPr/>
          </p:nvSpPr>
          <p:spPr>
            <a:xfrm>
              <a:off x="3378031" y="1583661"/>
              <a:ext cx="1013336" cy="1013335"/>
            </a:xfrm>
            <a:prstGeom prst="roundRect">
              <a:avLst>
                <a:gd name="adj" fmla="val 4128"/>
              </a:avLst>
            </a:prstGeom>
            <a:gradFill>
              <a:gsLst>
                <a:gs pos="1000">
                  <a:schemeClr val="bg2">
                    <a:lumMod val="20000"/>
                    <a:lumOff val="80000"/>
                  </a:schemeClr>
                </a:gs>
                <a:gs pos="18000">
                  <a:schemeClr val="accent1">
                    <a:lumMod val="0"/>
                    <a:lumOff val="100000"/>
                  </a:schemeClr>
                </a:gs>
                <a:gs pos="70000">
                  <a:schemeClr val="accent1">
                    <a:lumMod val="0"/>
                    <a:lumOff val="100000"/>
                  </a:schemeClr>
                </a:gs>
                <a:gs pos="100000">
                  <a:schemeClr val="bg2">
                    <a:lumMod val="27000"/>
                    <a:lumOff val="73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alanced" dir="t"/>
            </a:scene3d>
            <a:sp3d prstMaterial="matte">
              <a:bevelT w="44450" h="127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3B719DC7-5F82-41E5-80DC-A4739D9C5263}"/>
                </a:ext>
              </a:extLst>
            </p:cNvPr>
            <p:cNvSpPr txBox="1"/>
            <p:nvPr/>
          </p:nvSpPr>
          <p:spPr>
            <a:xfrm>
              <a:off x="3540188" y="1548764"/>
              <a:ext cx="675537" cy="1125917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none" rtlCol="0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22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54000"/>
                    </a:prst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Helvetica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2" name="Rectangle 129">
            <a:extLst>
              <a:ext uri="{FF2B5EF4-FFF2-40B4-BE49-F238E27FC236}">
                <a16:creationId xmlns:a16="http://schemas.microsoft.com/office/drawing/2014/main" xmlns="" id="{C2D0DC71-18ED-4F3A-83CC-8D01FB902A47}"/>
              </a:ext>
            </a:extLst>
          </p:cNvPr>
          <p:cNvSpPr/>
          <p:nvPr/>
        </p:nvSpPr>
        <p:spPr>
          <a:xfrm>
            <a:off x="448630" y="1066371"/>
            <a:ext cx="4868540" cy="1217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42000"/>
                </a:scheme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3" name="Group 136">
            <a:extLst>
              <a:ext uri="{FF2B5EF4-FFF2-40B4-BE49-F238E27FC236}">
                <a16:creationId xmlns:a16="http://schemas.microsoft.com/office/drawing/2014/main" xmlns="" id="{9120D8A8-E30B-4272-9FE8-27D478B0D911}"/>
              </a:ext>
            </a:extLst>
          </p:cNvPr>
          <p:cNvGrpSpPr/>
          <p:nvPr/>
        </p:nvGrpSpPr>
        <p:grpSpPr>
          <a:xfrm>
            <a:off x="122926" y="1166664"/>
            <a:ext cx="2083064" cy="511577"/>
            <a:chOff x="-602510" y="3176663"/>
            <a:chExt cx="2719475" cy="1260954"/>
          </a:xfrm>
        </p:grpSpPr>
        <p:sp>
          <p:nvSpPr>
            <p:cNvPr id="54" name="Pentagon 60">
              <a:extLst>
                <a:ext uri="{FF2B5EF4-FFF2-40B4-BE49-F238E27FC236}">
                  <a16:creationId xmlns:a16="http://schemas.microsoft.com/office/drawing/2014/main" xmlns="" id="{4AF22E66-414B-43CE-935C-549196035C59}"/>
                </a:ext>
              </a:extLst>
            </p:cNvPr>
            <p:cNvSpPr/>
            <p:nvPr/>
          </p:nvSpPr>
          <p:spPr>
            <a:xfrm rot="16200000">
              <a:off x="274749" y="2299404"/>
              <a:ext cx="946181" cy="2700699"/>
            </a:xfrm>
            <a:prstGeom prst="homePlat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  <a:alpha val="0"/>
                  </a:schemeClr>
                </a:gs>
                <a:gs pos="76000">
                  <a:schemeClr val="tx1">
                    <a:lumMod val="95000"/>
                    <a:alpha val="7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8412F55A-128E-40CC-A360-EB7A1F0299FB}"/>
                </a:ext>
              </a:extLst>
            </p:cNvPr>
            <p:cNvSpPr txBox="1"/>
            <p:nvPr/>
          </p:nvSpPr>
          <p:spPr>
            <a:xfrm>
              <a:off x="625045" y="3919427"/>
              <a:ext cx="1491920" cy="518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216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4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Group 151">
            <a:extLst>
              <a:ext uri="{FF2B5EF4-FFF2-40B4-BE49-F238E27FC236}">
                <a16:creationId xmlns:a16="http://schemas.microsoft.com/office/drawing/2014/main" xmlns="" id="{A6C4C9E9-B8A4-4EFC-BE5E-1CEF9E7E5EA9}"/>
              </a:ext>
            </a:extLst>
          </p:cNvPr>
          <p:cNvGrpSpPr/>
          <p:nvPr/>
        </p:nvGrpSpPr>
        <p:grpSpPr>
          <a:xfrm>
            <a:off x="2227913" y="1157014"/>
            <a:ext cx="1941731" cy="1842324"/>
            <a:chOff x="1975256" y="2783180"/>
            <a:chExt cx="1723502" cy="5471798"/>
          </a:xfrm>
        </p:grpSpPr>
        <p:sp>
          <p:nvSpPr>
            <p:cNvPr id="57" name="Pentagon 59">
              <a:extLst>
                <a:ext uri="{FF2B5EF4-FFF2-40B4-BE49-F238E27FC236}">
                  <a16:creationId xmlns:a16="http://schemas.microsoft.com/office/drawing/2014/main" xmlns="" id="{8E348C43-2308-488C-B9BC-081FB83DED4D}"/>
                </a:ext>
              </a:extLst>
            </p:cNvPr>
            <p:cNvSpPr/>
            <p:nvPr/>
          </p:nvSpPr>
          <p:spPr>
            <a:xfrm rot="16200000">
              <a:off x="2252919" y="2535344"/>
              <a:ext cx="1035659" cy="1531331"/>
            </a:xfrm>
            <a:prstGeom prst="homePlat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  <a:alpha val="0"/>
                  </a:schemeClr>
                </a:gs>
                <a:gs pos="76000">
                  <a:schemeClr val="tx1">
                    <a:lumMod val="95000"/>
                    <a:alpha val="7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F7861776-E52D-49D1-A84D-8B1C77C6AAF4}"/>
                </a:ext>
              </a:extLst>
            </p:cNvPr>
            <p:cNvSpPr txBox="1"/>
            <p:nvPr/>
          </p:nvSpPr>
          <p:spPr>
            <a:xfrm>
              <a:off x="1975256" y="4513592"/>
              <a:ext cx="1723502" cy="374138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3048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Ovqat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yeyilayotganda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qo‘l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berib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ko‘rishish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mumkin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emas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  <a:p>
              <a:pPr marL="0" marR="0" lvl="0" indent="0" algn="ctr" defTabSz="216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216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1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  </a:t>
              </a:r>
              <a:endParaRPr kumimoji="0" lang="en-US" sz="8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1" name="Group 160">
            <a:extLst>
              <a:ext uri="{FF2B5EF4-FFF2-40B4-BE49-F238E27FC236}">
                <a16:creationId xmlns:a16="http://schemas.microsoft.com/office/drawing/2014/main" xmlns="" id="{CDD8199D-C24D-498D-BED3-8483062AAE98}"/>
              </a:ext>
            </a:extLst>
          </p:cNvPr>
          <p:cNvGrpSpPr/>
          <p:nvPr/>
        </p:nvGrpSpPr>
        <p:grpSpPr>
          <a:xfrm>
            <a:off x="3979706" y="1139979"/>
            <a:ext cx="1759743" cy="2027614"/>
            <a:chOff x="3369589" y="3347807"/>
            <a:chExt cx="2787567" cy="8452177"/>
          </a:xfrm>
        </p:grpSpPr>
        <p:sp>
          <p:nvSpPr>
            <p:cNvPr id="62" name="Pentagon 58">
              <a:extLst>
                <a:ext uri="{FF2B5EF4-FFF2-40B4-BE49-F238E27FC236}">
                  <a16:creationId xmlns:a16="http://schemas.microsoft.com/office/drawing/2014/main" xmlns="" id="{8D6556BE-4AEF-4C80-B6AC-0A0DDE05D223}"/>
                </a:ext>
              </a:extLst>
            </p:cNvPr>
            <p:cNvSpPr/>
            <p:nvPr/>
          </p:nvSpPr>
          <p:spPr>
            <a:xfrm rot="16200000">
              <a:off x="3952388" y="2765008"/>
              <a:ext cx="1540614" cy="2706212"/>
            </a:xfrm>
            <a:prstGeom prst="homePlat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  <a:alpha val="0"/>
                  </a:schemeClr>
                </a:gs>
                <a:gs pos="76000">
                  <a:schemeClr val="tx1">
                    <a:lumMod val="95000"/>
                    <a:alpha val="7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9F009218-F614-40C1-8707-BD71DB128F99}"/>
                </a:ext>
              </a:extLst>
            </p:cNvPr>
            <p:cNvSpPr txBox="1"/>
            <p:nvPr/>
          </p:nvSpPr>
          <p:spPr>
            <a:xfrm>
              <a:off x="3907068" y="6026586"/>
              <a:ext cx="2250088" cy="57733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3048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O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‘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zingizdan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kattalarga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doimo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hurmat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ko‘rsating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/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</a:br>
              <a:endParaRPr kumimoji="0" lang="en-US" sz="1400" b="0" i="1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86A45B6-AEFF-4C69-B0C5-803553A5CB46}"/>
              </a:ext>
            </a:extLst>
          </p:cNvPr>
          <p:cNvSpPr/>
          <p:nvPr/>
        </p:nvSpPr>
        <p:spPr>
          <a:xfrm>
            <a:off x="2432361" y="463929"/>
            <a:ext cx="1497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216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4D0336-B3AE-48C9-95A7-041F0D6107CF}"/>
              </a:ext>
            </a:extLst>
          </p:cNvPr>
          <p:cNvSpPr/>
          <p:nvPr/>
        </p:nvSpPr>
        <p:spPr>
          <a:xfrm>
            <a:off x="4496042" y="454196"/>
            <a:ext cx="705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216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809B2E0-5389-4779-A05E-41FE5319E0AB}"/>
              </a:ext>
            </a:extLst>
          </p:cNvPr>
          <p:cNvSpPr/>
          <p:nvPr/>
        </p:nvSpPr>
        <p:spPr>
          <a:xfrm>
            <a:off x="186401" y="1871632"/>
            <a:ext cx="1941731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216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Uyqudan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turib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yuz-qo‘lini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yuvmasdan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salom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berilmaydi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0E0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1C4B0D-BC34-415A-A3F6-B99BA59F0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56"/>
            <a:ext cx="5765800" cy="4814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FCE6109-F396-464D-B96C-4A022E284B8B}"/>
              </a:ext>
            </a:extLst>
          </p:cNvPr>
          <p:cNvSpPr/>
          <p:nvPr/>
        </p:nvSpPr>
        <p:spPr>
          <a:xfrm>
            <a:off x="233933" y="-36144"/>
            <a:ext cx="5163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odob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ahloq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qoidalarini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23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6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"/>
                            </p:stCondLst>
                            <p:childTnLst>
                              <p:par>
                                <p:cTn id="3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195">
            <a:extLst>
              <a:ext uri="{FF2B5EF4-FFF2-40B4-BE49-F238E27FC236}">
                <a16:creationId xmlns:a16="http://schemas.microsoft.com/office/drawing/2014/main" xmlns="" id="{54C4C4F9-DA23-46FC-961B-7AFC15F83625}"/>
              </a:ext>
            </a:extLst>
          </p:cNvPr>
          <p:cNvSpPr/>
          <p:nvPr/>
        </p:nvSpPr>
        <p:spPr>
          <a:xfrm>
            <a:off x="5058070" y="102569"/>
            <a:ext cx="473798" cy="473798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ounded Rectangle 196">
            <a:extLst>
              <a:ext uri="{FF2B5EF4-FFF2-40B4-BE49-F238E27FC236}">
                <a16:creationId xmlns:a16="http://schemas.microsoft.com/office/drawing/2014/main" xmlns="" id="{D29A5421-05E6-4174-83F2-45F8CCE48B30}"/>
              </a:ext>
            </a:extLst>
          </p:cNvPr>
          <p:cNvSpPr/>
          <p:nvPr/>
        </p:nvSpPr>
        <p:spPr>
          <a:xfrm>
            <a:off x="4964592" y="339765"/>
            <a:ext cx="319695" cy="319695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ounded Rectangle 199">
            <a:extLst>
              <a:ext uri="{FF2B5EF4-FFF2-40B4-BE49-F238E27FC236}">
                <a16:creationId xmlns:a16="http://schemas.microsoft.com/office/drawing/2014/main" xmlns="" id="{26E04BC8-8395-4398-B6CE-0EC2853E117A}"/>
              </a:ext>
            </a:extLst>
          </p:cNvPr>
          <p:cNvSpPr/>
          <p:nvPr/>
        </p:nvSpPr>
        <p:spPr>
          <a:xfrm>
            <a:off x="4451299" y="470403"/>
            <a:ext cx="907505" cy="907505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ounded Rectangle 197">
            <a:extLst>
              <a:ext uri="{FF2B5EF4-FFF2-40B4-BE49-F238E27FC236}">
                <a16:creationId xmlns:a16="http://schemas.microsoft.com/office/drawing/2014/main" xmlns="" id="{FEB6C18A-B228-43CD-B821-E0596CB6FA5B}"/>
              </a:ext>
            </a:extLst>
          </p:cNvPr>
          <p:cNvSpPr/>
          <p:nvPr/>
        </p:nvSpPr>
        <p:spPr>
          <a:xfrm>
            <a:off x="172758" y="1388386"/>
            <a:ext cx="473798" cy="473798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ounded Rectangle 198">
            <a:extLst>
              <a:ext uri="{FF2B5EF4-FFF2-40B4-BE49-F238E27FC236}">
                <a16:creationId xmlns:a16="http://schemas.microsoft.com/office/drawing/2014/main" xmlns="" id="{401B3E04-352E-45BD-9F92-15960617432F}"/>
              </a:ext>
            </a:extLst>
          </p:cNvPr>
          <p:cNvSpPr/>
          <p:nvPr/>
        </p:nvSpPr>
        <p:spPr>
          <a:xfrm>
            <a:off x="321235" y="1287769"/>
            <a:ext cx="319695" cy="319695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ounded Rectangle 201">
            <a:extLst>
              <a:ext uri="{FF2B5EF4-FFF2-40B4-BE49-F238E27FC236}">
                <a16:creationId xmlns:a16="http://schemas.microsoft.com/office/drawing/2014/main" xmlns="" id="{DEAA9974-59D5-4AEF-858A-405AD8B88D63}"/>
              </a:ext>
            </a:extLst>
          </p:cNvPr>
          <p:cNvSpPr/>
          <p:nvPr/>
        </p:nvSpPr>
        <p:spPr>
          <a:xfrm>
            <a:off x="564707" y="959845"/>
            <a:ext cx="442100" cy="442100"/>
          </a:xfrm>
          <a:prstGeom prst="roundRect">
            <a:avLst/>
          </a:prstGeom>
          <a:solidFill>
            <a:schemeClr val="tx1">
              <a:lumMod val="8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71">
            <a:extLst>
              <a:ext uri="{FF2B5EF4-FFF2-40B4-BE49-F238E27FC236}">
                <a16:creationId xmlns:a16="http://schemas.microsoft.com/office/drawing/2014/main" xmlns="" id="{46D471E7-D397-4C60-90FE-F46131CD158A}"/>
              </a:ext>
            </a:extLst>
          </p:cNvPr>
          <p:cNvSpPr/>
          <p:nvPr/>
        </p:nvSpPr>
        <p:spPr>
          <a:xfrm>
            <a:off x="425159" y="687961"/>
            <a:ext cx="4857858" cy="145909"/>
          </a:xfrm>
          <a:prstGeom prst="rect">
            <a:avLst/>
          </a:prstGeom>
          <a:gradFill flip="none" rotWithShape="1">
            <a:gsLst>
              <a:gs pos="10000">
                <a:schemeClr val="accent4">
                  <a:lumMod val="75000"/>
                </a:schemeClr>
              </a:gs>
              <a:gs pos="97000">
                <a:schemeClr val="accent4">
                  <a:lumMod val="42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330200" dist="203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" name="Plate3">
            <a:extLst>
              <a:ext uri="{FF2B5EF4-FFF2-40B4-BE49-F238E27FC236}">
                <a16:creationId xmlns:a16="http://schemas.microsoft.com/office/drawing/2014/main" xmlns="" id="{106FEAE9-25B4-4EA4-8BB3-1B9B4313FB90}"/>
              </a:ext>
            </a:extLst>
          </p:cNvPr>
          <p:cNvGrpSpPr/>
          <p:nvPr/>
        </p:nvGrpSpPr>
        <p:grpSpPr>
          <a:xfrm>
            <a:off x="4304855" y="484092"/>
            <a:ext cx="864809" cy="693718"/>
            <a:chOff x="3378031" y="1271050"/>
            <a:chExt cx="1013336" cy="1125919"/>
          </a:xfrm>
        </p:grpSpPr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xmlns="" id="{3922A1F2-B0B8-49CC-B2D2-C529B1CA67D2}"/>
                </a:ext>
              </a:extLst>
            </p:cNvPr>
            <p:cNvSpPr/>
            <p:nvPr/>
          </p:nvSpPr>
          <p:spPr>
            <a:xfrm>
              <a:off x="3378031" y="1271050"/>
              <a:ext cx="1013336" cy="1013336"/>
            </a:xfrm>
            <a:prstGeom prst="roundRect">
              <a:avLst>
                <a:gd name="adj" fmla="val 4128"/>
              </a:avLst>
            </a:prstGeom>
            <a:gradFill>
              <a:gsLst>
                <a:gs pos="1000">
                  <a:schemeClr val="bg2">
                    <a:lumMod val="20000"/>
                    <a:lumOff val="80000"/>
                  </a:schemeClr>
                </a:gs>
                <a:gs pos="18000">
                  <a:schemeClr val="accent1">
                    <a:lumMod val="0"/>
                    <a:lumOff val="100000"/>
                  </a:schemeClr>
                </a:gs>
                <a:gs pos="70000">
                  <a:schemeClr val="accent1">
                    <a:lumMod val="0"/>
                    <a:lumOff val="100000"/>
                  </a:schemeClr>
                </a:gs>
                <a:gs pos="100000">
                  <a:schemeClr val="bg2">
                    <a:lumMod val="27000"/>
                    <a:lumOff val="73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alanced" dir="t"/>
            </a:scene3d>
            <a:sp3d prstMaterial="matte">
              <a:bevelT w="44450" h="127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FE00F4D1-B53F-46AE-A70B-462588D5C92C}"/>
                </a:ext>
              </a:extLst>
            </p:cNvPr>
            <p:cNvSpPr txBox="1"/>
            <p:nvPr/>
          </p:nvSpPr>
          <p:spPr>
            <a:xfrm>
              <a:off x="3514246" y="1381307"/>
              <a:ext cx="740908" cy="1015662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none" rtlCol="0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22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5000"/>
                    <a:alpha val="54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Helvetica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Plate2">
            <a:extLst>
              <a:ext uri="{FF2B5EF4-FFF2-40B4-BE49-F238E27FC236}">
                <a16:creationId xmlns:a16="http://schemas.microsoft.com/office/drawing/2014/main" xmlns="" id="{A753CE5A-A6DE-4107-9D69-C379E505FB50}"/>
              </a:ext>
            </a:extLst>
          </p:cNvPr>
          <p:cNvGrpSpPr/>
          <p:nvPr/>
        </p:nvGrpSpPr>
        <p:grpSpPr>
          <a:xfrm>
            <a:off x="2597593" y="466415"/>
            <a:ext cx="864809" cy="594081"/>
            <a:chOff x="3378031" y="1268724"/>
            <a:chExt cx="1013336" cy="1015662"/>
          </a:xfrm>
        </p:grpSpPr>
        <p:sp>
          <p:nvSpPr>
            <p:cNvPr id="47" name="Rounded Rectangle 6">
              <a:extLst>
                <a:ext uri="{FF2B5EF4-FFF2-40B4-BE49-F238E27FC236}">
                  <a16:creationId xmlns:a16="http://schemas.microsoft.com/office/drawing/2014/main" xmlns="" id="{DC51037A-0D58-4AD8-8BA2-67F26A34BC0A}"/>
                </a:ext>
              </a:extLst>
            </p:cNvPr>
            <p:cNvSpPr/>
            <p:nvPr/>
          </p:nvSpPr>
          <p:spPr>
            <a:xfrm>
              <a:off x="3378031" y="1271050"/>
              <a:ext cx="1013336" cy="1013336"/>
            </a:xfrm>
            <a:prstGeom prst="roundRect">
              <a:avLst>
                <a:gd name="adj" fmla="val 4128"/>
              </a:avLst>
            </a:prstGeom>
            <a:gradFill>
              <a:gsLst>
                <a:gs pos="1000">
                  <a:schemeClr val="bg2">
                    <a:lumMod val="20000"/>
                    <a:lumOff val="80000"/>
                  </a:schemeClr>
                </a:gs>
                <a:gs pos="18000">
                  <a:schemeClr val="accent1">
                    <a:lumMod val="0"/>
                    <a:lumOff val="100000"/>
                  </a:schemeClr>
                </a:gs>
                <a:gs pos="70000">
                  <a:schemeClr val="accent1">
                    <a:lumMod val="0"/>
                    <a:lumOff val="100000"/>
                  </a:schemeClr>
                </a:gs>
                <a:gs pos="100000">
                  <a:schemeClr val="bg2">
                    <a:lumMod val="27000"/>
                    <a:lumOff val="73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alanced" dir="t"/>
            </a:scene3d>
            <a:sp3d prstMaterial="matte">
              <a:bevelT w="44450" h="127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E0238D1-CD2E-43A3-97A6-C5208D63F825}"/>
                </a:ext>
              </a:extLst>
            </p:cNvPr>
            <p:cNvSpPr txBox="1"/>
            <p:nvPr/>
          </p:nvSpPr>
          <p:spPr>
            <a:xfrm>
              <a:off x="3581366" y="1268724"/>
              <a:ext cx="697628" cy="1015662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none" rtlCol="0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46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5000"/>
                    <a:alpha val="54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Helvetica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Plate1">
            <a:extLst>
              <a:ext uri="{FF2B5EF4-FFF2-40B4-BE49-F238E27FC236}">
                <a16:creationId xmlns:a16="http://schemas.microsoft.com/office/drawing/2014/main" xmlns="" id="{622E36E8-E93E-40D6-9A5D-77B78710B506}"/>
              </a:ext>
            </a:extLst>
          </p:cNvPr>
          <p:cNvGrpSpPr/>
          <p:nvPr/>
        </p:nvGrpSpPr>
        <p:grpSpPr>
          <a:xfrm>
            <a:off x="720975" y="476660"/>
            <a:ext cx="900182" cy="640225"/>
            <a:chOff x="3378031" y="1554251"/>
            <a:chExt cx="1013336" cy="1125917"/>
          </a:xfrm>
        </p:grpSpPr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xmlns="" id="{539727D7-6B43-4C10-BAEF-E9C871CF6B8D}"/>
                </a:ext>
              </a:extLst>
            </p:cNvPr>
            <p:cNvSpPr/>
            <p:nvPr/>
          </p:nvSpPr>
          <p:spPr>
            <a:xfrm>
              <a:off x="3378031" y="1583661"/>
              <a:ext cx="1013336" cy="1013335"/>
            </a:xfrm>
            <a:prstGeom prst="roundRect">
              <a:avLst>
                <a:gd name="adj" fmla="val 4128"/>
              </a:avLst>
            </a:prstGeom>
            <a:gradFill>
              <a:gsLst>
                <a:gs pos="1000">
                  <a:schemeClr val="bg2">
                    <a:lumMod val="20000"/>
                    <a:lumOff val="80000"/>
                  </a:schemeClr>
                </a:gs>
                <a:gs pos="18000">
                  <a:schemeClr val="accent1">
                    <a:lumMod val="0"/>
                    <a:lumOff val="100000"/>
                  </a:schemeClr>
                </a:gs>
                <a:gs pos="70000">
                  <a:schemeClr val="accent1">
                    <a:lumMod val="0"/>
                    <a:lumOff val="100000"/>
                  </a:schemeClr>
                </a:gs>
                <a:gs pos="100000">
                  <a:schemeClr val="bg2">
                    <a:lumMod val="27000"/>
                    <a:lumOff val="73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alanced" dir="t"/>
            </a:scene3d>
            <a:sp3d prstMaterial="matte">
              <a:bevelT w="44450" h="127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3B719DC7-5F82-41E5-80DC-A4739D9C5263}"/>
                </a:ext>
              </a:extLst>
            </p:cNvPr>
            <p:cNvSpPr txBox="1"/>
            <p:nvPr/>
          </p:nvSpPr>
          <p:spPr>
            <a:xfrm>
              <a:off x="3544778" y="1554251"/>
              <a:ext cx="675537" cy="1125917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wrap="none" rtlCol="0">
              <a:normAutofit/>
            </a:bodyPr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22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25000"/>
                      <a:alpha val="54000"/>
                    </a:srgb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Helvetica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2" name="Rectangle 129">
            <a:extLst>
              <a:ext uri="{FF2B5EF4-FFF2-40B4-BE49-F238E27FC236}">
                <a16:creationId xmlns:a16="http://schemas.microsoft.com/office/drawing/2014/main" xmlns="" id="{C2D0DC71-18ED-4F3A-83CC-8D01FB902A47}"/>
              </a:ext>
            </a:extLst>
          </p:cNvPr>
          <p:cNvSpPr/>
          <p:nvPr/>
        </p:nvSpPr>
        <p:spPr>
          <a:xfrm>
            <a:off x="425159" y="1085534"/>
            <a:ext cx="4921693" cy="12250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42000"/>
                </a:scheme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32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3" name="Group 136">
            <a:extLst>
              <a:ext uri="{FF2B5EF4-FFF2-40B4-BE49-F238E27FC236}">
                <a16:creationId xmlns:a16="http://schemas.microsoft.com/office/drawing/2014/main" xmlns="" id="{9120D8A8-E30B-4272-9FE8-27D478B0D911}"/>
              </a:ext>
            </a:extLst>
          </p:cNvPr>
          <p:cNvGrpSpPr/>
          <p:nvPr/>
        </p:nvGrpSpPr>
        <p:grpSpPr>
          <a:xfrm>
            <a:off x="78275" y="1191827"/>
            <a:ext cx="2083064" cy="511577"/>
            <a:chOff x="-602510" y="3176663"/>
            <a:chExt cx="2719475" cy="1260954"/>
          </a:xfrm>
        </p:grpSpPr>
        <p:sp>
          <p:nvSpPr>
            <p:cNvPr id="54" name="Pentagon 60">
              <a:extLst>
                <a:ext uri="{FF2B5EF4-FFF2-40B4-BE49-F238E27FC236}">
                  <a16:creationId xmlns:a16="http://schemas.microsoft.com/office/drawing/2014/main" xmlns="" id="{4AF22E66-414B-43CE-935C-549196035C59}"/>
                </a:ext>
              </a:extLst>
            </p:cNvPr>
            <p:cNvSpPr/>
            <p:nvPr/>
          </p:nvSpPr>
          <p:spPr>
            <a:xfrm rot="16200000">
              <a:off x="274749" y="2299404"/>
              <a:ext cx="946181" cy="2700699"/>
            </a:xfrm>
            <a:prstGeom prst="homePlat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  <a:alpha val="0"/>
                  </a:schemeClr>
                </a:gs>
                <a:gs pos="76000">
                  <a:schemeClr val="tx1">
                    <a:lumMod val="95000"/>
                    <a:alpha val="7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8412F55A-128E-40CC-A360-EB7A1F0299FB}"/>
                </a:ext>
              </a:extLst>
            </p:cNvPr>
            <p:cNvSpPr txBox="1"/>
            <p:nvPr/>
          </p:nvSpPr>
          <p:spPr>
            <a:xfrm>
              <a:off x="625045" y="3919427"/>
              <a:ext cx="1491920" cy="518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216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4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Group 151">
            <a:extLst>
              <a:ext uri="{FF2B5EF4-FFF2-40B4-BE49-F238E27FC236}">
                <a16:creationId xmlns:a16="http://schemas.microsoft.com/office/drawing/2014/main" xmlns="" id="{A6C4C9E9-B8A4-4EFC-BE5E-1CEF9E7E5EA9}"/>
              </a:ext>
            </a:extLst>
          </p:cNvPr>
          <p:cNvGrpSpPr/>
          <p:nvPr/>
        </p:nvGrpSpPr>
        <p:grpSpPr>
          <a:xfrm>
            <a:off x="2066024" y="1206701"/>
            <a:ext cx="1941731" cy="2123672"/>
            <a:chOff x="1910493" y="2783180"/>
            <a:chExt cx="1723502" cy="6307417"/>
          </a:xfrm>
        </p:grpSpPr>
        <p:sp>
          <p:nvSpPr>
            <p:cNvPr id="57" name="Pentagon 59">
              <a:extLst>
                <a:ext uri="{FF2B5EF4-FFF2-40B4-BE49-F238E27FC236}">
                  <a16:creationId xmlns:a16="http://schemas.microsoft.com/office/drawing/2014/main" xmlns="" id="{8E348C43-2308-488C-B9BC-081FB83DED4D}"/>
                </a:ext>
              </a:extLst>
            </p:cNvPr>
            <p:cNvSpPr/>
            <p:nvPr/>
          </p:nvSpPr>
          <p:spPr>
            <a:xfrm rot="16200000">
              <a:off x="2252919" y="2535344"/>
              <a:ext cx="1035659" cy="1531331"/>
            </a:xfrm>
            <a:prstGeom prst="homePlat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  <a:alpha val="0"/>
                  </a:schemeClr>
                </a:gs>
                <a:gs pos="76000">
                  <a:schemeClr val="tx1">
                    <a:lumMod val="95000"/>
                    <a:alpha val="7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F7861776-E52D-49D1-A84D-8B1C77C6AAF4}"/>
                </a:ext>
              </a:extLst>
            </p:cNvPr>
            <p:cNvSpPr txBox="1"/>
            <p:nvPr/>
          </p:nvSpPr>
          <p:spPr>
            <a:xfrm>
              <a:off x="1910493" y="4069453"/>
              <a:ext cx="1723502" cy="502114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3048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Ularga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birinchi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bo‘lib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salom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bering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, </a:t>
              </a:r>
              <a:r>
                <a:rPr kumimoji="0" 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o‘</a:t>
              </a:r>
              <a:r>
                <a:rPr kumimoji="0" lang="en-US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rn</a:t>
              </a:r>
              <a:r>
                <a:rPr kumimoji="0" lang="ru-RU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ingizdan</a:t>
              </a:r>
              <a:r>
                <a:rPr kumimoji="0" 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turib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joy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bering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,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ko‘chadan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o‘tishlariga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yordam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bering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  <a:p>
              <a:pPr marL="0" marR="0" lvl="0" indent="0" algn="ctr" defTabSz="216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216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1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  </a:t>
              </a:r>
              <a:endParaRPr kumimoji="0" lang="en-US" sz="8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1" name="Group 160">
            <a:extLst>
              <a:ext uri="{FF2B5EF4-FFF2-40B4-BE49-F238E27FC236}">
                <a16:creationId xmlns:a16="http://schemas.microsoft.com/office/drawing/2014/main" xmlns="" id="{CDD8199D-C24D-498D-BED3-8483062AAE98}"/>
              </a:ext>
            </a:extLst>
          </p:cNvPr>
          <p:cNvGrpSpPr/>
          <p:nvPr/>
        </p:nvGrpSpPr>
        <p:grpSpPr>
          <a:xfrm>
            <a:off x="3914753" y="1211036"/>
            <a:ext cx="1745617" cy="2365585"/>
            <a:chOff x="3369589" y="3347807"/>
            <a:chExt cx="2765191" cy="9861021"/>
          </a:xfrm>
        </p:grpSpPr>
        <p:sp>
          <p:nvSpPr>
            <p:cNvPr id="62" name="Pentagon 58">
              <a:extLst>
                <a:ext uri="{FF2B5EF4-FFF2-40B4-BE49-F238E27FC236}">
                  <a16:creationId xmlns:a16="http://schemas.microsoft.com/office/drawing/2014/main" xmlns="" id="{8D6556BE-4AEF-4C80-B6AC-0A0DDE05D223}"/>
                </a:ext>
              </a:extLst>
            </p:cNvPr>
            <p:cNvSpPr/>
            <p:nvPr/>
          </p:nvSpPr>
          <p:spPr>
            <a:xfrm rot="16200000">
              <a:off x="3952388" y="2765008"/>
              <a:ext cx="1540614" cy="2706212"/>
            </a:xfrm>
            <a:prstGeom prst="homePlat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  <a:alpha val="0"/>
                  </a:schemeClr>
                </a:gs>
                <a:gs pos="76000">
                  <a:schemeClr val="tx1">
                    <a:lumMod val="95000"/>
                    <a:alpha val="7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9F009218-F614-40C1-8707-BD71DB128F99}"/>
                </a:ext>
              </a:extLst>
            </p:cNvPr>
            <p:cNvSpPr txBox="1"/>
            <p:nvPr/>
          </p:nvSpPr>
          <p:spPr>
            <a:xfrm>
              <a:off x="3533796" y="5209466"/>
              <a:ext cx="2600984" cy="799936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3048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Yoshi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kattalarga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,,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Siz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“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deb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murojaat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qiling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,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zero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,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siz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ham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,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sen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ham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bir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og‘izdan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chiqadi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  <a:p>
              <a:pPr marL="0" marR="0" lvl="0" indent="3048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  <a:p>
              <a:pPr marL="0" marR="0" lvl="0" indent="0" algn="ctr" defTabSz="432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35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  <a:r>
                <a:rPr kumimoji="0" lang="en-US" sz="113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/>
              </a:r>
              <a:br>
                <a:rPr kumimoji="0" lang="en-US" sz="113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</a:br>
              <a:endParaRPr kumimoji="0" lang="en-US" sz="1135" b="0" i="1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86A45B6-AEFF-4C69-B0C5-803553A5CB46}"/>
              </a:ext>
            </a:extLst>
          </p:cNvPr>
          <p:cNvSpPr/>
          <p:nvPr/>
        </p:nvSpPr>
        <p:spPr>
          <a:xfrm>
            <a:off x="2335052" y="437914"/>
            <a:ext cx="1467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216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4D0336-B3AE-48C9-95A7-041F0D6107CF}"/>
              </a:ext>
            </a:extLst>
          </p:cNvPr>
          <p:cNvSpPr/>
          <p:nvPr/>
        </p:nvSpPr>
        <p:spPr>
          <a:xfrm>
            <a:off x="4406031" y="450681"/>
            <a:ext cx="705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216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809B2E0-5389-4779-A05E-41FE5319E0AB}"/>
              </a:ext>
            </a:extLst>
          </p:cNvPr>
          <p:cNvSpPr/>
          <p:nvPr/>
        </p:nvSpPr>
        <p:spPr>
          <a:xfrm>
            <a:off x="113635" y="1650640"/>
            <a:ext cx="1941731" cy="131510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3048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Kishila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ing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suhbati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qizib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turgan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paytda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xalaqit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bermay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odob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saqlab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turish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lozim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bo‘ladi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0" marR="0" lvl="0" indent="0" algn="just" defTabSz="216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46" b="0" i="0" u="none" strike="noStrike" kern="1200" cap="none" spc="0" normalizeH="0" baseline="0" noProof="0" dirty="0">
              <a:ln>
                <a:noFill/>
              </a:ln>
              <a:solidFill>
                <a:srgbClr val="0C0E0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015C2C9-8753-407C-9EE8-CF7D0A844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-19526"/>
            <a:ext cx="5943600" cy="58493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178116A-A366-46FE-83BC-49E3E25DE38C}"/>
              </a:ext>
            </a:extLst>
          </p:cNvPr>
          <p:cNvSpPr/>
          <p:nvPr/>
        </p:nvSpPr>
        <p:spPr>
          <a:xfrm>
            <a:off x="169614" y="35792"/>
            <a:ext cx="52672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odob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ahloq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qoidalarini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06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6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"/>
                            </p:stCondLst>
                            <p:childTnLst>
                              <p:par>
                                <p:cTn id="3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9300" y="98425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topshiriqlar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1BF73CD-AEBA-4962-A445-C2ADAD82129A}"/>
              </a:ext>
            </a:extLst>
          </p:cNvPr>
          <p:cNvSpPr/>
          <p:nvPr/>
        </p:nvSpPr>
        <p:spPr>
          <a:xfrm>
            <a:off x="81335" y="994513"/>
            <a:ext cx="55626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urf-odatlaridan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odatlaringiz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qiyoslab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tavsiflang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5113" indent="-265113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birikmalaridan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qadriyatlar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marosimlari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qadamjolar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qo‘ni-qo‘shnichilik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E17FDAA-39AC-4BCA-8176-973B04E5C833}"/>
              </a:ext>
            </a:extLst>
          </p:cNvPr>
          <p:cNvSpPr/>
          <p:nvPr/>
        </p:nvSpPr>
        <p:spPr>
          <a:xfrm>
            <a:off x="1441450" y="1681347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 descr="круги со стрелками">
            <a:extLst>
              <a:ext uri="{FF2B5EF4-FFF2-40B4-BE49-F238E27FC236}">
                <a16:creationId xmlns:a16="http://schemas.microsoft.com/office/drawing/2014/main" xmlns="" id="{75195391-DA1D-4005-BAAB-749F3CE39437}"/>
              </a:ext>
            </a:extLst>
          </p:cNvPr>
          <p:cNvGrpSpPr/>
          <p:nvPr/>
        </p:nvGrpSpPr>
        <p:grpSpPr>
          <a:xfrm>
            <a:off x="92460" y="563948"/>
            <a:ext cx="5651653" cy="2430077"/>
            <a:chOff x="348925" y="385863"/>
            <a:chExt cx="1345095" cy="2045310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526BE19A-E1F2-44D5-BC9C-42BC5CEB377B}"/>
                </a:ext>
              </a:extLst>
            </p:cNvPr>
            <p:cNvGrpSpPr/>
            <p:nvPr/>
          </p:nvGrpSpPr>
          <p:grpSpPr>
            <a:xfrm>
              <a:off x="348925" y="385863"/>
              <a:ext cx="1328251" cy="798548"/>
              <a:chOff x="343475" y="1266117"/>
              <a:chExt cx="1328251" cy="798548"/>
            </a:xfrm>
            <a:solidFill>
              <a:srgbClr val="8C8D86"/>
            </a:solidFill>
          </p:grpSpPr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xmlns="" id="{58C9CD95-7905-4A80-8562-31434600104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 userDrawn="1"/>
            </p:nvSpPr>
            <p:spPr>
              <a:xfrm>
                <a:off x="343475" y="1266117"/>
                <a:ext cx="765723" cy="798548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32420">
                  <a:defRPr/>
                </a:pPr>
                <a:endParaRPr lang="ru-RU" sz="851" kern="0" noProof="1">
                  <a:solidFill>
                    <a:prstClr val="white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A60C7E41-0EB4-46A2-ACB0-A65EA24129D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 userDrawn="1"/>
            </p:nvSpPr>
            <p:spPr>
              <a:xfrm>
                <a:off x="1060406" y="1404190"/>
                <a:ext cx="407731" cy="436702"/>
              </a:xfrm>
              <a:prstGeom prst="rect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32420">
                  <a:defRPr/>
                </a:pPr>
                <a:r>
                  <a:rPr lang="en-US" sz="1600" b="1" kern="0" noProof="1">
                    <a:solidFill>
                      <a:prstClr val="white"/>
                    </a:solidFill>
                    <a:latin typeface="Times New Roman" panose="02020603050405020304" pitchFamily="18" charset="0"/>
                  </a:rPr>
                  <a:t>To‘ldiruvchi</a:t>
                </a:r>
                <a:endParaRPr lang="ru-RU" sz="1600" b="1" kern="0" noProof="1">
                  <a:solidFill>
                    <a:prstClr val="white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Равнобедренный треугольник 21">
                <a:extLst>
                  <a:ext uri="{FF2B5EF4-FFF2-40B4-BE49-F238E27FC236}">
                    <a16:creationId xmlns:a16="http://schemas.microsoft.com/office/drawing/2014/main" xmlns="" id="{64EF3BE5-DD08-447B-8BA9-F643CA15588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 userDrawn="1"/>
            </p:nvSpPr>
            <p:spPr>
              <a:xfrm rot="5400000">
                <a:off x="1354727" y="1523893"/>
                <a:ext cx="434849" cy="199149"/>
              </a:xfrm>
              <a:prstGeom prst="triangl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32420">
                  <a:defRPr/>
                </a:pPr>
                <a:endParaRPr lang="ru-RU" sz="851" kern="0" noProof="1">
                  <a:solidFill>
                    <a:prstClr val="white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xmlns="" id="{4C4BBAB4-9A2B-43D9-94B0-A26EDD4E7B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 flipH="1">
              <a:off x="928297" y="1006073"/>
              <a:ext cx="765723" cy="792138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endParaRPr lang="ru-RU" sz="85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D489B70B-3D81-4FAF-8C7A-F27743B5FE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 flipH="1">
              <a:off x="556243" y="1220571"/>
              <a:ext cx="422407" cy="426725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r>
                <a:rPr lang="en-US" sz="1600" b="1" kern="0" noProof="1">
                  <a:solidFill>
                    <a:prstClr val="white"/>
                  </a:solidFill>
                  <a:latin typeface="Times New Roman" panose="02020603050405020304" pitchFamily="18" charset="0"/>
                </a:rPr>
                <a:t>Aniqlovchi</a:t>
              </a:r>
              <a:endParaRPr lang="ru-RU" sz="1600" b="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Равнобедренный треугольник 24">
              <a:extLst>
                <a:ext uri="{FF2B5EF4-FFF2-40B4-BE49-F238E27FC236}">
                  <a16:creationId xmlns:a16="http://schemas.microsoft.com/office/drawing/2014/main" xmlns="" id="{8226ED4A-8B87-4154-9552-8853134ACC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 rot="16200000" flipH="1">
              <a:off x="253239" y="1352417"/>
              <a:ext cx="434850" cy="171159"/>
            </a:xfrm>
            <a:prstGeom prst="triangl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endParaRPr lang="ru-RU" sz="85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4B84FCE9-5FBD-45D1-8506-37011A14B2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57444" y="1698148"/>
              <a:ext cx="782556" cy="733025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endParaRPr lang="ru-RU" sz="85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7A51F6CF-5772-459F-AD65-5B1A4B38E4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1073197" y="1862100"/>
              <a:ext cx="376793" cy="405120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r>
                <a:rPr lang="en-US" sz="1600" b="1" kern="0" noProof="1">
                  <a:solidFill>
                    <a:prstClr val="white"/>
                  </a:solidFill>
                  <a:latin typeface="Times New Roman" panose="02020603050405020304" pitchFamily="18" charset="0"/>
                </a:rPr>
                <a:t>Hol</a:t>
              </a:r>
              <a:endParaRPr lang="ru-RU" sz="1600" b="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" name="Равнобедренный треугольник 27">
              <a:extLst>
                <a:ext uri="{FF2B5EF4-FFF2-40B4-BE49-F238E27FC236}">
                  <a16:creationId xmlns:a16="http://schemas.microsoft.com/office/drawing/2014/main" xmlns="" id="{52998FD4-6EA0-436A-9DB9-A7077EA713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 rot="5400000">
              <a:off x="1328897" y="1969344"/>
              <a:ext cx="433026" cy="190631"/>
            </a:xfrm>
            <a:prstGeom prst="triangl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endParaRPr lang="ru-RU" sz="85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ADD68913-EDBD-41EC-81BE-AA8198A3C0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96440" y="431757"/>
              <a:ext cx="664976" cy="678854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32420">
                <a:defRPr/>
              </a:pPr>
              <a:r>
                <a:rPr lang="en-US" sz="1200" b="1" kern="0" noProof="1">
                  <a:solidFill>
                    <a:srgbClr val="8DAB8E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kern="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Gapning biror bo‘lagini to‘ldirib keladigan bo‘lak</a:t>
              </a:r>
              <a:endParaRPr lang="ru-RU" sz="2554" b="1" kern="0" noProof="1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xmlns="" id="{EDE24A20-6B68-4AA0-AB38-6CD1D49635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1042391" y="1124565"/>
              <a:ext cx="598335" cy="570337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endParaRPr lang="ru-RU" sz="85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3320EEAE-5B60-41CA-BFC1-40D4D85745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456496" y="1771948"/>
              <a:ext cx="585895" cy="540000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32420">
                <a:defRPr/>
              </a:pPr>
              <a:endParaRPr lang="ru-RU" sz="851" kern="0" noProof="1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B6113B6-0750-4C0F-AD28-12632CD107E9}"/>
              </a:ext>
            </a:extLst>
          </p:cNvPr>
          <p:cNvSpPr/>
          <p:nvPr/>
        </p:nvSpPr>
        <p:spPr>
          <a:xfrm>
            <a:off x="4063833" y="1486691"/>
            <a:ext cx="288221" cy="412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16210"/>
            <a:r>
              <a:rPr lang="en-US" sz="2081" noProof="1">
                <a:solidFill>
                  <a:srgbClr val="8DAB8E">
                    <a:lumMod val="50000"/>
                  </a:srgbClr>
                </a:solidFill>
                <a:latin typeface="Algerian" panose="04020705040A02060702" pitchFamily="82" charset="0"/>
              </a:rPr>
              <a:t>?</a:t>
            </a:r>
            <a:endParaRPr lang="ru-RU" sz="2081" noProof="1">
              <a:solidFill>
                <a:srgbClr val="8DAB8E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B6113B6-0750-4C0F-AD28-12632CD107E9}"/>
              </a:ext>
            </a:extLst>
          </p:cNvPr>
          <p:cNvSpPr/>
          <p:nvPr/>
        </p:nvSpPr>
        <p:spPr>
          <a:xfrm>
            <a:off x="1722968" y="2205536"/>
            <a:ext cx="288221" cy="412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16210"/>
            <a:r>
              <a:rPr lang="en-US" sz="2081" noProof="1">
                <a:solidFill>
                  <a:srgbClr val="8DAB8E">
                    <a:lumMod val="50000"/>
                  </a:srgbClr>
                </a:solidFill>
                <a:latin typeface="Algerian" panose="04020705040A02060702" pitchFamily="82" charset="0"/>
              </a:rPr>
              <a:t>?</a:t>
            </a:r>
            <a:endParaRPr lang="ru-RU" sz="2081" noProof="1">
              <a:solidFill>
                <a:srgbClr val="8DAB8E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6C9AEDC-4FFA-4B74-8E2F-209DAAD4E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6" y="8660"/>
            <a:ext cx="5718544" cy="524301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CA54A2D-6426-427C-82DA-E39584401174}"/>
              </a:ext>
            </a:extLst>
          </p:cNvPr>
          <p:cNvSpPr/>
          <p:nvPr/>
        </p:nvSpPr>
        <p:spPr>
          <a:xfrm>
            <a:off x="194441" y="59577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216210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berasiz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4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6370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B86547-4CF7-43E9-A5F5-C6415E659E69}"/>
              </a:ext>
            </a:extLst>
          </p:cNvPr>
          <p:cNvSpPr/>
          <p:nvPr/>
        </p:nvSpPr>
        <p:spPr>
          <a:xfrm>
            <a:off x="85968" y="101439"/>
            <a:ext cx="57687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A5E348-5726-47C3-84C7-A51807DB584E}"/>
              </a:ext>
            </a:extLst>
          </p:cNvPr>
          <p:cNvSpPr/>
          <p:nvPr/>
        </p:nvSpPr>
        <p:spPr>
          <a:xfrm>
            <a:off x="807873" y="555625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Mehmondorchilik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23BEF1F-72A1-4C4C-A59E-FBD8CB13D183}"/>
              </a:ext>
            </a:extLst>
          </p:cNvPr>
          <p:cNvSpPr/>
          <p:nvPr/>
        </p:nvSpPr>
        <p:spPr>
          <a:xfrm>
            <a:off x="136072" y="881403"/>
            <a:ext cx="39007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mehmondo‘stligi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Mehmondorchilikning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mezbon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Mehmondorchilikda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otangday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‘“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hikmatga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izzat-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shunga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yarasha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E58CD4B-FE74-487D-96D4-FF2F72C0E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715" y="1241425"/>
            <a:ext cx="1615528" cy="112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077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6370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B86547-4CF7-43E9-A5F5-C6415E659E69}"/>
              </a:ext>
            </a:extLst>
          </p:cNvPr>
          <p:cNvSpPr/>
          <p:nvPr/>
        </p:nvSpPr>
        <p:spPr>
          <a:xfrm>
            <a:off x="85968" y="101439"/>
            <a:ext cx="57687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A5E348-5726-47C3-84C7-A51807DB584E}"/>
              </a:ext>
            </a:extLst>
          </p:cNvPr>
          <p:cNvSpPr/>
          <p:nvPr/>
        </p:nvSpPr>
        <p:spPr>
          <a:xfrm>
            <a:off x="1511300" y="555625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Mehmondorchilik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23BEF1F-72A1-4C4C-A59E-FBD8CB13D183}"/>
              </a:ext>
            </a:extLst>
          </p:cNvPr>
          <p:cNvSpPr/>
          <p:nvPr/>
        </p:nvSpPr>
        <p:spPr>
          <a:xfrm>
            <a:off x="136072" y="959611"/>
            <a:ext cx="33564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Dasturxon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aytilmaydi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gapirilmaydi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Shirin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suhbatlashadilar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5113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nojo‘ya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xatti-harakatlar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qilmasligi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dasturxonga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ne’matlarga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hadeb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cho‘zmasligi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5113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qoidasiga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ziddir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B20833-AADA-4ACD-9B89-5BB23B875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0" y="959611"/>
            <a:ext cx="1933778" cy="165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95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6370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B86547-4CF7-43E9-A5F5-C6415E659E69}"/>
              </a:ext>
            </a:extLst>
          </p:cNvPr>
          <p:cNvSpPr/>
          <p:nvPr/>
        </p:nvSpPr>
        <p:spPr>
          <a:xfrm>
            <a:off x="85968" y="101439"/>
            <a:ext cx="57687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B20833-AADA-4ACD-9B89-5BB23B875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860425"/>
            <a:ext cx="1933778" cy="165754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4E610EE-FD28-4EF9-BE0C-FA9AFFE963B7}"/>
              </a:ext>
            </a:extLst>
          </p:cNvPr>
          <p:cNvSpPr/>
          <p:nvPr/>
        </p:nvSpPr>
        <p:spPr>
          <a:xfrm>
            <a:off x="215900" y="959611"/>
            <a:ext cx="3238500" cy="1558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Matndagi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591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6370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B86547-4CF7-43E9-A5F5-C6415E659E69}"/>
              </a:ext>
            </a:extLst>
          </p:cNvPr>
          <p:cNvSpPr/>
          <p:nvPr/>
        </p:nvSpPr>
        <p:spPr>
          <a:xfrm>
            <a:off x="85968" y="101439"/>
            <a:ext cx="57687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so‘zlarning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lug‘atini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4E610EE-FD28-4EF9-BE0C-FA9AFFE963B7}"/>
              </a:ext>
            </a:extLst>
          </p:cNvPr>
          <p:cNvSpPr/>
          <p:nvPr/>
        </p:nvSpPr>
        <p:spPr>
          <a:xfrm>
            <a:off x="972793" y="621266"/>
            <a:ext cx="3991609" cy="2334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Mehmondo‘stlik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Mehmon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An’ana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Udum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izzat-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hurmat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baland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ovozda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qo‘pol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799499-F638-4C2E-9F1C-BF2AFD5D1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2" y="621267"/>
            <a:ext cx="859611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78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6370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B86547-4CF7-43E9-A5F5-C6415E659E69}"/>
              </a:ext>
            </a:extLst>
          </p:cNvPr>
          <p:cNvSpPr/>
          <p:nvPr/>
        </p:nvSpPr>
        <p:spPr>
          <a:xfrm>
            <a:off x="85968" y="101439"/>
            <a:ext cx="57687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B20833-AADA-4ACD-9B89-5BB23B875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0" y="959611"/>
            <a:ext cx="1933778" cy="165754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4E610EE-FD28-4EF9-BE0C-FA9AFFE963B7}"/>
              </a:ext>
            </a:extLst>
          </p:cNvPr>
          <p:cNvSpPr/>
          <p:nvPr/>
        </p:nvSpPr>
        <p:spPr>
          <a:xfrm>
            <a:off x="215900" y="959611"/>
            <a:ext cx="3238500" cy="1424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Matnga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savollar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2891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6370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B86547-4CF7-43E9-A5F5-C6415E659E69}"/>
              </a:ext>
            </a:extLst>
          </p:cNvPr>
          <p:cNvSpPr/>
          <p:nvPr/>
        </p:nvSpPr>
        <p:spPr>
          <a:xfrm>
            <a:off x="85968" y="101439"/>
            <a:ext cx="57687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4E610EE-FD28-4EF9-BE0C-FA9AFFE963B7}"/>
              </a:ext>
            </a:extLst>
          </p:cNvPr>
          <p:cNvSpPr/>
          <p:nvPr/>
        </p:nvSpPr>
        <p:spPr>
          <a:xfrm>
            <a:off x="128748" y="956889"/>
            <a:ext cx="2982752" cy="1503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3.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millatlar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mehmonni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ulug‘lashadi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37660F-C442-41CB-814F-F0494340F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692" y="755294"/>
            <a:ext cx="2438519" cy="173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96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2303</TotalTime>
  <Words>1255</Words>
  <Application>Microsoft Office PowerPoint</Application>
  <PresentationFormat>Произвольный</PresentationFormat>
  <Paragraphs>180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42" baseType="lpstr">
      <vt:lpstr>Arial Unicode MS</vt:lpstr>
      <vt:lpstr>Algerian</vt:lpstr>
      <vt:lpstr>Arial</vt:lpstr>
      <vt:lpstr>Calibri</vt:lpstr>
      <vt:lpstr>Calibri Light</vt:lpstr>
      <vt:lpstr>Helvetica</vt:lpstr>
      <vt:lpstr>Open Sans</vt:lpstr>
      <vt:lpstr>Open Sans Light</vt:lpstr>
      <vt:lpstr>Times New Roman</vt:lpstr>
      <vt:lpstr>Office Theme</vt:lpstr>
      <vt:lpstr>Ретро</vt:lpstr>
      <vt:lpstr>1_Office Theme</vt:lpstr>
      <vt:lpstr>1_Ретро</vt:lpstr>
      <vt:lpstr> O‘zbek tili</vt:lpstr>
      <vt:lpstr> </vt:lpstr>
      <vt:lpstr>Презентация PowerPoint</vt:lpstr>
      <vt:lpstr> </vt:lpstr>
      <vt:lpstr> </vt:lpstr>
      <vt:lpstr> </vt:lpstr>
      <vt:lpstr> </vt:lpstr>
      <vt:lpstr> </vt:lpstr>
      <vt:lpstr> </vt:lpstr>
      <vt:lpstr>Gapning ajratilgan bo‘laklari </vt:lpstr>
      <vt:lpstr>Ajratilgan to‘diruvchi </vt:lpstr>
      <vt:lpstr>Ajratilgan aniqlovchi </vt:lpstr>
      <vt:lpstr>1-mashq (91-bet)</vt:lpstr>
      <vt:lpstr>   Tekshiramiz  </vt:lpstr>
      <vt:lpstr> </vt:lpstr>
      <vt:lpstr> </vt:lpstr>
      <vt:lpstr>Ajratilgan hol</vt:lpstr>
      <vt:lpstr>Gapning ajratilgan bo‘laklarida tinish belgilarining qo‘llanishi  </vt:lpstr>
      <vt:lpstr>2- mashq.(91-bet) </vt:lpstr>
      <vt:lpstr>Tekshiramiz </vt:lpstr>
      <vt:lpstr>Презентация PowerPoint</vt:lpstr>
      <vt:lpstr>Презентация PowerPoint</vt:lpstr>
      <vt:lpstr>Презентация PowerPoint</vt:lpstr>
      <vt:lpstr>TEKSHIRING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Teacher</cp:lastModifiedBy>
  <cp:revision>283</cp:revision>
  <dcterms:created xsi:type="dcterms:W3CDTF">2020-04-13T08:06:06Z</dcterms:created>
  <dcterms:modified xsi:type="dcterms:W3CDTF">2021-02-09T11:43:12Z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