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6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7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8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10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11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12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  <p:sldMasterId id="2147483842" r:id="rId2"/>
    <p:sldMasterId id="2147483900" r:id="rId3"/>
    <p:sldMasterId id="2147483958" r:id="rId4"/>
    <p:sldMasterId id="2147484016" r:id="rId5"/>
    <p:sldMasterId id="2147484074" r:id="rId6"/>
    <p:sldMasterId id="2147484132" r:id="rId7"/>
    <p:sldMasterId id="2147484139" r:id="rId8"/>
    <p:sldMasterId id="2147484152" r:id="rId9"/>
    <p:sldMasterId id="2147484162" r:id="rId10"/>
    <p:sldMasterId id="2147484170" r:id="rId11"/>
    <p:sldMasterId id="2147484182" r:id="rId12"/>
    <p:sldMasterId id="2147484212" r:id="rId13"/>
  </p:sldMasterIdLst>
  <p:notesMasterIdLst>
    <p:notesMasterId r:id="rId42"/>
  </p:notesMasterIdLst>
  <p:sldIdLst>
    <p:sldId id="301" r:id="rId14"/>
    <p:sldId id="277" r:id="rId15"/>
    <p:sldId id="442" r:id="rId16"/>
    <p:sldId id="324" r:id="rId17"/>
    <p:sldId id="441" r:id="rId18"/>
    <p:sldId id="334" r:id="rId19"/>
    <p:sldId id="302" r:id="rId20"/>
    <p:sldId id="303" r:id="rId21"/>
    <p:sldId id="309" r:id="rId22"/>
    <p:sldId id="310" r:id="rId23"/>
    <p:sldId id="436" r:id="rId24"/>
    <p:sldId id="437" r:id="rId25"/>
    <p:sldId id="438" r:id="rId26"/>
    <p:sldId id="314" r:id="rId27"/>
    <p:sldId id="439" r:id="rId28"/>
    <p:sldId id="272" r:id="rId29"/>
    <p:sldId id="443" r:id="rId30"/>
    <p:sldId id="1663" r:id="rId31"/>
    <p:sldId id="1664" r:id="rId32"/>
    <p:sldId id="440" r:id="rId33"/>
    <p:sldId id="331" r:id="rId34"/>
    <p:sldId id="311" r:id="rId35"/>
    <p:sldId id="332" r:id="rId36"/>
    <p:sldId id="1665" r:id="rId37"/>
    <p:sldId id="1666" r:id="rId38"/>
    <p:sldId id="336" r:id="rId39"/>
    <p:sldId id="327" r:id="rId40"/>
    <p:sldId id="282" r:id="rId41"/>
  </p:sldIdLst>
  <p:sldSz cx="12192000" cy="6858000"/>
  <p:notesSz cx="6858000" cy="9144000"/>
  <p:defaultTextStyle>
    <a:defPPr>
      <a:defRPr lang="en-US"/>
    </a:defPPr>
    <a:lvl1pPr marL="0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403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772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166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571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1925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8332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4737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1123" algn="l" defTabSz="45640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8AC"/>
    <a:srgbClr val="36D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BC3B0B-278C-4B04-A8D3-78D416FCB12B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29CE75F-D4D0-4868-B819-9703A90CA5ED}">
      <dgm:prSet phldrT="[Текст]" custT="1"/>
      <dgm:spPr/>
      <dgm:t>
        <a:bodyPr/>
        <a:lstStyle/>
        <a:p>
          <a:pPr algn="ctr"/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ma’rifatparvarlari</a:t>
          </a:r>
          <a:endParaRPr lang="en-US" sz="2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haqida</a:t>
          </a:r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nimalarni</a:t>
          </a:r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bilasiz</a:t>
          </a:r>
          <a:r>
            <a: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? </a:t>
          </a:r>
          <a:endParaRPr lang="ru-RU" sz="2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ACBEA7-B77B-40FC-B31C-8CF9E4E84C82}" type="parTrans" cxnId="{6ACA61BE-ECD7-4F39-9DC0-E9FD4FD54F8C}">
      <dgm:prSet/>
      <dgm:spPr/>
      <dgm:t>
        <a:bodyPr/>
        <a:lstStyle/>
        <a:p>
          <a:endParaRPr lang="ru-RU"/>
        </a:p>
      </dgm:t>
    </dgm:pt>
    <dgm:pt modelId="{53EB3884-AAD7-4EAD-A4BB-7644DD72B02B}" type="sibTrans" cxnId="{6ACA61BE-ECD7-4F39-9DC0-E9FD4FD54F8C}">
      <dgm:prSet/>
      <dgm:spPr/>
      <dgm:t>
        <a:bodyPr/>
        <a:lstStyle/>
        <a:p>
          <a:endParaRPr lang="ru-RU"/>
        </a:p>
      </dgm:t>
    </dgm:pt>
    <dgm:pt modelId="{B1C88102-8677-4B37-BE74-27685D7E6446}">
      <dgm:prSet phldrT="[Текст]"/>
      <dgm:spPr/>
      <dgm:t>
        <a:bodyPr/>
        <a:lstStyle/>
        <a:p>
          <a:pPr algn="ctr"/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tilida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kirish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so‘zlar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qay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tarzda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ishlatilishiga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misol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keltiring</a:t>
          </a:r>
          <a:r>
            <a: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83760B-9EB1-4FB1-A85D-A19C70504F59}" type="parTrans" cxnId="{CB65984F-8942-43BB-810C-323AEBF715A8}">
      <dgm:prSet/>
      <dgm:spPr/>
      <dgm:t>
        <a:bodyPr/>
        <a:lstStyle/>
        <a:p>
          <a:endParaRPr lang="ru-RU"/>
        </a:p>
      </dgm:t>
    </dgm:pt>
    <dgm:pt modelId="{1103372E-EA7B-4C6B-B69E-45AA2AC26AC9}" type="sibTrans" cxnId="{CB65984F-8942-43BB-810C-323AEBF715A8}">
      <dgm:prSet/>
      <dgm:spPr/>
      <dgm:t>
        <a:bodyPr/>
        <a:lstStyle/>
        <a:p>
          <a:endParaRPr lang="ru-RU"/>
        </a:p>
      </dgm:t>
    </dgm:pt>
    <dgm:pt modelId="{9C378E21-9BC1-415F-8FD0-4B46FE20D0D7}">
      <dgm:prSet phldrT="[Текст]"/>
      <dgm:spPr/>
      <dgm:t>
        <a:bodyPr/>
        <a:lstStyle/>
        <a:p>
          <a:pPr algn="ctr"/>
          <a:r>
            <a:rPr lang="en-US" b="1" i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Menimcha</a:t>
          </a:r>
          <a:r>
            <a: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b="1" i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albatta</a:t>
          </a:r>
          <a:r>
            <a: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b="1" i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shubhasiz</a:t>
          </a:r>
          <a:r>
            <a: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b="1" i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demak</a:t>
          </a:r>
          <a:r>
            <a: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b="1" i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birinchidan</a:t>
          </a:r>
          <a:r>
            <a: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b="1" i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ikkinchidan</a:t>
          </a:r>
          <a:r>
            <a: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b="1" i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avvalo</a:t>
          </a:r>
          <a:r>
            <a: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b="1" i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darhaqiqat</a:t>
          </a:r>
          <a:r>
            <a: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b="1" i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ma’lumki</a:t>
          </a:r>
          <a:r>
            <a:rPr lang="en-US" b="1" i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so‘zlari</a:t>
          </a:r>
          <a:r>
            <a: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yordamida</a:t>
          </a:r>
          <a:r>
            <a: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gaplar</a:t>
          </a:r>
          <a:r>
            <a: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b="1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tuzing</a:t>
          </a:r>
          <a:r>
            <a: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</a:t>
          </a:r>
          <a:endParaRPr lang="ru-RU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C86BA5C9-D593-4903-8D46-B1CAED94430D}" type="parTrans" cxnId="{CE7797A6-B719-4CEA-8484-F89266038C2B}">
      <dgm:prSet/>
      <dgm:spPr/>
      <dgm:t>
        <a:bodyPr/>
        <a:lstStyle/>
        <a:p>
          <a:endParaRPr lang="ru-RU"/>
        </a:p>
      </dgm:t>
    </dgm:pt>
    <dgm:pt modelId="{BA52BC8C-581E-493A-85FF-338F42847990}" type="sibTrans" cxnId="{CE7797A6-B719-4CEA-8484-F89266038C2B}">
      <dgm:prSet/>
      <dgm:spPr/>
      <dgm:t>
        <a:bodyPr/>
        <a:lstStyle/>
        <a:p>
          <a:endParaRPr lang="ru-RU"/>
        </a:p>
      </dgm:t>
    </dgm:pt>
    <dgm:pt modelId="{7415E006-4552-48C8-82AF-43890547F226}" type="pres">
      <dgm:prSet presAssocID="{2FBC3B0B-278C-4B04-A8D3-78D416FCB12B}" presName="outerComposite" presStyleCnt="0">
        <dgm:presLayoutVars>
          <dgm:chMax val="5"/>
          <dgm:dir/>
          <dgm:resizeHandles val="exact"/>
        </dgm:presLayoutVars>
      </dgm:prSet>
      <dgm:spPr/>
    </dgm:pt>
    <dgm:pt modelId="{BCD33E96-3235-4BC2-BD7F-58F02D219B25}" type="pres">
      <dgm:prSet presAssocID="{2FBC3B0B-278C-4B04-A8D3-78D416FCB12B}" presName="dummyMaxCanvas" presStyleCnt="0">
        <dgm:presLayoutVars/>
      </dgm:prSet>
      <dgm:spPr/>
    </dgm:pt>
    <dgm:pt modelId="{F917F0AF-1F3C-404A-8B17-FA405FEC468D}" type="pres">
      <dgm:prSet presAssocID="{2FBC3B0B-278C-4B04-A8D3-78D416FCB12B}" presName="ThreeNodes_1" presStyleLbl="node1" presStyleIdx="0" presStyleCnt="3">
        <dgm:presLayoutVars>
          <dgm:bulletEnabled val="1"/>
        </dgm:presLayoutVars>
      </dgm:prSet>
      <dgm:spPr/>
    </dgm:pt>
    <dgm:pt modelId="{B7EC56C1-D151-4EC1-AA72-FF71ECA935CC}" type="pres">
      <dgm:prSet presAssocID="{2FBC3B0B-278C-4B04-A8D3-78D416FCB12B}" presName="ThreeNodes_2" presStyleLbl="node1" presStyleIdx="1" presStyleCnt="3">
        <dgm:presLayoutVars>
          <dgm:bulletEnabled val="1"/>
        </dgm:presLayoutVars>
      </dgm:prSet>
      <dgm:spPr/>
    </dgm:pt>
    <dgm:pt modelId="{11F14449-4984-44E5-BA83-8256F6514F55}" type="pres">
      <dgm:prSet presAssocID="{2FBC3B0B-278C-4B04-A8D3-78D416FCB12B}" presName="ThreeNodes_3" presStyleLbl="node1" presStyleIdx="2" presStyleCnt="3">
        <dgm:presLayoutVars>
          <dgm:bulletEnabled val="1"/>
        </dgm:presLayoutVars>
      </dgm:prSet>
      <dgm:spPr/>
    </dgm:pt>
    <dgm:pt modelId="{1101A07F-7E34-45A8-A152-43BFC733492C}" type="pres">
      <dgm:prSet presAssocID="{2FBC3B0B-278C-4B04-A8D3-78D416FCB12B}" presName="ThreeConn_1-2" presStyleLbl="fgAccFollowNode1" presStyleIdx="0" presStyleCnt="2">
        <dgm:presLayoutVars>
          <dgm:bulletEnabled val="1"/>
        </dgm:presLayoutVars>
      </dgm:prSet>
      <dgm:spPr/>
    </dgm:pt>
    <dgm:pt modelId="{3EB664A4-1B8C-429F-AC60-4D8C63CD6BAF}" type="pres">
      <dgm:prSet presAssocID="{2FBC3B0B-278C-4B04-A8D3-78D416FCB12B}" presName="ThreeConn_2-3" presStyleLbl="fgAccFollowNode1" presStyleIdx="1" presStyleCnt="2">
        <dgm:presLayoutVars>
          <dgm:bulletEnabled val="1"/>
        </dgm:presLayoutVars>
      </dgm:prSet>
      <dgm:spPr/>
    </dgm:pt>
    <dgm:pt modelId="{25D5E360-72BF-4C9E-90BF-4076963B2A5E}" type="pres">
      <dgm:prSet presAssocID="{2FBC3B0B-278C-4B04-A8D3-78D416FCB12B}" presName="ThreeNodes_1_text" presStyleLbl="node1" presStyleIdx="2" presStyleCnt="3">
        <dgm:presLayoutVars>
          <dgm:bulletEnabled val="1"/>
        </dgm:presLayoutVars>
      </dgm:prSet>
      <dgm:spPr/>
    </dgm:pt>
    <dgm:pt modelId="{2E51B940-5394-411E-82A0-F32FFC3DDAB3}" type="pres">
      <dgm:prSet presAssocID="{2FBC3B0B-278C-4B04-A8D3-78D416FCB12B}" presName="ThreeNodes_2_text" presStyleLbl="node1" presStyleIdx="2" presStyleCnt="3">
        <dgm:presLayoutVars>
          <dgm:bulletEnabled val="1"/>
        </dgm:presLayoutVars>
      </dgm:prSet>
      <dgm:spPr/>
    </dgm:pt>
    <dgm:pt modelId="{BBD80698-EE78-47F2-8BB0-D95AF2AF99A6}" type="pres">
      <dgm:prSet presAssocID="{2FBC3B0B-278C-4B04-A8D3-78D416FCB12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5F79706-7411-4B3A-A9C5-CE3498F923B7}" type="presOf" srcId="{B1C88102-8677-4B37-BE74-27685D7E6446}" destId="{B7EC56C1-D151-4EC1-AA72-FF71ECA935CC}" srcOrd="0" destOrd="0" presId="urn:microsoft.com/office/officeart/2005/8/layout/vProcess5"/>
    <dgm:cxn modelId="{700C3F0B-98AC-4644-9F76-066639782830}" type="presOf" srcId="{1103372E-EA7B-4C6B-B69E-45AA2AC26AC9}" destId="{3EB664A4-1B8C-429F-AC60-4D8C63CD6BAF}" srcOrd="0" destOrd="0" presId="urn:microsoft.com/office/officeart/2005/8/layout/vProcess5"/>
    <dgm:cxn modelId="{5DBF2313-3C92-4E6C-8974-DF5E219D12CD}" type="presOf" srcId="{9C378E21-9BC1-415F-8FD0-4B46FE20D0D7}" destId="{11F14449-4984-44E5-BA83-8256F6514F55}" srcOrd="0" destOrd="0" presId="urn:microsoft.com/office/officeart/2005/8/layout/vProcess5"/>
    <dgm:cxn modelId="{427EE820-D6F5-4055-A95D-9A8E80429525}" type="presOf" srcId="{929CE75F-D4D0-4868-B819-9703A90CA5ED}" destId="{F917F0AF-1F3C-404A-8B17-FA405FEC468D}" srcOrd="0" destOrd="0" presId="urn:microsoft.com/office/officeart/2005/8/layout/vProcess5"/>
    <dgm:cxn modelId="{7DAA0E39-2CDD-4CDB-92CB-656843C18764}" type="presOf" srcId="{B1C88102-8677-4B37-BE74-27685D7E6446}" destId="{2E51B940-5394-411E-82A0-F32FFC3DDAB3}" srcOrd="1" destOrd="0" presId="urn:microsoft.com/office/officeart/2005/8/layout/vProcess5"/>
    <dgm:cxn modelId="{59727139-AA2B-4A51-98A4-0E673AD0E859}" type="presOf" srcId="{2FBC3B0B-278C-4B04-A8D3-78D416FCB12B}" destId="{7415E006-4552-48C8-82AF-43890547F226}" srcOrd="0" destOrd="0" presId="urn:microsoft.com/office/officeart/2005/8/layout/vProcess5"/>
    <dgm:cxn modelId="{CB65984F-8942-43BB-810C-323AEBF715A8}" srcId="{2FBC3B0B-278C-4B04-A8D3-78D416FCB12B}" destId="{B1C88102-8677-4B37-BE74-27685D7E6446}" srcOrd="1" destOrd="0" parTransId="{A183760B-9EB1-4FB1-A85D-A19C70504F59}" sibTransId="{1103372E-EA7B-4C6B-B69E-45AA2AC26AC9}"/>
    <dgm:cxn modelId="{717ED29B-EEAE-4E7C-942A-09D12BEA6F16}" type="presOf" srcId="{929CE75F-D4D0-4868-B819-9703A90CA5ED}" destId="{25D5E360-72BF-4C9E-90BF-4076963B2A5E}" srcOrd="1" destOrd="0" presId="urn:microsoft.com/office/officeart/2005/8/layout/vProcess5"/>
    <dgm:cxn modelId="{CE7797A6-B719-4CEA-8484-F89266038C2B}" srcId="{2FBC3B0B-278C-4B04-A8D3-78D416FCB12B}" destId="{9C378E21-9BC1-415F-8FD0-4B46FE20D0D7}" srcOrd="2" destOrd="0" parTransId="{C86BA5C9-D593-4903-8D46-B1CAED94430D}" sibTransId="{BA52BC8C-581E-493A-85FF-338F42847990}"/>
    <dgm:cxn modelId="{4DA73CB1-7D0D-4761-ACBA-9B8D5EE8DE8D}" type="presOf" srcId="{53EB3884-AAD7-4EAD-A4BB-7644DD72B02B}" destId="{1101A07F-7E34-45A8-A152-43BFC733492C}" srcOrd="0" destOrd="0" presId="urn:microsoft.com/office/officeart/2005/8/layout/vProcess5"/>
    <dgm:cxn modelId="{6ACA61BE-ECD7-4F39-9DC0-E9FD4FD54F8C}" srcId="{2FBC3B0B-278C-4B04-A8D3-78D416FCB12B}" destId="{929CE75F-D4D0-4868-B819-9703A90CA5ED}" srcOrd="0" destOrd="0" parTransId="{ECACBEA7-B77B-40FC-B31C-8CF9E4E84C82}" sibTransId="{53EB3884-AAD7-4EAD-A4BB-7644DD72B02B}"/>
    <dgm:cxn modelId="{A9D7E2F7-50C3-44F2-B848-9A64CBCC2363}" type="presOf" srcId="{9C378E21-9BC1-415F-8FD0-4B46FE20D0D7}" destId="{BBD80698-EE78-47F2-8BB0-D95AF2AF99A6}" srcOrd="1" destOrd="0" presId="urn:microsoft.com/office/officeart/2005/8/layout/vProcess5"/>
    <dgm:cxn modelId="{288887C6-EBF1-4BAF-AD55-3D6E7BCAE88D}" type="presParOf" srcId="{7415E006-4552-48C8-82AF-43890547F226}" destId="{BCD33E96-3235-4BC2-BD7F-58F02D219B25}" srcOrd="0" destOrd="0" presId="urn:microsoft.com/office/officeart/2005/8/layout/vProcess5"/>
    <dgm:cxn modelId="{56D0AD2E-2247-49FF-A004-2E0DC6B41288}" type="presParOf" srcId="{7415E006-4552-48C8-82AF-43890547F226}" destId="{F917F0AF-1F3C-404A-8B17-FA405FEC468D}" srcOrd="1" destOrd="0" presId="urn:microsoft.com/office/officeart/2005/8/layout/vProcess5"/>
    <dgm:cxn modelId="{9D8536BB-8903-4F10-BE86-08CFE3F6096E}" type="presParOf" srcId="{7415E006-4552-48C8-82AF-43890547F226}" destId="{B7EC56C1-D151-4EC1-AA72-FF71ECA935CC}" srcOrd="2" destOrd="0" presId="urn:microsoft.com/office/officeart/2005/8/layout/vProcess5"/>
    <dgm:cxn modelId="{D2876ADF-4D45-409F-AEAD-181E44BBC528}" type="presParOf" srcId="{7415E006-4552-48C8-82AF-43890547F226}" destId="{11F14449-4984-44E5-BA83-8256F6514F55}" srcOrd="3" destOrd="0" presId="urn:microsoft.com/office/officeart/2005/8/layout/vProcess5"/>
    <dgm:cxn modelId="{7650A10D-318B-4A4E-85BE-4EA86D6F5B0C}" type="presParOf" srcId="{7415E006-4552-48C8-82AF-43890547F226}" destId="{1101A07F-7E34-45A8-A152-43BFC733492C}" srcOrd="4" destOrd="0" presId="urn:microsoft.com/office/officeart/2005/8/layout/vProcess5"/>
    <dgm:cxn modelId="{EFF57521-A3E1-46A4-A7CE-5C5D70DEF53A}" type="presParOf" srcId="{7415E006-4552-48C8-82AF-43890547F226}" destId="{3EB664A4-1B8C-429F-AC60-4D8C63CD6BAF}" srcOrd="5" destOrd="0" presId="urn:microsoft.com/office/officeart/2005/8/layout/vProcess5"/>
    <dgm:cxn modelId="{7EE240D0-97A0-44AE-8A74-E79DDA3BE52A}" type="presParOf" srcId="{7415E006-4552-48C8-82AF-43890547F226}" destId="{25D5E360-72BF-4C9E-90BF-4076963B2A5E}" srcOrd="6" destOrd="0" presId="urn:microsoft.com/office/officeart/2005/8/layout/vProcess5"/>
    <dgm:cxn modelId="{FF49F65F-1879-46D4-8AAD-ED7BDB1F5711}" type="presParOf" srcId="{7415E006-4552-48C8-82AF-43890547F226}" destId="{2E51B940-5394-411E-82A0-F32FFC3DDAB3}" srcOrd="7" destOrd="0" presId="urn:microsoft.com/office/officeart/2005/8/layout/vProcess5"/>
    <dgm:cxn modelId="{5C8007EA-144F-446E-808D-C42D0F73BDA4}" type="presParOf" srcId="{7415E006-4552-48C8-82AF-43890547F226}" destId="{BBD80698-EE78-47F2-8BB0-D95AF2AF99A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5C70C3-8A8B-4C6C-A92A-2A1F40C24D73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C75CD5-D656-440B-B483-E3D98426B9C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0" y="76098"/>
          <a:ext cx="3106521" cy="2428790"/>
        </a:xfrm>
        <a:prstGeom prst="ellipse">
          <a:avLst/>
        </a:prstGeom>
        <a:gradFill rotWithShape="1">
          <a:gsLst>
            <a:gs pos="0">
              <a:srgbClr val="51C3CA">
                <a:tint val="50000"/>
                <a:satMod val="300000"/>
              </a:srgbClr>
            </a:gs>
            <a:gs pos="35000">
              <a:srgbClr val="51C3CA">
                <a:tint val="37000"/>
                <a:satMod val="300000"/>
              </a:srgbClr>
            </a:gs>
            <a:gs pos="100000">
              <a:srgbClr val="51C3CA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51C3CA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US" sz="3200" b="1" dirty="0" err="1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Gapning</a:t>
          </a:r>
          <a:r>
            <a:rPr lang="en-US" sz="32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n-US" sz="3200" b="1" dirty="0" err="1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boshida</a:t>
          </a:r>
          <a:endParaRPr lang="ru-RU" sz="3200" b="1" dirty="0">
            <a:solidFill>
              <a:srgbClr val="002060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E22A0956-BC08-4CAF-8234-B5135CDFFDEF}" type="parTrans" cxnId="{13996DC5-D332-4692-A956-961743F6E183}">
      <dgm:prSet/>
      <dgm:spPr/>
      <dgm:t>
        <a:bodyPr/>
        <a:lstStyle/>
        <a:p>
          <a:endParaRPr lang="ru-RU"/>
        </a:p>
      </dgm:t>
    </dgm:pt>
    <dgm:pt modelId="{0FB4A8CA-B98B-4E7D-8982-71B6C10DF4A1}" type="sibTrans" cxnId="{13996DC5-D332-4692-A956-961743F6E183}">
      <dgm:prSet/>
      <dgm:spPr/>
      <dgm:t>
        <a:bodyPr/>
        <a:lstStyle/>
        <a:p>
          <a:endParaRPr lang="ru-RU"/>
        </a:p>
      </dgm:t>
    </dgm:pt>
    <dgm:pt modelId="{B9766FA6-AB29-4081-81DC-F8B8C070327F}">
      <dgm:prSet phldrT="[Текст]" custT="1"/>
      <dgm:spPr>
        <a:xfrm>
          <a:off x="2368404" y="1569632"/>
          <a:ext cx="2877701" cy="1583043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rgbClr val="51C3C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2400" b="1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CFCC17C-CC94-412E-A0C5-95402EE6F983}" type="parTrans" cxnId="{3430E380-3E52-43DF-846F-5C7168A56786}">
      <dgm:prSet/>
      <dgm:spPr/>
      <dgm:t>
        <a:bodyPr/>
        <a:lstStyle/>
        <a:p>
          <a:endParaRPr lang="ru-RU"/>
        </a:p>
      </dgm:t>
    </dgm:pt>
    <dgm:pt modelId="{DC86B72C-A8ED-4BDF-9935-99B1E3FF8FF6}" type="sibTrans" cxnId="{3430E380-3E52-43DF-846F-5C7168A56786}">
      <dgm:prSet/>
      <dgm:spPr/>
      <dgm:t>
        <a:bodyPr/>
        <a:lstStyle/>
        <a:p>
          <a:endParaRPr lang="ru-RU"/>
        </a:p>
      </dgm:t>
    </dgm:pt>
    <dgm:pt modelId="{3F6998D9-4741-43A7-AB0E-7AE7B59E769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5980272" y="98670"/>
          <a:ext cx="3561717" cy="2453724"/>
        </a:xfrm>
        <a:prstGeom prst="ellipse">
          <a:avLst/>
        </a:prstGeom>
        <a:gradFill rotWithShape="1">
          <a:gsLst>
            <a:gs pos="0">
              <a:srgbClr val="51C3CA">
                <a:tint val="50000"/>
                <a:satMod val="300000"/>
              </a:srgbClr>
            </a:gs>
            <a:gs pos="35000">
              <a:srgbClr val="51C3CA">
                <a:tint val="37000"/>
                <a:satMod val="300000"/>
              </a:srgbClr>
            </a:gs>
            <a:gs pos="100000">
              <a:srgbClr val="51C3CA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51C3CA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US" sz="3200" b="1" dirty="0" err="1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Gapning</a:t>
          </a:r>
          <a:r>
            <a:rPr lang="en-US" sz="32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n-US" sz="3200" b="1" dirty="0" err="1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o‘rtasida</a:t>
          </a:r>
          <a:endParaRPr lang="ru-RU" sz="3200" b="1" dirty="0">
            <a:solidFill>
              <a:srgbClr val="002060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8D5D1216-BF6E-4EF1-AD41-56FD1D8E4FDD}" type="parTrans" cxnId="{9B10FF62-1299-4FB0-A53B-97D8836059AB}">
      <dgm:prSet/>
      <dgm:spPr/>
      <dgm:t>
        <a:bodyPr/>
        <a:lstStyle/>
        <a:p>
          <a:endParaRPr lang="ru-RU"/>
        </a:p>
      </dgm:t>
    </dgm:pt>
    <dgm:pt modelId="{90B4B88D-521D-48D5-90F4-07190A70035B}" type="sibTrans" cxnId="{9B10FF62-1299-4FB0-A53B-97D8836059AB}">
      <dgm:prSet/>
      <dgm:spPr/>
      <dgm:t>
        <a:bodyPr/>
        <a:lstStyle/>
        <a:p>
          <a:endParaRPr lang="ru-RU"/>
        </a:p>
      </dgm:t>
    </dgm:pt>
    <dgm:pt modelId="{2BCC2B55-D779-4CC1-911D-DEB4C2EC0C14}">
      <dgm:prSet phldrT="[Текст]" custT="1"/>
      <dgm:spPr>
        <a:xfrm>
          <a:off x="8863832" y="1676392"/>
          <a:ext cx="2720958" cy="1481549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rgbClr val="51C3C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2400" b="1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28A3AC6-ADD9-4A02-86A7-6A561FB245A1}" type="sibTrans" cxnId="{9A5749F2-DE6B-44DF-B44C-B036810533BD}">
      <dgm:prSet/>
      <dgm:spPr/>
      <dgm:t>
        <a:bodyPr/>
        <a:lstStyle/>
        <a:p>
          <a:endParaRPr lang="ru-RU"/>
        </a:p>
      </dgm:t>
    </dgm:pt>
    <dgm:pt modelId="{BAE28693-176E-4574-A4FC-E194CBB2022A}" type="parTrans" cxnId="{9A5749F2-DE6B-44DF-B44C-B036810533BD}">
      <dgm:prSet/>
      <dgm:spPr/>
      <dgm:t>
        <a:bodyPr/>
        <a:lstStyle/>
        <a:p>
          <a:endParaRPr lang="ru-RU"/>
        </a:p>
      </dgm:t>
    </dgm:pt>
    <dgm:pt modelId="{C4B45DD9-5810-43A5-8DA4-F44757F7A61F}" type="pres">
      <dgm:prSet presAssocID="{3B5C70C3-8A8B-4C6C-A92A-2A1F40C24D73}" presName="list" presStyleCnt="0">
        <dgm:presLayoutVars>
          <dgm:dir/>
          <dgm:animLvl val="lvl"/>
        </dgm:presLayoutVars>
      </dgm:prSet>
      <dgm:spPr/>
    </dgm:pt>
    <dgm:pt modelId="{CDD98CB5-43DA-4205-8D54-3C5C66C10762}" type="pres">
      <dgm:prSet presAssocID="{DFC75CD5-D656-440B-B483-E3D98426B9C1}" presName="posSpace" presStyleCnt="0"/>
      <dgm:spPr/>
    </dgm:pt>
    <dgm:pt modelId="{331E13A6-0AD2-4F8B-8B3B-2A578D65AA4C}" type="pres">
      <dgm:prSet presAssocID="{DFC75CD5-D656-440B-B483-E3D98426B9C1}" presName="vertFlow" presStyleCnt="0"/>
      <dgm:spPr/>
    </dgm:pt>
    <dgm:pt modelId="{03BACA34-BAEA-418C-B593-80D8C6CB4143}" type="pres">
      <dgm:prSet presAssocID="{DFC75CD5-D656-440B-B483-E3D98426B9C1}" presName="topSpace" presStyleCnt="0"/>
      <dgm:spPr/>
    </dgm:pt>
    <dgm:pt modelId="{0F9E71CA-F560-44C7-8F13-3946CA98EC14}" type="pres">
      <dgm:prSet presAssocID="{DFC75CD5-D656-440B-B483-E3D98426B9C1}" presName="firstComp" presStyleCnt="0"/>
      <dgm:spPr/>
    </dgm:pt>
    <dgm:pt modelId="{5F40B55A-734F-4A10-8771-142998B6DE68}" type="pres">
      <dgm:prSet presAssocID="{DFC75CD5-D656-440B-B483-E3D98426B9C1}" presName="firstChild" presStyleLbl="bgAccFollowNode1" presStyleIdx="0" presStyleCnt="2" custScaleX="108311" custScaleY="71762" custLinFactNeighborX="2655" custLinFactNeighborY="-40973"/>
      <dgm:spPr/>
    </dgm:pt>
    <dgm:pt modelId="{58F3C2E0-7812-41BB-BFF1-B7A74A65C1DA}" type="pres">
      <dgm:prSet presAssocID="{DFC75CD5-D656-440B-B483-E3D98426B9C1}" presName="firstChildTx" presStyleLbl="bgAccFollowNode1" presStyleIdx="0" presStyleCnt="2">
        <dgm:presLayoutVars>
          <dgm:bulletEnabled val="1"/>
        </dgm:presLayoutVars>
      </dgm:prSet>
      <dgm:spPr/>
    </dgm:pt>
    <dgm:pt modelId="{F5AB0CA4-5EB5-4CF6-A00B-C1688A860B96}" type="pres">
      <dgm:prSet presAssocID="{DFC75CD5-D656-440B-B483-E3D98426B9C1}" presName="negSpace" presStyleCnt="0"/>
      <dgm:spPr/>
    </dgm:pt>
    <dgm:pt modelId="{4665DD04-C323-4EDF-B0FB-44FAE0FA4D14}" type="pres">
      <dgm:prSet presAssocID="{DFC75CD5-D656-440B-B483-E3D98426B9C1}" presName="circle" presStyleLbl="node1" presStyleIdx="0" presStyleCnt="2" custScaleX="132813" custScaleY="101732" custLinFactNeighborX="1234" custLinFactNeighborY="-60790"/>
      <dgm:spPr/>
    </dgm:pt>
    <dgm:pt modelId="{BC410176-69FC-401D-90A2-8A89D3EA0763}" type="pres">
      <dgm:prSet presAssocID="{0FB4A8CA-B98B-4E7D-8982-71B6C10DF4A1}" presName="transSpace" presStyleCnt="0"/>
      <dgm:spPr/>
    </dgm:pt>
    <dgm:pt modelId="{04E8E112-39C2-4588-A0D0-BCF7CEC89759}" type="pres">
      <dgm:prSet presAssocID="{3F6998D9-4741-43A7-AB0E-7AE7B59E7692}" presName="posSpace" presStyleCnt="0"/>
      <dgm:spPr/>
    </dgm:pt>
    <dgm:pt modelId="{18B20D1A-F27D-48A7-A0F1-3DB3187A700D}" type="pres">
      <dgm:prSet presAssocID="{3F6998D9-4741-43A7-AB0E-7AE7B59E7692}" presName="vertFlow" presStyleCnt="0"/>
      <dgm:spPr/>
    </dgm:pt>
    <dgm:pt modelId="{2FB12C17-7ADE-45F8-BF6D-50DEEE7D08CF}" type="pres">
      <dgm:prSet presAssocID="{3F6998D9-4741-43A7-AB0E-7AE7B59E7692}" presName="topSpace" presStyleCnt="0"/>
      <dgm:spPr/>
    </dgm:pt>
    <dgm:pt modelId="{B734E9AB-0FCA-4EC8-8D8C-FF9C7FD38214}" type="pres">
      <dgm:prSet presAssocID="{3F6998D9-4741-43A7-AB0E-7AE7B59E7692}" presName="firstComp" presStyleCnt="0"/>
      <dgm:spPr/>
    </dgm:pt>
    <dgm:pt modelId="{0DAFB26F-E1D5-42E0-B723-DCDD7A87376B}" type="pres">
      <dgm:prSet presAssocID="{3F6998D9-4741-43A7-AB0E-7AE7B59E7692}" presName="firstChild" presStyleLbl="bgAccFollowNode1" presStyleIdx="1" presStyleCnt="2" custScaleX="108543" custScaleY="74730" custLinFactNeighborX="-18617" custLinFactNeighborY="-42457"/>
      <dgm:spPr/>
    </dgm:pt>
    <dgm:pt modelId="{84A81857-A3AC-4BFC-8FFF-798448975354}" type="pres">
      <dgm:prSet presAssocID="{3F6998D9-4741-43A7-AB0E-7AE7B59E7692}" presName="firstChildTx" presStyleLbl="bgAccFollowNode1" presStyleIdx="1" presStyleCnt="2">
        <dgm:presLayoutVars>
          <dgm:bulletEnabled val="1"/>
        </dgm:presLayoutVars>
      </dgm:prSet>
      <dgm:spPr/>
    </dgm:pt>
    <dgm:pt modelId="{081EFFB5-87C6-4BD9-8D69-E12BE0B0F0A3}" type="pres">
      <dgm:prSet presAssocID="{3F6998D9-4741-43A7-AB0E-7AE7B59E7692}" presName="negSpace" presStyleCnt="0"/>
      <dgm:spPr/>
    </dgm:pt>
    <dgm:pt modelId="{4C28FB21-4E58-43E7-8BC5-1C611F11481A}" type="pres">
      <dgm:prSet presAssocID="{3F6998D9-4741-43A7-AB0E-7AE7B59E7692}" presName="circle" presStyleLbl="node1" presStyleIdx="1" presStyleCnt="2" custScaleX="137658" custScaleY="107442" custLinFactNeighborX="-17868" custLinFactNeighborY="-62968"/>
      <dgm:spPr/>
    </dgm:pt>
  </dgm:ptLst>
  <dgm:cxnLst>
    <dgm:cxn modelId="{FE6D9224-8EF5-4C53-BE38-91E7983F32DE}" type="presOf" srcId="{3B5C70C3-8A8B-4C6C-A92A-2A1F40C24D73}" destId="{C4B45DD9-5810-43A5-8DA4-F44757F7A61F}" srcOrd="0" destOrd="0" presId="urn:microsoft.com/office/officeart/2005/8/layout/hList9"/>
    <dgm:cxn modelId="{023D5928-6A50-42D5-9F42-D2A1BA4F7C03}" type="presOf" srcId="{DFC75CD5-D656-440B-B483-E3D98426B9C1}" destId="{4665DD04-C323-4EDF-B0FB-44FAE0FA4D14}" srcOrd="0" destOrd="0" presId="urn:microsoft.com/office/officeart/2005/8/layout/hList9"/>
    <dgm:cxn modelId="{BAA77A5D-F63D-4C3B-8E24-BF7A36FE9D7C}" type="presOf" srcId="{B9766FA6-AB29-4081-81DC-F8B8C070327F}" destId="{5F40B55A-734F-4A10-8771-142998B6DE68}" srcOrd="0" destOrd="0" presId="urn:microsoft.com/office/officeart/2005/8/layout/hList9"/>
    <dgm:cxn modelId="{3D0B3B42-D444-4E27-97FF-D0A350D07A53}" type="presOf" srcId="{3F6998D9-4741-43A7-AB0E-7AE7B59E7692}" destId="{4C28FB21-4E58-43E7-8BC5-1C611F11481A}" srcOrd="0" destOrd="0" presId="urn:microsoft.com/office/officeart/2005/8/layout/hList9"/>
    <dgm:cxn modelId="{9B10FF62-1299-4FB0-A53B-97D8836059AB}" srcId="{3B5C70C3-8A8B-4C6C-A92A-2A1F40C24D73}" destId="{3F6998D9-4741-43A7-AB0E-7AE7B59E7692}" srcOrd="1" destOrd="0" parTransId="{8D5D1216-BF6E-4EF1-AD41-56FD1D8E4FDD}" sibTransId="{90B4B88D-521D-48D5-90F4-07190A70035B}"/>
    <dgm:cxn modelId="{3430E380-3E52-43DF-846F-5C7168A56786}" srcId="{DFC75CD5-D656-440B-B483-E3D98426B9C1}" destId="{B9766FA6-AB29-4081-81DC-F8B8C070327F}" srcOrd="0" destOrd="0" parTransId="{DCFCC17C-CC94-412E-A0C5-95402EE6F983}" sibTransId="{DC86B72C-A8ED-4BDF-9935-99B1E3FF8FF6}"/>
    <dgm:cxn modelId="{021CB584-58A4-4FCF-991F-E5D2AE0D851C}" type="presOf" srcId="{B9766FA6-AB29-4081-81DC-F8B8C070327F}" destId="{58F3C2E0-7812-41BB-BFF1-B7A74A65C1DA}" srcOrd="1" destOrd="0" presId="urn:microsoft.com/office/officeart/2005/8/layout/hList9"/>
    <dgm:cxn modelId="{6C7C45C1-31C8-434E-A835-0B5C1BC12C26}" type="presOf" srcId="{2BCC2B55-D779-4CC1-911D-DEB4C2EC0C14}" destId="{0DAFB26F-E1D5-42E0-B723-DCDD7A87376B}" srcOrd="0" destOrd="0" presId="urn:microsoft.com/office/officeart/2005/8/layout/hList9"/>
    <dgm:cxn modelId="{13996DC5-D332-4692-A956-961743F6E183}" srcId="{3B5C70C3-8A8B-4C6C-A92A-2A1F40C24D73}" destId="{DFC75CD5-D656-440B-B483-E3D98426B9C1}" srcOrd="0" destOrd="0" parTransId="{E22A0956-BC08-4CAF-8234-B5135CDFFDEF}" sibTransId="{0FB4A8CA-B98B-4E7D-8982-71B6C10DF4A1}"/>
    <dgm:cxn modelId="{F024FED8-8A67-4A5F-8506-FEBF72197670}" type="presOf" srcId="{2BCC2B55-D779-4CC1-911D-DEB4C2EC0C14}" destId="{84A81857-A3AC-4BFC-8FFF-798448975354}" srcOrd="1" destOrd="0" presId="urn:microsoft.com/office/officeart/2005/8/layout/hList9"/>
    <dgm:cxn modelId="{9A5749F2-DE6B-44DF-B44C-B036810533BD}" srcId="{3F6998D9-4741-43A7-AB0E-7AE7B59E7692}" destId="{2BCC2B55-D779-4CC1-911D-DEB4C2EC0C14}" srcOrd="0" destOrd="0" parTransId="{BAE28693-176E-4574-A4FC-E194CBB2022A}" sibTransId="{528A3AC6-ADD9-4A02-86A7-6A561FB245A1}"/>
    <dgm:cxn modelId="{277654E1-F97A-4FB7-8649-6D25F940ADF3}" type="presParOf" srcId="{C4B45DD9-5810-43A5-8DA4-F44757F7A61F}" destId="{CDD98CB5-43DA-4205-8D54-3C5C66C10762}" srcOrd="0" destOrd="0" presId="urn:microsoft.com/office/officeart/2005/8/layout/hList9"/>
    <dgm:cxn modelId="{4B9D6B41-FED5-414F-B421-7DCBCDF20A12}" type="presParOf" srcId="{C4B45DD9-5810-43A5-8DA4-F44757F7A61F}" destId="{331E13A6-0AD2-4F8B-8B3B-2A578D65AA4C}" srcOrd="1" destOrd="0" presId="urn:microsoft.com/office/officeart/2005/8/layout/hList9"/>
    <dgm:cxn modelId="{3D49BBB8-0923-434E-9FA0-8300599C5062}" type="presParOf" srcId="{331E13A6-0AD2-4F8B-8B3B-2A578D65AA4C}" destId="{03BACA34-BAEA-418C-B593-80D8C6CB4143}" srcOrd="0" destOrd="0" presId="urn:microsoft.com/office/officeart/2005/8/layout/hList9"/>
    <dgm:cxn modelId="{5333DA38-726B-4C8B-AAD1-1B46DFDFB8DA}" type="presParOf" srcId="{331E13A6-0AD2-4F8B-8B3B-2A578D65AA4C}" destId="{0F9E71CA-F560-44C7-8F13-3946CA98EC14}" srcOrd="1" destOrd="0" presId="urn:microsoft.com/office/officeart/2005/8/layout/hList9"/>
    <dgm:cxn modelId="{83795EE6-DDF6-4BA4-91B0-CF4B6138B392}" type="presParOf" srcId="{0F9E71CA-F560-44C7-8F13-3946CA98EC14}" destId="{5F40B55A-734F-4A10-8771-142998B6DE68}" srcOrd="0" destOrd="0" presId="urn:microsoft.com/office/officeart/2005/8/layout/hList9"/>
    <dgm:cxn modelId="{221048DB-834C-4295-8C40-E5A9631F143F}" type="presParOf" srcId="{0F9E71CA-F560-44C7-8F13-3946CA98EC14}" destId="{58F3C2E0-7812-41BB-BFF1-B7A74A65C1DA}" srcOrd="1" destOrd="0" presId="urn:microsoft.com/office/officeart/2005/8/layout/hList9"/>
    <dgm:cxn modelId="{23B12073-2354-4281-8E0A-06543130E635}" type="presParOf" srcId="{C4B45DD9-5810-43A5-8DA4-F44757F7A61F}" destId="{F5AB0CA4-5EB5-4CF6-A00B-C1688A860B96}" srcOrd="2" destOrd="0" presId="urn:microsoft.com/office/officeart/2005/8/layout/hList9"/>
    <dgm:cxn modelId="{9C85BF89-AA41-434D-8306-22FC3DBDE1C2}" type="presParOf" srcId="{C4B45DD9-5810-43A5-8DA4-F44757F7A61F}" destId="{4665DD04-C323-4EDF-B0FB-44FAE0FA4D14}" srcOrd="3" destOrd="0" presId="urn:microsoft.com/office/officeart/2005/8/layout/hList9"/>
    <dgm:cxn modelId="{43D4EFE6-48AA-49C2-AB79-811D545DFE12}" type="presParOf" srcId="{C4B45DD9-5810-43A5-8DA4-F44757F7A61F}" destId="{BC410176-69FC-401D-90A2-8A89D3EA0763}" srcOrd="4" destOrd="0" presId="urn:microsoft.com/office/officeart/2005/8/layout/hList9"/>
    <dgm:cxn modelId="{0B78FC5C-EFAF-4518-920C-7DF804BE12DC}" type="presParOf" srcId="{C4B45DD9-5810-43A5-8DA4-F44757F7A61F}" destId="{04E8E112-39C2-4588-A0D0-BCF7CEC89759}" srcOrd="5" destOrd="0" presId="urn:microsoft.com/office/officeart/2005/8/layout/hList9"/>
    <dgm:cxn modelId="{792B29F2-A5D0-4C95-AF54-AD57C9940218}" type="presParOf" srcId="{C4B45DD9-5810-43A5-8DA4-F44757F7A61F}" destId="{18B20D1A-F27D-48A7-A0F1-3DB3187A700D}" srcOrd="6" destOrd="0" presId="urn:microsoft.com/office/officeart/2005/8/layout/hList9"/>
    <dgm:cxn modelId="{74D515C4-4931-4991-9987-73077A2A9691}" type="presParOf" srcId="{18B20D1A-F27D-48A7-A0F1-3DB3187A700D}" destId="{2FB12C17-7ADE-45F8-BF6D-50DEEE7D08CF}" srcOrd="0" destOrd="0" presId="urn:microsoft.com/office/officeart/2005/8/layout/hList9"/>
    <dgm:cxn modelId="{4701D8D2-ED92-45E0-8A18-242C714A4ADE}" type="presParOf" srcId="{18B20D1A-F27D-48A7-A0F1-3DB3187A700D}" destId="{B734E9AB-0FCA-4EC8-8D8C-FF9C7FD38214}" srcOrd="1" destOrd="0" presId="urn:microsoft.com/office/officeart/2005/8/layout/hList9"/>
    <dgm:cxn modelId="{9DD1745D-C4AD-4C6D-893F-4EF5787CD760}" type="presParOf" srcId="{B734E9AB-0FCA-4EC8-8D8C-FF9C7FD38214}" destId="{0DAFB26F-E1D5-42E0-B723-DCDD7A87376B}" srcOrd="0" destOrd="0" presId="urn:microsoft.com/office/officeart/2005/8/layout/hList9"/>
    <dgm:cxn modelId="{530245B6-68A7-4BAE-9B63-8499A5F8D8B4}" type="presParOf" srcId="{B734E9AB-0FCA-4EC8-8D8C-FF9C7FD38214}" destId="{84A81857-A3AC-4BFC-8FFF-798448975354}" srcOrd="1" destOrd="0" presId="urn:microsoft.com/office/officeart/2005/8/layout/hList9"/>
    <dgm:cxn modelId="{99D07A5C-6B48-4C41-A908-58633C29F91A}" type="presParOf" srcId="{C4B45DD9-5810-43A5-8DA4-F44757F7A61F}" destId="{081EFFB5-87C6-4BD9-8D69-E12BE0B0F0A3}" srcOrd="7" destOrd="0" presId="urn:microsoft.com/office/officeart/2005/8/layout/hList9"/>
    <dgm:cxn modelId="{28AD3422-B376-4AE8-8C3D-27F0FA6A929A}" type="presParOf" srcId="{C4B45DD9-5810-43A5-8DA4-F44757F7A61F}" destId="{4C28FB21-4E58-43E7-8BC5-1C611F11481A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E6DECC-45A0-41E7-BA1C-F4B1099C2ABC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BE7ADF-922E-4ABA-8DA4-954343E784A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3597" y="0"/>
          <a:ext cx="2933240" cy="1600046"/>
        </a:xfrm>
        <a:prstGeom prst="roundRect">
          <a:avLst/>
        </a:prstGeom>
        <a:gradFill rotWithShape="1">
          <a:gsLst>
            <a:gs pos="0">
              <a:srgbClr val="51C3CA">
                <a:tint val="50000"/>
                <a:satMod val="300000"/>
              </a:srgbClr>
            </a:gs>
            <a:gs pos="35000">
              <a:srgbClr val="51C3CA">
                <a:tint val="37000"/>
                <a:satMod val="300000"/>
              </a:srgbClr>
            </a:gs>
            <a:gs pos="100000">
              <a:srgbClr val="51C3CA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51C3CA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US" sz="3200" b="1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Gapning</a:t>
          </a:r>
          <a:r>
            <a:rPr lang="en-US" sz="3200" b="1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3200" b="1" baseline="0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oxirida</a:t>
          </a:r>
          <a:endParaRPr lang="ru-RU" sz="3200" b="1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BD7C610-DF79-4163-A3B1-5469E12F56DA}" type="parTrans" cxnId="{7980E404-8908-4261-AAF8-2977ABD64FEC}">
      <dgm:prSet/>
      <dgm:spPr/>
      <dgm:t>
        <a:bodyPr/>
        <a:lstStyle/>
        <a:p>
          <a:endParaRPr lang="ru-RU"/>
        </a:p>
      </dgm:t>
    </dgm:pt>
    <dgm:pt modelId="{E6D3108D-007C-4F40-9FF7-613B82C1A3B4}" type="sibTrans" cxnId="{7980E404-8908-4261-AAF8-2977ABD64FEC}">
      <dgm:prSet/>
      <dgm:spPr/>
      <dgm:t>
        <a:bodyPr/>
        <a:lstStyle/>
        <a:p>
          <a:endParaRPr lang="ru-RU"/>
        </a:p>
      </dgm:t>
    </dgm:pt>
    <dgm:pt modelId="{A4F2EE0C-4FDF-4B36-A4EC-2A410DC69A68}">
      <dgm:prSet phldrT="[Текст]" custT="1"/>
      <dgm:spPr>
        <a:xfrm>
          <a:off x="2936838" y="0"/>
          <a:ext cx="5515754" cy="16000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rgbClr val="51C3C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3200" dirty="0">
            <a:solidFill>
              <a:srgbClr val="57565A">
                <a:hueOff val="0"/>
                <a:satOff val="0"/>
                <a:lumOff val="0"/>
                <a:alphaOff val="0"/>
              </a:srgbClr>
            </a:solidFill>
            <a:latin typeface="Open Sans Light"/>
            <a:ea typeface="+mn-ea"/>
            <a:cs typeface="+mn-cs"/>
          </a:endParaRPr>
        </a:p>
      </dgm:t>
    </dgm:pt>
    <dgm:pt modelId="{C6C1A53A-286E-4DB8-B85E-D4561AD803AB}" type="parTrans" cxnId="{79994C23-6D02-4F40-80C5-E6ACA6F16053}">
      <dgm:prSet/>
      <dgm:spPr/>
      <dgm:t>
        <a:bodyPr/>
        <a:lstStyle/>
        <a:p>
          <a:endParaRPr lang="ru-RU"/>
        </a:p>
      </dgm:t>
    </dgm:pt>
    <dgm:pt modelId="{12AE73CE-6CC1-4CCF-9466-61543C81A768}" type="sibTrans" cxnId="{79994C23-6D02-4F40-80C5-E6ACA6F16053}">
      <dgm:prSet/>
      <dgm:spPr/>
      <dgm:t>
        <a:bodyPr/>
        <a:lstStyle/>
        <a:p>
          <a:endParaRPr lang="ru-RU"/>
        </a:p>
      </dgm:t>
    </dgm:pt>
    <dgm:pt modelId="{496EA818-7898-48CB-8F18-5E4AA2418C51}" type="pres">
      <dgm:prSet presAssocID="{A8E6DECC-45A0-41E7-BA1C-F4B1099C2ABC}" presName="Name0" presStyleCnt="0">
        <dgm:presLayoutVars>
          <dgm:dir/>
          <dgm:animLvl val="lvl"/>
          <dgm:resizeHandles/>
        </dgm:presLayoutVars>
      </dgm:prSet>
      <dgm:spPr/>
    </dgm:pt>
    <dgm:pt modelId="{569978A1-BE25-4C31-B454-B66B5FAD59AB}" type="pres">
      <dgm:prSet presAssocID="{82BE7ADF-922E-4ABA-8DA4-954343E784A2}" presName="linNode" presStyleCnt="0"/>
      <dgm:spPr/>
    </dgm:pt>
    <dgm:pt modelId="{736BC042-3426-4740-A165-44F31571728F}" type="pres">
      <dgm:prSet presAssocID="{82BE7ADF-922E-4ABA-8DA4-954343E784A2}" presName="parentShp" presStyleLbl="node1" presStyleIdx="0" presStyleCnt="1" custScaleY="100294">
        <dgm:presLayoutVars>
          <dgm:bulletEnabled val="1"/>
        </dgm:presLayoutVars>
      </dgm:prSet>
      <dgm:spPr/>
    </dgm:pt>
    <dgm:pt modelId="{1DDEC490-4F05-4844-974F-AD658BC2FC41}" type="pres">
      <dgm:prSet presAssocID="{82BE7ADF-922E-4ABA-8DA4-954343E784A2}" presName="childShp" presStyleLbl="bgAccFollowNode1" presStyleIdx="0" presStyleCnt="1" custScaleX="125362" custScaleY="100196" custLinFactNeighborX="-26526" custLinFactNeighborY="49">
        <dgm:presLayoutVars>
          <dgm:bulletEnabled val="1"/>
        </dgm:presLayoutVars>
      </dgm:prSet>
      <dgm:spPr/>
    </dgm:pt>
  </dgm:ptLst>
  <dgm:cxnLst>
    <dgm:cxn modelId="{7980E404-8908-4261-AAF8-2977ABD64FEC}" srcId="{A8E6DECC-45A0-41E7-BA1C-F4B1099C2ABC}" destId="{82BE7ADF-922E-4ABA-8DA4-954343E784A2}" srcOrd="0" destOrd="0" parTransId="{DBD7C610-DF79-4163-A3B1-5469E12F56DA}" sibTransId="{E6D3108D-007C-4F40-9FF7-613B82C1A3B4}"/>
    <dgm:cxn modelId="{79994C23-6D02-4F40-80C5-E6ACA6F16053}" srcId="{82BE7ADF-922E-4ABA-8DA4-954343E784A2}" destId="{A4F2EE0C-4FDF-4B36-A4EC-2A410DC69A68}" srcOrd="0" destOrd="0" parTransId="{C6C1A53A-286E-4DB8-B85E-D4561AD803AB}" sibTransId="{12AE73CE-6CC1-4CCF-9466-61543C81A768}"/>
    <dgm:cxn modelId="{E2586030-E2D4-4227-83C1-45DD099205A2}" type="presOf" srcId="{A8E6DECC-45A0-41E7-BA1C-F4B1099C2ABC}" destId="{496EA818-7898-48CB-8F18-5E4AA2418C51}" srcOrd="0" destOrd="0" presId="urn:microsoft.com/office/officeart/2005/8/layout/vList6"/>
    <dgm:cxn modelId="{9E112EC8-59B6-4B64-967A-D8993EC515E4}" type="presOf" srcId="{82BE7ADF-922E-4ABA-8DA4-954343E784A2}" destId="{736BC042-3426-4740-A165-44F31571728F}" srcOrd="0" destOrd="0" presId="urn:microsoft.com/office/officeart/2005/8/layout/vList6"/>
    <dgm:cxn modelId="{9C1A5ED7-B803-44C6-9B06-E95CD59096D9}" type="presOf" srcId="{A4F2EE0C-4FDF-4B36-A4EC-2A410DC69A68}" destId="{1DDEC490-4F05-4844-974F-AD658BC2FC41}" srcOrd="0" destOrd="0" presId="urn:microsoft.com/office/officeart/2005/8/layout/vList6"/>
    <dgm:cxn modelId="{61454F57-14DF-4EBE-8D9F-9868F2E2E58A}" type="presParOf" srcId="{496EA818-7898-48CB-8F18-5E4AA2418C51}" destId="{569978A1-BE25-4C31-B454-B66B5FAD59AB}" srcOrd="0" destOrd="0" presId="urn:microsoft.com/office/officeart/2005/8/layout/vList6"/>
    <dgm:cxn modelId="{474B40D4-9A3E-4084-832E-2D74813521E6}" type="presParOf" srcId="{569978A1-BE25-4C31-B454-B66B5FAD59AB}" destId="{736BC042-3426-4740-A165-44F31571728F}" srcOrd="0" destOrd="0" presId="urn:microsoft.com/office/officeart/2005/8/layout/vList6"/>
    <dgm:cxn modelId="{85C19FE9-2293-4000-8B14-EC667ABC73E2}" type="presParOf" srcId="{569978A1-BE25-4C31-B454-B66B5FAD59AB}" destId="{1DDEC490-4F05-4844-974F-AD658BC2FC4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7F0AF-1F3C-404A-8B17-FA405FEC468D}">
      <dsp:nvSpPr>
        <dsp:cNvPr id="0" name=""/>
        <dsp:cNvSpPr/>
      </dsp:nvSpPr>
      <dsp:spPr>
        <a:xfrm>
          <a:off x="0" y="0"/>
          <a:ext cx="8734696" cy="1587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ma’rifatparvarlari</a:t>
          </a:r>
          <a:endParaRPr lang="en-US" sz="28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haqida</a:t>
          </a: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nimalarni</a:t>
          </a: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bilasiz</a:t>
          </a:r>
          <a:r>
            <a: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? </a:t>
          </a:r>
          <a:endParaRPr lang="ru-RU" sz="28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497" y="46497"/>
        <a:ext cx="7021621" cy="1494543"/>
      </dsp:txXfrm>
    </dsp:sp>
    <dsp:sp modelId="{B7EC56C1-D151-4EC1-AA72-FF71ECA935CC}">
      <dsp:nvSpPr>
        <dsp:cNvPr id="0" name=""/>
        <dsp:cNvSpPr/>
      </dsp:nvSpPr>
      <dsp:spPr>
        <a:xfrm>
          <a:off x="770708" y="1852126"/>
          <a:ext cx="8734696" cy="1587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O‘zbek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tilida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kirish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so‘zlar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qay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tarzda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ishlatilishiga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misol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keltiring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7205" y="1898623"/>
        <a:ext cx="6839095" cy="1494543"/>
      </dsp:txXfrm>
    </dsp:sp>
    <dsp:sp modelId="{11F14449-4984-44E5-BA83-8256F6514F55}">
      <dsp:nvSpPr>
        <dsp:cNvPr id="0" name=""/>
        <dsp:cNvSpPr/>
      </dsp:nvSpPr>
      <dsp:spPr>
        <a:xfrm>
          <a:off x="1541417" y="3704253"/>
          <a:ext cx="8734696" cy="15875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Menimcha</a:t>
          </a:r>
          <a:r>
            <a:rPr lang="en-US" sz="2400" b="1" i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400" b="1" i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albatta</a:t>
          </a:r>
          <a:r>
            <a:rPr lang="en-US" sz="2400" b="1" i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400" b="1" i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shubhasiz</a:t>
          </a:r>
          <a:r>
            <a:rPr lang="en-US" sz="2400" b="1" i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400" b="1" i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demak</a:t>
          </a:r>
          <a:r>
            <a:rPr lang="en-US" sz="2400" b="1" i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400" b="1" i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birinchidan</a:t>
          </a:r>
          <a:r>
            <a:rPr lang="en-US" sz="2400" b="1" i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400" b="1" i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ikkinchidan</a:t>
          </a:r>
          <a:r>
            <a:rPr lang="en-US" sz="2400" b="1" i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400" b="1" i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avvalo</a:t>
          </a:r>
          <a:r>
            <a:rPr lang="en-US" sz="2400" b="1" i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400" b="1" i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darhaqiqat</a:t>
          </a:r>
          <a:r>
            <a:rPr lang="en-US" sz="2400" b="1" i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</a:t>
          </a:r>
          <a:r>
            <a:rPr lang="en-US" sz="2400" b="1" i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ma’lumki</a:t>
          </a:r>
          <a:r>
            <a:rPr lang="en-US" sz="2400" b="1" i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so‘zlari</a:t>
          </a:r>
          <a:r>
            <a:rPr lang="en-US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yordamida</a:t>
          </a:r>
          <a:r>
            <a:rPr lang="en-US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gaplar</a:t>
          </a:r>
          <a:r>
            <a:rPr lang="en-US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400" b="1" kern="1200" dirty="0" err="1">
              <a:solidFill>
                <a:srgbClr val="002060"/>
              </a:solidFill>
              <a:latin typeface="Arial" pitchFamily="34" charset="0"/>
              <a:cs typeface="Arial" pitchFamily="34" charset="0"/>
            </a:rPr>
            <a:t>tuzing</a:t>
          </a:r>
          <a:r>
            <a:rPr lang="en-US" sz="24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</a:t>
          </a:r>
          <a:endParaRPr lang="ru-RU" sz="24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587914" y="3750750"/>
        <a:ext cx="6839095" cy="1494543"/>
      </dsp:txXfrm>
    </dsp:sp>
    <dsp:sp modelId="{1101A07F-7E34-45A8-A152-43BFC733492C}">
      <dsp:nvSpPr>
        <dsp:cNvPr id="0" name=""/>
        <dsp:cNvSpPr/>
      </dsp:nvSpPr>
      <dsp:spPr>
        <a:xfrm>
          <a:off x="7702797" y="1203882"/>
          <a:ext cx="1031899" cy="103189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7934974" y="1203882"/>
        <a:ext cx="567545" cy="776504"/>
      </dsp:txXfrm>
    </dsp:sp>
    <dsp:sp modelId="{3EB664A4-1B8C-429F-AC60-4D8C63CD6BAF}">
      <dsp:nvSpPr>
        <dsp:cNvPr id="0" name=""/>
        <dsp:cNvSpPr/>
      </dsp:nvSpPr>
      <dsp:spPr>
        <a:xfrm>
          <a:off x="8473506" y="3045425"/>
          <a:ext cx="1031899" cy="103189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>
        <a:off x="8705683" y="3045425"/>
        <a:ext cx="567545" cy="7765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0B55A-734F-4A10-8771-142998B6DE68}">
      <dsp:nvSpPr>
        <dsp:cNvPr id="0" name=""/>
        <dsp:cNvSpPr/>
      </dsp:nvSpPr>
      <dsp:spPr>
        <a:xfrm>
          <a:off x="1547600" y="1371725"/>
          <a:ext cx="3852988" cy="1572073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rgbClr val="51C3C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164078" y="1371725"/>
        <a:ext cx="3236510" cy="1572073"/>
      </dsp:txXfrm>
    </dsp:sp>
    <dsp:sp modelId="{4665DD04-C323-4EDF-B0FB-44FAE0FA4D14}">
      <dsp:nvSpPr>
        <dsp:cNvPr id="0" name=""/>
        <dsp:cNvSpPr/>
      </dsp:nvSpPr>
      <dsp:spPr>
        <a:xfrm>
          <a:off x="310630" y="62431"/>
          <a:ext cx="2908050" cy="2227505"/>
        </a:xfrm>
        <a:prstGeom prst="ellipse">
          <a:avLst/>
        </a:prstGeom>
        <a:gradFill rotWithShape="1">
          <a:gsLst>
            <a:gs pos="0">
              <a:srgbClr val="51C3CA">
                <a:tint val="50000"/>
                <a:satMod val="300000"/>
              </a:srgbClr>
            </a:gs>
            <a:gs pos="35000">
              <a:srgbClr val="51C3CA">
                <a:tint val="37000"/>
                <a:satMod val="300000"/>
              </a:srgbClr>
            </a:gs>
            <a:gs pos="100000">
              <a:srgbClr val="51C3CA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51C3CA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Gapning</a:t>
          </a:r>
          <a:r>
            <a:rPr lang="en-US" sz="3200" b="1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n-US" sz="3200" b="1" kern="1200" dirty="0" err="1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boshida</a:t>
          </a:r>
          <a:endParaRPr lang="ru-RU" sz="3200" b="1" kern="1200" dirty="0">
            <a:solidFill>
              <a:srgbClr val="002060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736504" y="388642"/>
        <a:ext cx="2056302" cy="1575083"/>
      </dsp:txXfrm>
    </dsp:sp>
    <dsp:sp modelId="{0DAFB26F-E1D5-42E0-B723-DCDD7A87376B}">
      <dsp:nvSpPr>
        <dsp:cNvPr id="0" name=""/>
        <dsp:cNvSpPr/>
      </dsp:nvSpPr>
      <dsp:spPr>
        <a:xfrm>
          <a:off x="7550502" y="1339216"/>
          <a:ext cx="3869512" cy="1637093"/>
        </a:xfrm>
        <a:prstGeom prst="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rgbClr val="51C3C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169624" y="1339216"/>
        <a:ext cx="3250390" cy="1637093"/>
      </dsp:txXfrm>
    </dsp:sp>
    <dsp:sp modelId="{4C28FB21-4E58-43E7-8BC5-1C611F11481A}">
      <dsp:nvSpPr>
        <dsp:cNvPr id="0" name=""/>
        <dsp:cNvSpPr/>
      </dsp:nvSpPr>
      <dsp:spPr>
        <a:xfrm>
          <a:off x="6147824" y="14742"/>
          <a:ext cx="3014135" cy="2352531"/>
        </a:xfrm>
        <a:prstGeom prst="ellipse">
          <a:avLst/>
        </a:prstGeom>
        <a:gradFill rotWithShape="1">
          <a:gsLst>
            <a:gs pos="0">
              <a:srgbClr val="51C3CA">
                <a:tint val="50000"/>
                <a:satMod val="300000"/>
              </a:srgbClr>
            </a:gs>
            <a:gs pos="35000">
              <a:srgbClr val="51C3CA">
                <a:tint val="37000"/>
                <a:satMod val="300000"/>
              </a:srgbClr>
            </a:gs>
            <a:gs pos="100000">
              <a:srgbClr val="51C3CA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51C3CA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Gapning</a:t>
          </a:r>
          <a:r>
            <a:rPr lang="en-US" sz="3200" b="1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n-US" sz="3200" b="1" kern="1200" dirty="0" err="1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o‘rtasida</a:t>
          </a:r>
          <a:endParaRPr lang="ru-RU" sz="3200" b="1" kern="1200" dirty="0">
            <a:solidFill>
              <a:srgbClr val="002060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6589234" y="359262"/>
        <a:ext cx="2131315" cy="16634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EC490-4F05-4844-974F-AD658BC2FC41}">
      <dsp:nvSpPr>
        <dsp:cNvPr id="0" name=""/>
        <dsp:cNvSpPr/>
      </dsp:nvSpPr>
      <dsp:spPr>
        <a:xfrm>
          <a:off x="2158766" y="2769"/>
          <a:ext cx="5515754" cy="18863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solidFill>
            <a:srgbClr val="51C3C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3200" kern="1200" dirty="0">
            <a:solidFill>
              <a:srgbClr val="57565A">
                <a:hueOff val="0"/>
                <a:satOff val="0"/>
                <a:lumOff val="0"/>
                <a:alphaOff val="0"/>
              </a:srgbClr>
            </a:solidFill>
            <a:latin typeface="Open Sans Light"/>
            <a:ea typeface="+mn-ea"/>
            <a:cs typeface="+mn-cs"/>
          </a:endParaRPr>
        </a:p>
      </dsp:txBody>
      <dsp:txXfrm>
        <a:off x="2158766" y="238567"/>
        <a:ext cx="4808361" cy="1414785"/>
      </dsp:txXfrm>
    </dsp:sp>
    <dsp:sp modelId="{736BC042-3426-4740-A165-44F31571728F}">
      <dsp:nvSpPr>
        <dsp:cNvPr id="0" name=""/>
        <dsp:cNvSpPr/>
      </dsp:nvSpPr>
      <dsp:spPr>
        <a:xfrm>
          <a:off x="3597" y="923"/>
          <a:ext cx="2933240" cy="1888227"/>
        </a:xfrm>
        <a:prstGeom prst="roundRect">
          <a:avLst/>
        </a:prstGeom>
        <a:gradFill rotWithShape="1">
          <a:gsLst>
            <a:gs pos="0">
              <a:srgbClr val="51C3CA">
                <a:tint val="50000"/>
                <a:satMod val="300000"/>
              </a:srgbClr>
            </a:gs>
            <a:gs pos="35000">
              <a:srgbClr val="51C3CA">
                <a:tint val="37000"/>
                <a:satMod val="300000"/>
              </a:srgbClr>
            </a:gs>
            <a:gs pos="100000">
              <a:srgbClr val="51C3CA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51C3CA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Gapning</a:t>
          </a:r>
          <a:r>
            <a:rPr lang="en-US" sz="3200" b="1" kern="1200" baseline="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3200" b="1" kern="1200" baseline="0" dirty="0" err="1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oxirida</a:t>
          </a:r>
          <a:endParaRPr lang="ru-RU" sz="3200" b="1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95773" y="93099"/>
        <a:ext cx="2748888" cy="1703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DA895-88B0-4C59-8B19-29E133A34EC7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B1EA8-ECBA-4903-AA19-FF65C3E8A5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9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F3D10-0845-46EB-87A1-64283364D0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337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B1EA8-ECBA-4903-AA19-FF65C3E8A5E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2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52" y="2126031"/>
            <a:ext cx="1036320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2" y="3840479"/>
            <a:ext cx="8534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314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599" y="6377952"/>
            <a:ext cx="2804161" cy="29314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1" cy="29314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2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5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84554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699383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7792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0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4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298453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0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4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47684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6469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480752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48296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5388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0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4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3421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0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4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16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79673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176" indent="-22817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75392" indent="-247203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566" indent="-22817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2753" indent="-22817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69813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8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405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5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8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405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5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8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405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41774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8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405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5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8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405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9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5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8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405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5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35902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6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3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2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8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6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4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3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2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8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66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74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83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12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98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29705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6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3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2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8" y="16398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6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4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3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2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8" y="315359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66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74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83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12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98" y="466735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99856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6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3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2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8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6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4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3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2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8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912076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6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3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2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8" y="163983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36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6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4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3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2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8" y="3886625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47090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23" y="163983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17" y="163983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23" y="3886625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17" y="3886625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55320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23" y="163983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17" y="163983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23" y="3886625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17" y="3886625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739233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7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38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12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7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50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1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74850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7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38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12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7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50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1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59846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55" y="1452419"/>
            <a:ext cx="10363201" cy="4627564"/>
          </a:xfrm>
        </p:spPr>
        <p:txBody>
          <a:bodyPr numCol="2" spcCol="579673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176" indent="-22817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56392" indent="-22817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566" indent="-22817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2753" indent="-22817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0462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50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13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7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38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85743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50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13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7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38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522" indent="-171158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9475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44" y="213047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0783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8456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4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54128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79878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261" indent="-2282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75561" indent="-247288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810" indent="-2282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3077" indent="-228261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75636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44" y="1452419"/>
            <a:ext cx="10363201" cy="4627564"/>
          </a:xfrm>
        </p:spPr>
        <p:txBody>
          <a:bodyPr numCol="2" spcCol="579878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261" indent="-2282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56551" indent="-228261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810" indent="-228261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3077" indent="-228261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902805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008408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2227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44" y="1233834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731" indent="0">
              <a:buNone/>
              <a:defRPr sz="2800" b="1"/>
            </a:lvl2pPr>
            <a:lvl3pPr marL="1217435" indent="0">
              <a:buNone/>
              <a:defRPr sz="2300" b="1"/>
            </a:lvl3pPr>
            <a:lvl4pPr marL="1826170" indent="0">
              <a:buNone/>
              <a:defRPr sz="2100" b="1"/>
            </a:lvl4pPr>
            <a:lvl5pPr marL="2434878" indent="0">
              <a:buNone/>
              <a:defRPr sz="2100" b="1"/>
            </a:lvl5pPr>
            <a:lvl6pPr marL="3043605" indent="0">
              <a:buNone/>
              <a:defRPr sz="2100" b="1"/>
            </a:lvl6pPr>
            <a:lvl7pPr marL="3652326" indent="0">
              <a:buNone/>
              <a:defRPr sz="2100" b="1"/>
            </a:lvl7pPr>
            <a:lvl8pPr marL="4261040" indent="0">
              <a:buNone/>
              <a:defRPr sz="2100" b="1"/>
            </a:lvl8pPr>
            <a:lvl9pPr marL="486977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44" y="1560286"/>
            <a:ext cx="5082117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33834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731" indent="0">
              <a:buNone/>
              <a:defRPr sz="2800" b="1"/>
            </a:lvl2pPr>
            <a:lvl3pPr marL="1217435" indent="0">
              <a:buNone/>
              <a:defRPr sz="2300" b="1"/>
            </a:lvl3pPr>
            <a:lvl4pPr marL="1826170" indent="0">
              <a:buNone/>
              <a:defRPr sz="2100" b="1"/>
            </a:lvl4pPr>
            <a:lvl5pPr marL="2434878" indent="0">
              <a:buNone/>
              <a:defRPr sz="2100" b="1"/>
            </a:lvl5pPr>
            <a:lvl6pPr marL="3043605" indent="0">
              <a:buNone/>
              <a:defRPr sz="2100" b="1"/>
            </a:lvl6pPr>
            <a:lvl7pPr marL="3652326" indent="0">
              <a:buNone/>
              <a:defRPr sz="2100" b="1"/>
            </a:lvl7pPr>
            <a:lvl8pPr marL="4261040" indent="0">
              <a:buNone/>
              <a:defRPr sz="2100" b="1"/>
            </a:lvl8pPr>
            <a:lvl9pPr marL="486977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2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38503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44" y="1476916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731" indent="0">
              <a:buNone/>
              <a:defRPr sz="2800" b="1"/>
            </a:lvl2pPr>
            <a:lvl3pPr marL="1217435" indent="0">
              <a:buNone/>
              <a:defRPr sz="2300" b="1"/>
            </a:lvl3pPr>
            <a:lvl4pPr marL="1826170" indent="0">
              <a:buNone/>
              <a:defRPr sz="2100" b="1"/>
            </a:lvl4pPr>
            <a:lvl5pPr marL="2434878" indent="0">
              <a:buNone/>
              <a:defRPr sz="2100" b="1"/>
            </a:lvl5pPr>
            <a:lvl6pPr marL="3043605" indent="0">
              <a:buNone/>
              <a:defRPr sz="2100" b="1"/>
            </a:lvl6pPr>
            <a:lvl7pPr marL="3652326" indent="0">
              <a:buNone/>
              <a:defRPr sz="2100" b="1"/>
            </a:lvl7pPr>
            <a:lvl8pPr marL="4261040" indent="0">
              <a:buNone/>
              <a:defRPr sz="2100" b="1"/>
            </a:lvl8pPr>
            <a:lvl9pPr marL="486977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44" y="1803373"/>
            <a:ext cx="5082117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76916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731" indent="0">
              <a:buNone/>
              <a:defRPr sz="2800" b="1"/>
            </a:lvl2pPr>
            <a:lvl3pPr marL="1217435" indent="0">
              <a:buNone/>
              <a:defRPr sz="2300" b="1"/>
            </a:lvl3pPr>
            <a:lvl4pPr marL="1826170" indent="0">
              <a:buNone/>
              <a:defRPr sz="2100" b="1"/>
            </a:lvl4pPr>
            <a:lvl5pPr marL="2434878" indent="0">
              <a:buNone/>
              <a:defRPr sz="2100" b="1"/>
            </a:lvl5pPr>
            <a:lvl6pPr marL="3043605" indent="0">
              <a:buNone/>
              <a:defRPr sz="2100" b="1"/>
            </a:lvl6pPr>
            <a:lvl7pPr marL="3652326" indent="0">
              <a:buNone/>
              <a:defRPr sz="2100" b="1"/>
            </a:lvl7pPr>
            <a:lvl8pPr marL="4261040" indent="0">
              <a:buNone/>
              <a:defRPr sz="2100" b="1"/>
            </a:lvl8pPr>
            <a:lvl9pPr marL="486977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4857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23007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08808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0871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638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4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4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4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4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7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7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7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7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73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900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900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900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900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900"/>
            <a:ext cx="2441448" cy="2295143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13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6579" tIns="193286" rIns="386579" bIns="19328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774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38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0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7029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106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56821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845832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44" y="498060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54" y="498060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0940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44" y="498060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54" y="498060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84" indent="-152184">
              <a:buFont typeface="Arial" panose="020B0604020202020204" pitchFamily="34" charset="0"/>
              <a:buChar char="•"/>
              <a:defRPr sz="1500"/>
            </a:lvl2pPr>
            <a:lvl3pPr marL="304369" indent="-152184">
              <a:defRPr sz="1500"/>
            </a:lvl3pPr>
            <a:lvl4pPr marL="532625" indent="-228261">
              <a:defRPr sz="1500"/>
            </a:lvl4pPr>
            <a:lvl5pPr marL="760888" indent="-228261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59493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2721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2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11495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0818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2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24546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305532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305532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7027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305532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305532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358581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74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5" y="1233834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519" indent="0">
              <a:buNone/>
              <a:defRPr sz="2800" b="1"/>
            </a:lvl2pPr>
            <a:lvl3pPr marL="1217001" indent="0">
              <a:buNone/>
              <a:defRPr sz="2300" b="1"/>
            </a:lvl3pPr>
            <a:lvl4pPr marL="1825525" indent="0">
              <a:buNone/>
              <a:defRPr sz="2100" b="1"/>
            </a:lvl4pPr>
            <a:lvl5pPr marL="2434014" indent="0">
              <a:buNone/>
              <a:defRPr sz="2100" b="1"/>
            </a:lvl5pPr>
            <a:lvl6pPr marL="3042526" indent="0">
              <a:buNone/>
              <a:defRPr sz="2100" b="1"/>
            </a:lvl6pPr>
            <a:lvl7pPr marL="3651032" indent="0">
              <a:buNone/>
              <a:defRPr sz="2100" b="1"/>
            </a:lvl7pPr>
            <a:lvl8pPr marL="4259526" indent="0">
              <a:buNone/>
              <a:defRPr sz="2100" b="1"/>
            </a:lvl8pPr>
            <a:lvl9pPr marL="486805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55" y="1560286"/>
            <a:ext cx="5082117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33834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519" indent="0">
              <a:buNone/>
              <a:defRPr sz="2800" b="1"/>
            </a:lvl2pPr>
            <a:lvl3pPr marL="1217001" indent="0">
              <a:buNone/>
              <a:defRPr sz="2300" b="1"/>
            </a:lvl3pPr>
            <a:lvl4pPr marL="1825525" indent="0">
              <a:buNone/>
              <a:defRPr sz="2100" b="1"/>
            </a:lvl4pPr>
            <a:lvl5pPr marL="2434014" indent="0">
              <a:buNone/>
              <a:defRPr sz="2100" b="1"/>
            </a:lvl5pPr>
            <a:lvl6pPr marL="3042526" indent="0">
              <a:buNone/>
              <a:defRPr sz="2100" b="1"/>
            </a:lvl6pPr>
            <a:lvl7pPr marL="3651032" indent="0">
              <a:buNone/>
              <a:defRPr sz="2100" b="1"/>
            </a:lvl7pPr>
            <a:lvl8pPr marL="4259526" indent="0">
              <a:buNone/>
              <a:defRPr sz="2100" b="1"/>
            </a:lvl8pPr>
            <a:lvl9pPr marL="486805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463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773121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162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395797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6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8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6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8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56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6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8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6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8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56700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780076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1892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02570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48331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44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8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23924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5" y="1476916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519" indent="0">
              <a:buNone/>
              <a:defRPr sz="2800" b="1"/>
            </a:lvl2pPr>
            <a:lvl3pPr marL="1217001" indent="0">
              <a:buNone/>
              <a:defRPr sz="2300" b="1"/>
            </a:lvl3pPr>
            <a:lvl4pPr marL="1825525" indent="0">
              <a:buNone/>
              <a:defRPr sz="2100" b="1"/>
            </a:lvl4pPr>
            <a:lvl5pPr marL="2434014" indent="0">
              <a:buNone/>
              <a:defRPr sz="2100" b="1"/>
            </a:lvl5pPr>
            <a:lvl6pPr marL="3042526" indent="0">
              <a:buNone/>
              <a:defRPr sz="2100" b="1"/>
            </a:lvl6pPr>
            <a:lvl7pPr marL="3651032" indent="0">
              <a:buNone/>
              <a:defRPr sz="2100" b="1"/>
            </a:lvl7pPr>
            <a:lvl8pPr marL="4259526" indent="0">
              <a:buNone/>
              <a:defRPr sz="2100" b="1"/>
            </a:lvl8pPr>
            <a:lvl9pPr marL="486805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55" y="1803373"/>
            <a:ext cx="5082117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76916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519" indent="0">
              <a:buNone/>
              <a:defRPr sz="2800" b="1"/>
            </a:lvl2pPr>
            <a:lvl3pPr marL="1217001" indent="0">
              <a:buNone/>
              <a:defRPr sz="2300" b="1"/>
            </a:lvl3pPr>
            <a:lvl4pPr marL="1825525" indent="0">
              <a:buNone/>
              <a:defRPr sz="2100" b="1"/>
            </a:lvl4pPr>
            <a:lvl5pPr marL="2434014" indent="0">
              <a:buNone/>
              <a:defRPr sz="2100" b="1"/>
            </a:lvl5pPr>
            <a:lvl6pPr marL="3042526" indent="0">
              <a:buNone/>
              <a:defRPr sz="2100" b="1"/>
            </a:lvl6pPr>
            <a:lvl7pPr marL="3651032" indent="0">
              <a:buNone/>
              <a:defRPr sz="2100" b="1"/>
            </a:lvl7pPr>
            <a:lvl8pPr marL="4259526" indent="0">
              <a:buNone/>
              <a:defRPr sz="2100" b="1"/>
            </a:lvl8pPr>
            <a:lvl9pPr marL="486805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13828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44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8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717935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0272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014803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233543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5533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4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84384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4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5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4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579" tIns="193286" rIns="386579" bIns="19328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416" indent="-171197">
              <a:defRPr sz="1500">
                <a:solidFill>
                  <a:srgbClr val="FFFFFF"/>
                </a:solidFill>
              </a:defRPr>
            </a:lvl3pPr>
            <a:lvl4pPr marL="513630" indent="-171197">
              <a:defRPr sz="1500">
                <a:solidFill>
                  <a:srgbClr val="FFFFFF"/>
                </a:solidFill>
              </a:defRPr>
            </a:lvl4pPr>
            <a:lvl5pPr marL="741893" indent="-228267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4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7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97" indent="-171197">
              <a:buFont typeface="Arial" panose="020B0604020202020204" pitchFamily="34" charset="0"/>
              <a:buChar char="•"/>
              <a:defRPr sz="1500"/>
            </a:lvl2pPr>
            <a:lvl3pPr marL="342416" indent="-171197">
              <a:defRPr sz="1500"/>
            </a:lvl3pPr>
            <a:lvl4pPr marL="513630" indent="-17119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6722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5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7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9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5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7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9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5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7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9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7472667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5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7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9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3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5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7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9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9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5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7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9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4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52657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0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6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77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0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1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0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6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77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06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1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60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6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77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06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91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975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44220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0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6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77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0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1" y="163983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0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6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77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06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1" y="315359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60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6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77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06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91" y="466734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761482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0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6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77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0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1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0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6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77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06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1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74270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60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6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77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0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91" y="163983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60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6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77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06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91" y="388661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05057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17" y="163983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11" y="163983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17" y="388661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11" y="388661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0938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17" y="163983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11" y="163983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17" y="388661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11" y="388661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71509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6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3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0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7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4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0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940476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6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3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0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7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4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0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036623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4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0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6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44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3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8127352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4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0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6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3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630" indent="-17119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15804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35" y="2130461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3816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43536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6705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3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234974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0041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326" indent="-22832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75697" indent="-247355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5004" indent="-22832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3337" indent="-22832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87454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35" y="1452419"/>
            <a:ext cx="10363201" cy="4627564"/>
          </a:xfrm>
        </p:spPr>
        <p:txBody>
          <a:bodyPr numCol="2" spcCol="580041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326" indent="-22832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56678" indent="-22832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5004" indent="-228326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3337" indent="-228326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940361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912590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00883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36" y="1233834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901" indent="0">
              <a:buNone/>
              <a:defRPr sz="2800" b="1"/>
            </a:lvl2pPr>
            <a:lvl3pPr marL="1217782" indent="0">
              <a:buNone/>
              <a:defRPr sz="2300" b="1"/>
            </a:lvl3pPr>
            <a:lvl4pPr marL="1826687" indent="0">
              <a:buNone/>
              <a:defRPr sz="2100" b="1"/>
            </a:lvl4pPr>
            <a:lvl5pPr marL="2435568" indent="0">
              <a:buNone/>
              <a:defRPr sz="2100" b="1"/>
            </a:lvl5pPr>
            <a:lvl6pPr marL="3044469" indent="0">
              <a:buNone/>
              <a:defRPr sz="2100" b="1"/>
            </a:lvl6pPr>
            <a:lvl7pPr marL="3653361" indent="0">
              <a:buNone/>
              <a:defRPr sz="2100" b="1"/>
            </a:lvl7pPr>
            <a:lvl8pPr marL="4262251" indent="0">
              <a:buNone/>
              <a:defRPr sz="2100" b="1"/>
            </a:lvl8pPr>
            <a:lvl9pPr marL="487115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36" y="1560286"/>
            <a:ext cx="5082117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33834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901" indent="0">
              <a:buNone/>
              <a:defRPr sz="2800" b="1"/>
            </a:lvl2pPr>
            <a:lvl3pPr marL="1217782" indent="0">
              <a:buNone/>
              <a:defRPr sz="2300" b="1"/>
            </a:lvl3pPr>
            <a:lvl4pPr marL="1826687" indent="0">
              <a:buNone/>
              <a:defRPr sz="2100" b="1"/>
            </a:lvl4pPr>
            <a:lvl5pPr marL="2435568" indent="0">
              <a:buNone/>
              <a:defRPr sz="2100" b="1"/>
            </a:lvl5pPr>
            <a:lvl6pPr marL="3044469" indent="0">
              <a:buNone/>
              <a:defRPr sz="2100" b="1"/>
            </a:lvl6pPr>
            <a:lvl7pPr marL="3653361" indent="0">
              <a:buNone/>
              <a:defRPr sz="2100" b="1"/>
            </a:lvl7pPr>
            <a:lvl8pPr marL="4262251" indent="0">
              <a:buNone/>
              <a:defRPr sz="2100" b="1"/>
            </a:lvl8pPr>
            <a:lvl9pPr marL="487115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46399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36" y="1476916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901" indent="0">
              <a:buNone/>
              <a:defRPr sz="2800" b="1"/>
            </a:lvl2pPr>
            <a:lvl3pPr marL="1217782" indent="0">
              <a:buNone/>
              <a:defRPr sz="2300" b="1"/>
            </a:lvl3pPr>
            <a:lvl4pPr marL="1826687" indent="0">
              <a:buNone/>
              <a:defRPr sz="2100" b="1"/>
            </a:lvl4pPr>
            <a:lvl5pPr marL="2435568" indent="0">
              <a:buNone/>
              <a:defRPr sz="2100" b="1"/>
            </a:lvl5pPr>
            <a:lvl6pPr marL="3044469" indent="0">
              <a:buNone/>
              <a:defRPr sz="2100" b="1"/>
            </a:lvl6pPr>
            <a:lvl7pPr marL="3653361" indent="0">
              <a:buNone/>
              <a:defRPr sz="2100" b="1"/>
            </a:lvl7pPr>
            <a:lvl8pPr marL="4262251" indent="0">
              <a:buNone/>
              <a:defRPr sz="2100" b="1"/>
            </a:lvl8pPr>
            <a:lvl9pPr marL="487115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36" y="1803373"/>
            <a:ext cx="5082117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76916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901" indent="0">
              <a:buNone/>
              <a:defRPr sz="2800" b="1"/>
            </a:lvl2pPr>
            <a:lvl3pPr marL="1217782" indent="0">
              <a:buNone/>
              <a:defRPr sz="2300" b="1"/>
            </a:lvl3pPr>
            <a:lvl4pPr marL="1826687" indent="0">
              <a:buNone/>
              <a:defRPr sz="2100" b="1"/>
            </a:lvl4pPr>
            <a:lvl5pPr marL="2435568" indent="0">
              <a:buNone/>
              <a:defRPr sz="2100" b="1"/>
            </a:lvl5pPr>
            <a:lvl6pPr marL="3044469" indent="0">
              <a:buNone/>
              <a:defRPr sz="2100" b="1"/>
            </a:lvl6pPr>
            <a:lvl7pPr marL="3653361" indent="0">
              <a:buNone/>
              <a:defRPr sz="2100" b="1"/>
            </a:lvl7pPr>
            <a:lvl8pPr marL="4262251" indent="0">
              <a:buNone/>
              <a:defRPr sz="2100" b="1"/>
            </a:lvl8pPr>
            <a:lvl9pPr marL="4871157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9595139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897128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11423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93512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24913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7858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5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5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5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5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5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64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64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64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64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64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92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92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92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92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92"/>
            <a:ext cx="2441448" cy="2295143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1351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6689" tIns="193341" rIns="386689" bIns="19334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887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7755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01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51172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25638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0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222873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35" y="498060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45" y="498060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312261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35" y="498060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45" y="4980601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227" indent="-152227">
              <a:buFont typeface="Arial" panose="020B0604020202020204" pitchFamily="34" charset="0"/>
              <a:buChar char="•"/>
              <a:defRPr sz="1500"/>
            </a:lvl2pPr>
            <a:lvl3pPr marL="304453" indent="-152227">
              <a:defRPr sz="1500"/>
            </a:lvl3pPr>
            <a:lvl4pPr marL="532778" indent="-228326">
              <a:defRPr sz="1500"/>
            </a:lvl4pPr>
            <a:lvl5pPr marL="761106" indent="-22832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2334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474"/>
            <a:ext cx="10920094" cy="661720"/>
          </a:xfrm>
        </p:spPr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2" y="2289991"/>
            <a:ext cx="10435757" cy="390866"/>
          </a:xfrm>
        </p:spPr>
        <p:txBody>
          <a:bodyPr lIns="0" tIns="0" rIns="0" bIns="0"/>
          <a:lstStyle>
            <a:lvl1pPr>
              <a:defRPr sz="25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314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599" y="6377952"/>
            <a:ext cx="2804161" cy="29314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1" cy="29314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89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224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7300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16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034566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587495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16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54946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305531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305531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29394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305531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3055316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850319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7217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63359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83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7169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5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5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8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8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8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8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84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911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911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911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911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911"/>
            <a:ext cx="2441448" cy="2295143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3726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6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72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6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72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6952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6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72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6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72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0424843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514335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66669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428592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2091760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35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0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3362855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35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0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58702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0398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7627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6442" tIns="193217" rIns="386442" bIns="193217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1674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6460531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4185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35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0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44585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3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4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35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70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689" tIns="193341" rIns="386689" bIns="193341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512" indent="-171247">
              <a:defRPr sz="1500">
                <a:solidFill>
                  <a:srgbClr val="FFFFFF"/>
                </a:solidFill>
              </a:defRPr>
            </a:lvl3pPr>
            <a:lvl4pPr marL="513774" indent="-171247">
              <a:defRPr sz="1500">
                <a:solidFill>
                  <a:srgbClr val="FFFFFF"/>
                </a:solidFill>
              </a:defRPr>
            </a:lvl4pPr>
            <a:lvl5pPr marL="742104" indent="-228335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35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70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247" indent="-171247">
              <a:buFont typeface="Arial" panose="020B0604020202020204" pitchFamily="34" charset="0"/>
              <a:buChar char="•"/>
              <a:defRPr sz="1500"/>
            </a:lvl2pPr>
            <a:lvl3pPr marL="342512" indent="-171247">
              <a:defRPr sz="1500"/>
            </a:lvl3pPr>
            <a:lvl4pPr marL="513774" indent="-171247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5133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45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6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9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45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6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9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1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45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6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9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955321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45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6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9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2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45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6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9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8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1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45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6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9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3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066670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51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68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97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83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51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5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68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97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83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1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51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5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68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97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83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585561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51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68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97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83" y="163982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51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5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68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97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83" y="315358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21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51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5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68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97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83" y="466733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132473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51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68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97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83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51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5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68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97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83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1405281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21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51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5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68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97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83" y="163982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21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51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5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68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97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83" y="388661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6837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5681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09" y="163982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02" y="163982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09" y="388661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02" y="388661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81281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09" y="163982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02" y="163982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09" y="388661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02" y="388661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692443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5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23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9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6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35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9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255595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5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23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9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6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35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9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6142066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3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9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61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3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23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847678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3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9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61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23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774" indent="-171247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268299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5173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7809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6124188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80653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78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05" indent="-24762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35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13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4940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20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486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580653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78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56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35" indent="-228578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13" indent="-22857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233344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0604563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5997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2795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42" indent="0">
              <a:buNone/>
              <a:defRPr sz="2700" b="1"/>
            </a:lvl2pPr>
            <a:lvl3pPr marL="1219084" indent="0">
              <a:buNone/>
              <a:defRPr sz="2400" b="1"/>
            </a:lvl3pPr>
            <a:lvl4pPr marL="1828623" indent="0">
              <a:buNone/>
              <a:defRPr sz="2100" b="1"/>
            </a:lvl4pPr>
            <a:lvl5pPr marL="2438165" indent="0">
              <a:buNone/>
              <a:defRPr sz="2100" b="1"/>
            </a:lvl5pPr>
            <a:lvl6pPr marL="3047707" indent="0">
              <a:buNone/>
              <a:defRPr sz="2100" b="1"/>
            </a:lvl6pPr>
            <a:lvl7pPr marL="3657249" indent="0">
              <a:buNone/>
              <a:defRPr sz="2100" b="1"/>
            </a:lvl7pPr>
            <a:lvl8pPr marL="4266791" indent="0">
              <a:buNone/>
              <a:defRPr sz="2100" b="1"/>
            </a:lvl8pPr>
            <a:lvl9pPr marL="4876333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8070909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2044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8175842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53682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4284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95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104580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7102" tIns="193551" rIns="387102" bIns="19355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6535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44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14761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317059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244600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967428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85" indent="-152385">
              <a:buFont typeface="Arial" panose="020B0604020202020204" pitchFamily="34" charset="0"/>
              <a:buChar char="•"/>
              <a:defRPr sz="1400"/>
            </a:lvl2pPr>
            <a:lvl3pPr marL="304771" indent="-152385">
              <a:defRPr sz="1400"/>
            </a:lvl3pPr>
            <a:lvl4pPr marL="533349" indent="-228578">
              <a:defRPr sz="1400"/>
            </a:lvl4pPr>
            <a:lvl5pPr marL="761927" indent="-228578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635092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68708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23550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569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2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676511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83550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401985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9813583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1108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9336064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282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713530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7776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2311097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0475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54" y="4980620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65" y="4980620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63291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0772325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735094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4428836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70617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70617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0863422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70617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70617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780635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117500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641657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2059478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48311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482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54" y="4980620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65" y="4980620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31" indent="-152131">
              <a:buFont typeface="Arial" panose="020B0604020202020204" pitchFamily="34" charset="0"/>
              <a:buChar char="•"/>
              <a:defRPr sz="1500"/>
            </a:lvl2pPr>
            <a:lvl3pPr marL="304263" indent="-152131">
              <a:defRPr sz="1500"/>
            </a:lvl3pPr>
            <a:lvl4pPr marL="532435" indent="-228176">
              <a:defRPr sz="1500"/>
            </a:lvl4pPr>
            <a:lvl5pPr marL="760617" indent="-228176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99001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7102" tIns="193551" rIns="387102" bIns="193551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876" indent="-171438">
              <a:defRPr sz="1400">
                <a:solidFill>
                  <a:srgbClr val="FFFFFF"/>
                </a:solidFill>
              </a:defRPr>
            </a:lvl3pPr>
            <a:lvl4pPr marL="514314" indent="-171438">
              <a:defRPr sz="1400">
                <a:solidFill>
                  <a:srgbClr val="FFFFFF"/>
                </a:solidFill>
              </a:defRPr>
            </a:lvl4pPr>
            <a:lvl5pPr marL="742898" indent="-228585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8" indent="-171438">
              <a:buFont typeface="Arial" panose="020B0604020202020204" pitchFamily="34" charset="0"/>
              <a:buChar char="•"/>
              <a:defRPr sz="1400"/>
            </a:lvl2pPr>
            <a:lvl3pPr marL="342876" indent="-171438">
              <a:defRPr sz="1400"/>
            </a:lvl3pPr>
            <a:lvl4pPr marL="514314" indent="-171438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7072824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7335737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748814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318017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502264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380797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422682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2873897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700293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75716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00539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79634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766944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14" indent="-171438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652367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82"/>
            <a:ext cx="10363200" cy="316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2"/>
            <a:ext cx="8534400" cy="185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703397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5" y="2289992"/>
            <a:ext cx="10435756" cy="385435"/>
          </a:xfrm>
        </p:spPr>
        <p:txBody>
          <a:bodyPr lIns="0" tIns="0" rIns="0" bIns="0"/>
          <a:lstStyle>
            <a:lvl1pPr>
              <a:defRPr sz="25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40625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2"/>
            <a:ext cx="5303520" cy="185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2"/>
            <a:ext cx="5303520" cy="185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293259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74071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774757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2" y="6377942"/>
            <a:ext cx="2804160" cy="292388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45281" y="6377940"/>
            <a:ext cx="3901440" cy="29238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923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622384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37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474"/>
            <a:ext cx="10920094" cy="661720"/>
          </a:xfrm>
        </p:spPr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53" y="1577339"/>
            <a:ext cx="5303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932" y="1577339"/>
            <a:ext cx="530352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314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599" y="6377952"/>
            <a:ext cx="2804161" cy="29314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1" cy="29314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08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35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0459954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0656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3814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8457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0237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4116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98730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893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8605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67222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614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427629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6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848140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3" y="2125988"/>
            <a:ext cx="10363199" cy="315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4" y="3840480"/>
            <a:ext cx="853440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DA5A60C5-4040-4ACC-AEF8-4D751DCDEF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0B3B3776-6511-42A7-A609-D377BDB72A1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BCB3E43-8986-4213-8929-C0E27524EBB2}" type="datetimeFigureOut">
              <a:rPr lang="en-US"/>
              <a:pPr>
                <a:defRPr/>
              </a:pPr>
              <a:t>2/25/2021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6AA5C0F3-CE96-4DFD-BE6C-6965C43C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49975955-2C72-436A-BACC-CBA6F5D9A8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615667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1" y="216485"/>
            <a:ext cx="10920096" cy="569387"/>
          </a:xfrm>
        </p:spPr>
        <p:txBody>
          <a:bodyPr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34" y="2289999"/>
            <a:ext cx="10435755" cy="338554"/>
          </a:xfrm>
        </p:spPr>
        <p:txBody>
          <a:bodyPr/>
          <a:lstStyle>
            <a:lvl1pPr>
              <a:defRPr sz="2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A4C8FD43-A521-485E-84CC-50A7F9217C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4210F67F-72CA-4AAA-8524-512761CB10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1EB2F43-043A-4C63-9087-5ADB8BA5C673}" type="datetimeFigureOut">
              <a:rPr lang="en-US"/>
              <a:pPr>
                <a:defRPr/>
              </a:pPr>
              <a:t>2/25/2021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380944B8-9318-433F-9B68-1281C6B6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2B256A63-DB4E-4ABB-BF20-A4C984BC53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2144172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1" y="216485"/>
            <a:ext cx="10920096" cy="569387"/>
          </a:xfrm>
        </p:spPr>
        <p:txBody>
          <a:bodyPr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10" y="1577341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9" y="1577341"/>
            <a:ext cx="530352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67553C1C-CF29-48B5-B6A4-C30AEFB73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3A7CE00F-A123-4B2D-A6FF-4E3992FBC6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884A985-BF65-4468-9413-A3A8E1A3E0D1}" type="datetimeFigureOut">
              <a:rPr lang="en-US"/>
              <a:pPr>
                <a:defRPr/>
              </a:pPr>
              <a:t>2/25/2021</a:t>
            </a:fld>
            <a:endParaRPr lang="en-US"/>
          </a:p>
        </p:txBody>
      </p:sp>
      <p:sp>
        <p:nvSpPr>
          <p:cNvPr id="7" name="Holder 7">
            <a:extLst>
              <a:ext uri="{FF2B5EF4-FFF2-40B4-BE49-F238E27FC236}">
                <a16:creationId xmlns:a16="http://schemas.microsoft.com/office/drawing/2014/main" id="{8EE87E3C-89E4-499F-9E98-7FF338B9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4775DC1B-1F8C-4CB3-8DBE-5E83B0010C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809884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1" y="216485"/>
            <a:ext cx="10920096" cy="569387"/>
          </a:xfrm>
        </p:spPr>
        <p:txBody>
          <a:bodyPr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BAEB3988-2A6C-4CFB-9D4C-E104D01FAD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6F6EC521-39E0-4976-9AEB-DEDB3B34756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E0E06C0-F15B-4F65-99AC-C05BD6A8BD52}" type="datetimeFigureOut">
              <a:rPr lang="en-US"/>
              <a:pPr>
                <a:defRPr/>
              </a:pPr>
              <a:t>2/25/2021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FE3AB3D0-C40E-4182-AF00-71FC9904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ECF7D9F5-28BE-4B3A-9BED-A3D6181298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559514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070F1EE1-32CB-4DBE-95AC-1224FE850D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algn="ctr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4C422CA6-54FF-4322-950F-9158D4574F3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algn="l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39C9FCE-9551-4425-AD51-BF93F59F8400}" type="datetimeFigureOut">
              <a:rPr lang="en-US"/>
              <a:pPr>
                <a:defRPr/>
              </a:pPr>
              <a:t>2/25/2021</a:t>
            </a:fld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6B04C3C8-D9C2-42E2-8C53-BFC970C6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19C70CD3-4658-453B-A0AB-3BE23B1ACF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456891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13" y="274647"/>
            <a:ext cx="10566400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13" y="1600203"/>
            <a:ext cx="10566400" cy="1606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BCE36-82F8-420C-B05A-580D807AFD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C0599A95-EA61-4F9B-965C-4E47DAA9F4C7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0BD80-B561-4070-9EBA-99B4EC43A5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F1261-5F13-40F7-984D-9F3A22FC0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67C042D7-B0D7-4226-A8DC-E2B244DB60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166229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DA9B7-8BEA-4B3D-92E4-D6168576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4798C00D-F4BB-4E8F-9C33-0AE249D70EBC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005817-CAE2-45BD-A10A-819F35D4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7A94D-4ED9-4227-89B6-B2EC3674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42380489-C7E7-49DC-9CBB-67319C0B6F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508823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>
            <a:extLst>
              <a:ext uri="{FF2B5EF4-FFF2-40B4-BE49-F238E27FC236}">
                <a16:creationId xmlns:a16="http://schemas.microsoft.com/office/drawing/2014/main" id="{D3BC2EA1-1B55-4199-BDD6-7E20F6EC72FC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2000" cy="6858000"/>
            <a:chOff x="0" y="0"/>
            <a:chExt cx="9144000" cy="6858000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85D6D2F8-64E7-4123-B298-FDF2CB897B11}"/>
                </a:ext>
              </a:extLst>
            </p:cNvPr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2320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D4DD1ECC-AD5E-4098-B5D6-A93FD5C43056}"/>
                </a:ext>
              </a:extLst>
            </p:cNvPr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2320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7" name="Freeform 9">
            <a:extLst>
              <a:ext uri="{FF2B5EF4-FFF2-40B4-BE49-F238E27FC236}">
                <a16:creationId xmlns:a16="http://schemas.microsoft.com/office/drawing/2014/main" id="{955157D6-8DA8-4CDC-8B79-3F15D779D265}"/>
              </a:ext>
            </a:extLst>
          </p:cNvPr>
          <p:cNvSpPr/>
          <p:nvPr/>
        </p:nvSpPr>
        <p:spPr>
          <a:xfrm rot="10800000">
            <a:off x="1189106" y="5617774"/>
            <a:ext cx="9843914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321" tIns="81161" rIns="162321" bIns="81161" anchor="ctr"/>
          <a:lstStyle/>
          <a:p>
            <a:pPr algn="ctr" defTabSz="16232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1F13A3B-E77D-44E9-B225-852EED14656F}"/>
              </a:ext>
            </a:extLst>
          </p:cNvPr>
          <p:cNvSpPr/>
          <p:nvPr/>
        </p:nvSpPr>
        <p:spPr>
          <a:xfrm>
            <a:off x="1319385" y="1017588"/>
            <a:ext cx="9573871" cy="483076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321" tIns="81161" rIns="162321" bIns="81161" anchor="ctr"/>
          <a:lstStyle/>
          <a:p>
            <a:pPr algn="ctr" defTabSz="16232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6ED4688E-508B-4637-AF24-6D33FCD8A0B5}"/>
              </a:ext>
            </a:extLst>
          </p:cNvPr>
          <p:cNvSpPr/>
          <p:nvPr/>
        </p:nvSpPr>
        <p:spPr>
          <a:xfrm>
            <a:off x="1320972" y="1009650"/>
            <a:ext cx="9572284" cy="483235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321" tIns="81161" rIns="162321" bIns="81161" anchor="ctr"/>
          <a:lstStyle/>
          <a:p>
            <a:pPr algn="ctr" defTabSz="162320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0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5ACED1B0-2352-4E17-AD6B-A9FF3DF3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684">
            <a:off x="1025658" y="701676"/>
            <a:ext cx="7573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dministrator\Desktop\Pushpin Dev\Assets\pushpinLeft.png">
            <a:extLst>
              <a:ext uri="{FF2B5EF4-FFF2-40B4-BE49-F238E27FC236}">
                <a16:creationId xmlns:a16="http://schemas.microsoft.com/office/drawing/2014/main" id="{DCFA88C5-62DF-4B8D-9639-7943A251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96196">
            <a:off x="10568607" y="654795"/>
            <a:ext cx="566738" cy="75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45" y="1794947"/>
            <a:ext cx="7631292" cy="1828089"/>
          </a:xfrm>
        </p:spPr>
        <p:txBody>
          <a:bodyPr anchor="b">
            <a:normAutofit/>
          </a:bodyPr>
          <a:lstStyle>
            <a:lvl1pPr>
              <a:defRPr sz="41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8" y="3736622"/>
            <a:ext cx="7616238" cy="2769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38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7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5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35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1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03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87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71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A110454-B31F-4CE2-BE05-E971CDF1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7700" y="5357814"/>
            <a:ext cx="1617874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A19BE5FF-EDF9-4D67-A191-2390C0545626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DB0E6C5-DC63-498D-AC6A-E104B1D9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5479" y="5357814"/>
            <a:ext cx="6712824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4CCA81-3226-4A31-8A2E-D6190B704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4654" y="5357814"/>
            <a:ext cx="739871" cy="276225"/>
          </a:xfrm>
        </p:spPr>
        <p:txBody>
          <a:bodyPr/>
          <a:lstStyle>
            <a:lvl1pPr algn="ctr" defTabSz="914400">
              <a:defRPr sz="1800">
                <a:latin typeface="Arial" panose="020B0604020202020204" pitchFamily="34" charset="0"/>
              </a:defRPr>
            </a:lvl1pPr>
          </a:lstStyle>
          <a:p>
            <a:fld id="{285629EA-B1EB-4DF5-9078-3EA77E8BD4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419800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61" y="216486"/>
            <a:ext cx="10920096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048BD-FC7C-4590-8AA0-38DA5B39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80" y="6378576"/>
            <a:ext cx="2803890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fld id="{F226206A-335B-461B-81E8-85645FB20DA5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5FCE2-0D4A-497E-9562-3F256F9B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503" y="6378576"/>
            <a:ext cx="3900995" cy="276225"/>
          </a:xfrm>
        </p:spPr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sz="18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9A57D-5CC3-4129-BC70-86955AB9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431" y="6378576"/>
            <a:ext cx="2803890" cy="276225"/>
          </a:xfrm>
        </p:spPr>
        <p:txBody>
          <a:bodyPr/>
          <a:lstStyle>
            <a:lvl1pPr defTabSz="914400">
              <a:defRPr sz="1800">
                <a:latin typeface="Arial" panose="020B0604020202020204" pitchFamily="34" charset="0"/>
              </a:defRPr>
            </a:lvl1pPr>
          </a:lstStyle>
          <a:p>
            <a:fld id="{366A633B-5724-49CA-ADEF-A47871FA6F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7854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35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64126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56" y="2126039"/>
            <a:ext cx="1036319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8" y="3840478"/>
            <a:ext cx="8534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59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4" y="6377959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5" y="6377959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9220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5" y="216476"/>
            <a:ext cx="10920095" cy="766553"/>
          </a:xfrm>
        </p:spPr>
        <p:txBody>
          <a:bodyPr lIns="0" tIns="0" rIns="0" bIns="0"/>
          <a:lstStyle>
            <a:lvl1pPr>
              <a:defRPr sz="498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6" y="2289994"/>
            <a:ext cx="10435758" cy="480975"/>
          </a:xfrm>
        </p:spPr>
        <p:txBody>
          <a:bodyPr lIns="0" tIns="0" rIns="0" bIns="0"/>
          <a:lstStyle>
            <a:lvl1pPr>
              <a:defRPr sz="3125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59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4" y="6377959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5" y="6377959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091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5" y="216476"/>
            <a:ext cx="10920095" cy="766553"/>
          </a:xfrm>
        </p:spPr>
        <p:txBody>
          <a:bodyPr lIns="0" tIns="0" rIns="0" bIns="0"/>
          <a:lstStyle>
            <a:lvl1pPr>
              <a:defRPr sz="498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58" y="1577341"/>
            <a:ext cx="530352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936" y="1577341"/>
            <a:ext cx="530352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1" y="6377959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4" y="6377959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5" y="6377959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2283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5" y="216476"/>
            <a:ext cx="10920095" cy="766553"/>
          </a:xfrm>
        </p:spPr>
        <p:txBody>
          <a:bodyPr lIns="0" tIns="0" rIns="0" bIns="0"/>
          <a:lstStyle>
            <a:lvl1pPr>
              <a:defRPr sz="4981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1" y="6377959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4" y="6377959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5" y="6377959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8495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1" y="6377959"/>
            <a:ext cx="3901440" cy="29238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4" y="6377959"/>
            <a:ext cx="2804161" cy="29238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5" y="6377959"/>
            <a:ext cx="2804161" cy="29238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359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22" y="274704"/>
            <a:ext cx="10566400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4" y="6377959"/>
            <a:ext cx="2804161" cy="292388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1" y="6377959"/>
            <a:ext cx="3901440" cy="2923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5" y="6377959"/>
            <a:ext cx="2804161" cy="2923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22" y="1600203"/>
            <a:ext cx="10566400" cy="1292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5149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4" y="6377959"/>
            <a:ext cx="2804161" cy="292388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45281" y="6377959"/>
            <a:ext cx="3901440" cy="2923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5" y="6377959"/>
            <a:ext cx="2804161" cy="2923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0159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30" y="702070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5" y="1794936"/>
            <a:ext cx="7631290" cy="1828090"/>
          </a:xfrm>
        </p:spPr>
        <p:txBody>
          <a:bodyPr anchor="b">
            <a:normAutofit/>
          </a:bodyPr>
          <a:lstStyle>
            <a:lvl1pPr>
              <a:defRPr sz="5079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5" y="3736622"/>
            <a:ext cx="7616238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79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9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9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9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9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9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9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9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4"/>
            <a:ext cx="1618429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4" y="5357594"/>
            <a:ext cx="671312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2" y="5357594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8284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744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40" y="2239432"/>
            <a:ext cx="8338724" cy="1362075"/>
          </a:xfrm>
        </p:spPr>
        <p:txBody>
          <a:bodyPr anchor="b"/>
          <a:lstStyle>
            <a:lvl1pPr algn="ctr">
              <a:defRPr sz="42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6"/>
            <a:ext cx="8308623" cy="1309511"/>
          </a:xfrm>
        </p:spPr>
        <p:txBody>
          <a:bodyPr anchor="t"/>
          <a:lstStyle>
            <a:lvl1pPr marL="0" indent="0" algn="ctr">
              <a:buNone/>
              <a:defRPr sz="2051">
                <a:solidFill>
                  <a:schemeClr val="tx2"/>
                </a:solidFill>
              </a:defRPr>
            </a:lvl1pPr>
            <a:lvl2pPr marL="479904" indent="0">
              <a:buNone/>
              <a:defRPr sz="1856">
                <a:solidFill>
                  <a:schemeClr val="tx1">
                    <a:tint val="75000"/>
                  </a:schemeClr>
                </a:solidFill>
              </a:defRPr>
            </a:lvl2pPr>
            <a:lvl3pPr marL="959809" indent="0">
              <a:buNone/>
              <a:defRPr sz="1660">
                <a:solidFill>
                  <a:schemeClr val="tx1">
                    <a:tint val="75000"/>
                  </a:schemeClr>
                </a:solidFill>
              </a:defRPr>
            </a:lvl3pPr>
            <a:lvl4pPr marL="1439713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4pPr>
            <a:lvl5pPr marL="1919617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5pPr>
            <a:lvl6pPr marL="2399521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6pPr>
            <a:lvl7pPr marL="2879426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7pPr>
            <a:lvl8pPr marL="335933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8pPr>
            <a:lvl9pPr marL="3839235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75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3055335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3055335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39290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8"/>
            <a:ext cx="4267200" cy="36027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7721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59" y="2122312"/>
            <a:ext cx="3919362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51" b="1">
                <a:solidFill>
                  <a:schemeClr val="tx2"/>
                </a:solidFill>
              </a:defRPr>
            </a:lvl1pPr>
            <a:lvl2pPr marL="479904" indent="0">
              <a:buNone/>
              <a:defRPr sz="2051" b="1"/>
            </a:lvl2pPr>
            <a:lvl3pPr marL="959809" indent="0">
              <a:buNone/>
              <a:defRPr sz="1856" b="1"/>
            </a:lvl3pPr>
            <a:lvl4pPr marL="1439713" indent="0">
              <a:buNone/>
              <a:defRPr sz="1660" b="1"/>
            </a:lvl4pPr>
            <a:lvl5pPr marL="1919617" indent="0">
              <a:buNone/>
              <a:defRPr sz="1660" b="1"/>
            </a:lvl5pPr>
            <a:lvl6pPr marL="2399521" indent="0">
              <a:buNone/>
              <a:defRPr sz="1660" b="1"/>
            </a:lvl6pPr>
            <a:lvl7pPr marL="2879426" indent="0">
              <a:buNone/>
              <a:defRPr sz="1660" b="1"/>
            </a:lvl7pPr>
            <a:lvl8pPr marL="3359330" indent="0">
              <a:buNone/>
              <a:defRPr sz="1660" b="1"/>
            </a:lvl8pPr>
            <a:lvl9pPr marL="3839235" indent="0">
              <a:buNone/>
              <a:defRPr sz="16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5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51" b="1">
                <a:solidFill>
                  <a:schemeClr val="tx2"/>
                </a:solidFill>
              </a:defRPr>
            </a:lvl1pPr>
            <a:lvl2pPr marL="479904" indent="0">
              <a:buNone/>
              <a:defRPr sz="2051" b="1"/>
            </a:lvl2pPr>
            <a:lvl3pPr marL="959809" indent="0">
              <a:buNone/>
              <a:defRPr sz="1856" b="1"/>
            </a:lvl3pPr>
            <a:lvl4pPr marL="1439713" indent="0">
              <a:buNone/>
              <a:defRPr sz="1660" b="1"/>
            </a:lvl4pPr>
            <a:lvl5pPr marL="1919617" indent="0">
              <a:buNone/>
              <a:defRPr sz="1660" b="1"/>
            </a:lvl5pPr>
            <a:lvl6pPr marL="2399521" indent="0">
              <a:buNone/>
              <a:defRPr sz="1660" b="1"/>
            </a:lvl6pPr>
            <a:lvl7pPr marL="2879426" indent="0">
              <a:buNone/>
              <a:defRPr sz="1660" b="1"/>
            </a:lvl7pPr>
            <a:lvl8pPr marL="3359330" indent="0">
              <a:buNone/>
              <a:defRPr sz="1660" b="1"/>
            </a:lvl8pPr>
            <a:lvl9pPr marL="3839235" indent="0">
              <a:buNone/>
              <a:defRPr sz="16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5" y="2944369"/>
            <a:ext cx="4303776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5796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2671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6949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1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4" y="6058039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5958496" y="605164"/>
            <a:ext cx="5051922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2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998939" y="576869"/>
            <a:ext cx="5051922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999744" y="576073"/>
            <a:ext cx="5051922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6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6" y="2020044"/>
            <a:ext cx="4086436" cy="1503037"/>
          </a:xfrm>
        </p:spPr>
        <p:txBody>
          <a:bodyPr anchor="b">
            <a:normAutofit/>
          </a:bodyPr>
          <a:lstStyle>
            <a:lvl1pPr algn="ctr">
              <a:defRPr sz="2539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4"/>
            <a:ext cx="4027723" cy="4625489"/>
          </a:xfrm>
        </p:spPr>
        <p:txBody>
          <a:bodyPr anchor="ctr"/>
          <a:lstStyle>
            <a:lvl1pPr>
              <a:defRPr sz="2344"/>
            </a:lvl1pPr>
            <a:lvl2pPr>
              <a:defRPr sz="2051"/>
            </a:lvl2pPr>
            <a:lvl3pPr>
              <a:defRPr sz="1856"/>
            </a:lvl3pPr>
            <a:lvl4pPr>
              <a:defRPr sz="1660"/>
            </a:lvl4pPr>
            <a:lvl5pPr>
              <a:defRPr sz="1465"/>
            </a:lvl5pPr>
            <a:lvl6pPr>
              <a:defRPr sz="2051"/>
            </a:lvl6pPr>
            <a:lvl7pPr>
              <a:defRPr sz="2051"/>
            </a:lvl7pPr>
            <a:lvl8pPr>
              <a:defRPr sz="2051"/>
            </a:lvl8pPr>
            <a:lvl9pPr>
              <a:defRPr sz="20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5" y="3623749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60"/>
            </a:lvl1pPr>
            <a:lvl2pPr marL="479904" indent="0">
              <a:buNone/>
              <a:defRPr sz="1270"/>
            </a:lvl2pPr>
            <a:lvl3pPr marL="959809" indent="0">
              <a:buNone/>
              <a:defRPr sz="1074"/>
            </a:lvl3pPr>
            <a:lvl4pPr marL="1439713" indent="0">
              <a:buNone/>
              <a:defRPr sz="977"/>
            </a:lvl4pPr>
            <a:lvl5pPr marL="1919617" indent="0">
              <a:buNone/>
              <a:defRPr sz="977"/>
            </a:lvl5pPr>
            <a:lvl6pPr marL="2399521" indent="0">
              <a:buNone/>
              <a:defRPr sz="977"/>
            </a:lvl6pPr>
            <a:lvl7pPr marL="2879426" indent="0">
              <a:buNone/>
              <a:defRPr sz="977"/>
            </a:lvl7pPr>
            <a:lvl8pPr marL="3359330" indent="0">
              <a:buNone/>
              <a:defRPr sz="977"/>
            </a:lvl8pPr>
            <a:lvl9pPr marL="3839235" indent="0">
              <a:buNone/>
              <a:defRPr sz="9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7" y="5885674"/>
            <a:ext cx="1618429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3"/>
            <a:ext cx="4696809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9" y="5896963"/>
            <a:ext cx="73869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7185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1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4" y="6058039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998939" y="576869"/>
            <a:ext cx="5051922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993411" y="575770"/>
            <a:ext cx="5051922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5958496" y="605164"/>
            <a:ext cx="5051922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1"/>
            <a:ext cx="5051922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6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5"/>
            <a:ext cx="4084321" cy="1499616"/>
          </a:xfrm>
        </p:spPr>
        <p:txBody>
          <a:bodyPr anchor="b">
            <a:normAutofit/>
          </a:bodyPr>
          <a:lstStyle>
            <a:lvl1pPr algn="ctr">
              <a:defRPr sz="253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8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539"/>
            </a:lvl1pPr>
            <a:lvl2pPr marL="479904" indent="0">
              <a:buNone/>
              <a:defRPr sz="2930"/>
            </a:lvl2pPr>
            <a:lvl3pPr marL="959809" indent="0">
              <a:buNone/>
              <a:defRPr sz="2539"/>
            </a:lvl3pPr>
            <a:lvl4pPr marL="1439713" indent="0">
              <a:buNone/>
              <a:defRPr sz="2051"/>
            </a:lvl4pPr>
            <a:lvl5pPr marL="1919617" indent="0">
              <a:buNone/>
              <a:defRPr sz="2051"/>
            </a:lvl5pPr>
            <a:lvl6pPr marL="2399521" indent="0">
              <a:buNone/>
              <a:defRPr sz="2051"/>
            </a:lvl6pPr>
            <a:lvl7pPr marL="2879426" indent="0">
              <a:buNone/>
              <a:defRPr sz="2051"/>
            </a:lvl7pPr>
            <a:lvl8pPr marL="3359330" indent="0">
              <a:buNone/>
              <a:defRPr sz="2051"/>
            </a:lvl8pPr>
            <a:lvl9pPr marL="3839235" indent="0">
              <a:buNone/>
              <a:defRPr sz="2051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4" y="3621024"/>
            <a:ext cx="4059935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60"/>
            </a:lvl1pPr>
            <a:lvl2pPr marL="479904" indent="0">
              <a:buNone/>
              <a:defRPr sz="1270"/>
            </a:lvl2pPr>
            <a:lvl3pPr marL="959809" indent="0">
              <a:buNone/>
              <a:defRPr sz="1074"/>
            </a:lvl3pPr>
            <a:lvl4pPr marL="1439713" indent="0">
              <a:buNone/>
              <a:defRPr sz="977"/>
            </a:lvl4pPr>
            <a:lvl5pPr marL="1919617" indent="0">
              <a:buNone/>
              <a:defRPr sz="977"/>
            </a:lvl5pPr>
            <a:lvl6pPr marL="2399521" indent="0">
              <a:buNone/>
              <a:defRPr sz="977"/>
            </a:lvl6pPr>
            <a:lvl7pPr marL="2879426" indent="0">
              <a:buNone/>
              <a:defRPr sz="977"/>
            </a:lvl7pPr>
            <a:lvl8pPr marL="3359330" indent="0">
              <a:buNone/>
              <a:defRPr sz="977"/>
            </a:lvl8pPr>
            <a:lvl9pPr marL="3839235" indent="0">
              <a:buNone/>
              <a:defRPr sz="9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8" y="5888739"/>
            <a:ext cx="1618429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9"/>
            <a:ext cx="4425391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7" y="5900028"/>
            <a:ext cx="738697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2546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6067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925692"/>
            <a:ext cx="1907822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4" y="1106313"/>
            <a:ext cx="6905038" cy="4402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4345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23957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05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3055335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3055335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964071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72466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4011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15559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B341-C133-4B44-9B80-1C9A48A6E4FC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0371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B341-C133-4B44-9B80-1C9A48A6E4FC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21168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303B341-C133-4B44-9B80-1C9A48A6E4FC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88169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B341-C133-4B44-9B80-1C9A48A6E4FC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31568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B341-C133-4B44-9B80-1C9A48A6E4FC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87900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3B341-C133-4B44-9B80-1C9A48A6E4FC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D3C7C-2C92-4BF0-82D8-FE2B3B216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25416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6257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1639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4">
            <a:extLst>
              <a:ext uri="{FF2B5EF4-FFF2-40B4-BE49-F238E27FC236}">
                <a16:creationId xmlns:a16="http://schemas.microsoft.com/office/drawing/2014/main" id="{9B5AFF89-3325-4992-B560-90C1644A74C9}"/>
              </a:ext>
            </a:extLst>
          </p:cNvPr>
          <p:cNvSpPr/>
          <p:nvPr userDrawn="1"/>
        </p:nvSpPr>
        <p:spPr>
          <a:xfrm>
            <a:off x="0" y="0"/>
            <a:ext cx="12192000" cy="632166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>
            <a:norm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361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54">
            <a:extLst>
              <a:ext uri="{FF2B5EF4-FFF2-40B4-BE49-F238E27FC236}">
                <a16:creationId xmlns:a16="http://schemas.microsoft.com/office/drawing/2014/main" id="{4574C3F8-7E14-4380-BF56-4937F43A240C}"/>
              </a:ext>
            </a:extLst>
          </p:cNvPr>
          <p:cNvSpPr/>
          <p:nvPr userDrawn="1"/>
        </p:nvSpPr>
        <p:spPr>
          <a:xfrm>
            <a:off x="0" y="0"/>
            <a:ext cx="12192000" cy="632166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>
            <a:norm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433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4">
            <a:extLst>
              <a:ext uri="{FF2B5EF4-FFF2-40B4-BE49-F238E27FC236}">
                <a16:creationId xmlns:a16="http://schemas.microsoft.com/office/drawing/2014/main" id="{2305B692-686D-4E2C-BEFA-6615C6DC1BC8}"/>
              </a:ext>
            </a:extLst>
          </p:cNvPr>
          <p:cNvSpPr/>
          <p:nvPr userDrawn="1"/>
        </p:nvSpPr>
        <p:spPr>
          <a:xfrm>
            <a:off x="0" y="0"/>
            <a:ext cx="12192000" cy="632166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>
            <a:norm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24223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4">
            <a:extLst>
              <a:ext uri="{FF2B5EF4-FFF2-40B4-BE49-F238E27FC236}">
                <a16:creationId xmlns:a16="http://schemas.microsoft.com/office/drawing/2014/main" id="{F516DDFA-F52E-4D0C-AB46-ABFA090BFA35}"/>
              </a:ext>
            </a:extLst>
          </p:cNvPr>
          <p:cNvSpPr/>
          <p:nvPr userDrawn="1"/>
        </p:nvSpPr>
        <p:spPr>
          <a:xfrm>
            <a:off x="0" y="0"/>
            <a:ext cx="12192000" cy="632166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>
            <a:norm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2297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2"/>
            <a:ext cx="103632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3"/>
            <a:ext cx="8534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041801"/>
      </p:ext>
    </p:extLst>
  </p:cSld>
  <p:clrMapOvr>
    <a:masterClrMapping/>
  </p:clrMapOvr>
  <p:transition spd="slow">
    <p:fad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2" y="216474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5" y="2289992"/>
            <a:ext cx="10435756" cy="385435"/>
          </a:xfrm>
        </p:spPr>
        <p:txBody>
          <a:bodyPr lIns="0" tIns="0" rIns="0" bIns="0"/>
          <a:lstStyle>
            <a:lvl1pPr>
              <a:defRPr sz="25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656004"/>
      </p:ext>
    </p:extLst>
  </p:cSld>
  <p:clrMapOvr>
    <a:masterClrMapping/>
  </p:clrMapOvr>
  <p:transition spd="slow">
    <p:fad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2" y="216474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3"/>
            <a:ext cx="5303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3"/>
            <a:ext cx="530352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81845"/>
      </p:ext>
    </p:extLst>
  </p:cSld>
  <p:clrMapOvr>
    <a:masterClrMapping/>
  </p:clrMapOvr>
  <p:transition spd="slow"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2" y="216474"/>
            <a:ext cx="10920096" cy="662948"/>
          </a:xfrm>
        </p:spPr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294576"/>
      </p:ext>
    </p:extLst>
  </p:cSld>
  <p:clrMapOvr>
    <a:masterClrMapping/>
  </p:clrMapOvr>
  <p:transition spd="slow"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715275"/>
      </p:ext>
    </p:extLst>
  </p:cSld>
  <p:clrMapOvr>
    <a:masterClrMapping/>
  </p:clrMapOvr>
  <p:transition spd="slow">
    <p:fad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1" y="6377943"/>
            <a:ext cx="2804160" cy="292388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9238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923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7768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271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83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8609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79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91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79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91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474"/>
            <a:ext cx="10920094" cy="661720"/>
          </a:xfrm>
        </p:spPr>
        <p:txBody>
          <a:bodyPr lIns="0" tIns="0" rIns="0" bIns="0"/>
          <a:lstStyle>
            <a:lvl1pPr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314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599" y="6377952"/>
            <a:ext cx="2804161" cy="29314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1" cy="29314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82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79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91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79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91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8513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344121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20080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91520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398363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398363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398363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5958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4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9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5765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4" y="4706180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9" y="4706180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74518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0511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468514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468514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468514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468514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0201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091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52"/>
            <a:ext cx="3901440" cy="293148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599" y="6377952"/>
            <a:ext cx="2804161" cy="293148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52"/>
            <a:ext cx="2804161" cy="293148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462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776320"/>
            <a:ext cx="3328416" cy="1264750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776320"/>
            <a:ext cx="3328416" cy="1264750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776320"/>
            <a:ext cx="3328416" cy="1264750"/>
          </a:xfrm>
          <a:solidFill>
            <a:schemeClr val="bg2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2033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9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6602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5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54" y="3084129"/>
            <a:ext cx="5084065" cy="956942"/>
          </a:xfrm>
          <a:solidFill>
            <a:schemeClr val="accent1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89" y="3084129"/>
            <a:ext cx="5084065" cy="956942"/>
          </a:xfrm>
          <a:solidFill>
            <a:schemeClr val="accent4">
              <a:alpha val="80000"/>
            </a:schemeClr>
          </a:solidFill>
        </p:spPr>
        <p:txBody>
          <a:bodyPr lIns="386442" tIns="193217" rIns="386442" bIns="193217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294" indent="-171133">
              <a:defRPr sz="1500">
                <a:solidFill>
                  <a:srgbClr val="FFFFFF"/>
                </a:solidFill>
              </a:defRPr>
            </a:lvl3pPr>
            <a:lvl4pPr marL="513450" indent="-171133">
              <a:defRPr sz="1500">
                <a:solidFill>
                  <a:srgbClr val="FFFFFF"/>
                </a:solidFill>
              </a:defRPr>
            </a:lvl4pPr>
            <a:lvl5pPr marL="741628" indent="-22818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5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89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133" indent="-171133">
              <a:buFont typeface="Arial" panose="020B0604020202020204" pitchFamily="34" charset="0"/>
              <a:buChar char="•"/>
              <a:defRPr sz="1500"/>
            </a:lvl2pPr>
            <a:lvl3pPr marL="342294" indent="-171133">
              <a:defRPr sz="1500"/>
            </a:lvl3pPr>
            <a:lvl4pPr marL="513450" indent="-171133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15005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6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8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40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64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8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40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4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64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8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40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35658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64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8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40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842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64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8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40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60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4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64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8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40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57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20367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70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7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402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70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7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6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402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4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70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7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87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16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402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6510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70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7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402" y="1639842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70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7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6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402" y="315360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440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70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7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87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316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402" y="4667357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34036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70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7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402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70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8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7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6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402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2372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440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70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7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87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316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402" y="1639842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440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70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78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87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316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402" y="3886629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9117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28" y="163984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21" y="163984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28" y="388662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21" y="388662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986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274692"/>
            <a:ext cx="10566401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99" y="6377952"/>
            <a:ext cx="2804161" cy="293148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52"/>
            <a:ext cx="3901440" cy="29314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377952"/>
            <a:ext cx="2804161" cy="29314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2" y="1600201"/>
            <a:ext cx="10566401" cy="1292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29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428" y="163984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621" y="163984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428" y="388662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621" y="388662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00" i="1"/>
            </a:lvl2pPr>
            <a:lvl3pPr marL="0" indent="0">
              <a:buNone/>
              <a:defRPr sz="13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4170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7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4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1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8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5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1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91294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78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44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21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8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5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31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73079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5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1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80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55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4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7211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5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51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2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80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24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3450" indent="-171133"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20530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0" y="2130476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2550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6606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50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42190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579756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210" indent="-228210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75460" indent="-247237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664" indent="-228210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2884" indent="-228210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7469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50" y="1452419"/>
            <a:ext cx="10363201" cy="4627564"/>
          </a:xfrm>
        </p:spPr>
        <p:txBody>
          <a:bodyPr numCol="2" spcCol="579756">
            <a:normAutofit/>
          </a:bodyPr>
          <a:lstStyle>
            <a:lvl1pPr marL="0" indent="0">
              <a:spcBef>
                <a:spcPts val="1200"/>
              </a:spcBef>
              <a:buNone/>
              <a:defRPr sz="1700"/>
            </a:lvl1pPr>
            <a:lvl2pPr marL="228210" indent="-228210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2pPr>
            <a:lvl3pPr marL="456456" indent="-228210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3pPr>
            <a:lvl4pPr marL="684664" indent="-228210">
              <a:spcBef>
                <a:spcPts val="1200"/>
              </a:spcBef>
              <a:buFont typeface="Arial" panose="020B0604020202020204" pitchFamily="34" charset="0"/>
              <a:buChar char="•"/>
              <a:defRPr sz="1700"/>
            </a:lvl4pPr>
            <a:lvl5pPr marL="912884" indent="-228210">
              <a:spcBef>
                <a:spcPts val="1200"/>
              </a:spcBef>
              <a:buFont typeface="Open Sans Light" panose="020B0306030504020204" pitchFamily="34" charset="0"/>
              <a:buChar char="–"/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508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99" y="6377952"/>
            <a:ext cx="2804161" cy="293148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45280" y="6377952"/>
            <a:ext cx="3901440" cy="29314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0" y="6377952"/>
            <a:ext cx="2804161" cy="29314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56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72937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8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4260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0" y="1233834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604" indent="0">
              <a:buNone/>
              <a:defRPr sz="2800" b="1"/>
            </a:lvl2pPr>
            <a:lvl3pPr marL="1217174" indent="0">
              <a:buNone/>
              <a:defRPr sz="2300" b="1"/>
            </a:lvl3pPr>
            <a:lvl4pPr marL="1825783" indent="0">
              <a:buNone/>
              <a:defRPr sz="2100" b="1"/>
            </a:lvl4pPr>
            <a:lvl5pPr marL="2434360" indent="0">
              <a:buNone/>
              <a:defRPr sz="2100" b="1"/>
            </a:lvl5pPr>
            <a:lvl6pPr marL="3042957" indent="0">
              <a:buNone/>
              <a:defRPr sz="2100" b="1"/>
            </a:lvl6pPr>
            <a:lvl7pPr marL="3651549" indent="0">
              <a:buNone/>
              <a:defRPr sz="2100" b="1"/>
            </a:lvl7pPr>
            <a:lvl8pPr marL="4260132" indent="0">
              <a:buNone/>
              <a:defRPr sz="2100" b="1"/>
            </a:lvl8pPr>
            <a:lvl9pPr marL="486874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50" y="1560286"/>
            <a:ext cx="5082117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33834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604" indent="0">
              <a:buNone/>
              <a:defRPr sz="2800" b="1"/>
            </a:lvl2pPr>
            <a:lvl3pPr marL="1217174" indent="0">
              <a:buNone/>
              <a:defRPr sz="2300" b="1"/>
            </a:lvl3pPr>
            <a:lvl4pPr marL="1825783" indent="0">
              <a:buNone/>
              <a:defRPr sz="2100" b="1"/>
            </a:lvl4pPr>
            <a:lvl5pPr marL="2434360" indent="0">
              <a:buNone/>
              <a:defRPr sz="2100" b="1"/>
            </a:lvl5pPr>
            <a:lvl6pPr marL="3042957" indent="0">
              <a:buNone/>
              <a:defRPr sz="2100" b="1"/>
            </a:lvl6pPr>
            <a:lvl7pPr marL="3651549" indent="0">
              <a:buNone/>
              <a:defRPr sz="2100" b="1"/>
            </a:lvl7pPr>
            <a:lvl8pPr marL="4260132" indent="0">
              <a:buNone/>
              <a:defRPr sz="2100" b="1"/>
            </a:lvl8pPr>
            <a:lvl9pPr marL="486874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31926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0" y="1476916"/>
            <a:ext cx="5082117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604" indent="0">
              <a:buNone/>
              <a:defRPr sz="2800" b="1"/>
            </a:lvl2pPr>
            <a:lvl3pPr marL="1217174" indent="0">
              <a:buNone/>
              <a:defRPr sz="2300" b="1"/>
            </a:lvl3pPr>
            <a:lvl4pPr marL="1825783" indent="0">
              <a:buNone/>
              <a:defRPr sz="2100" b="1"/>
            </a:lvl4pPr>
            <a:lvl5pPr marL="2434360" indent="0">
              <a:buNone/>
              <a:defRPr sz="2100" b="1"/>
            </a:lvl5pPr>
            <a:lvl6pPr marL="3042957" indent="0">
              <a:buNone/>
              <a:defRPr sz="2100" b="1"/>
            </a:lvl6pPr>
            <a:lvl7pPr marL="3651549" indent="0">
              <a:buNone/>
              <a:defRPr sz="2100" b="1"/>
            </a:lvl7pPr>
            <a:lvl8pPr marL="4260132" indent="0">
              <a:buNone/>
              <a:defRPr sz="2100" b="1"/>
            </a:lvl8pPr>
            <a:lvl9pPr marL="486874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50" y="1803373"/>
            <a:ext cx="5082117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76916"/>
            <a:ext cx="5084232" cy="29314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900" b="1"/>
            </a:lvl1pPr>
            <a:lvl2pPr marL="608604" indent="0">
              <a:buNone/>
              <a:defRPr sz="2800" b="1"/>
            </a:lvl2pPr>
            <a:lvl3pPr marL="1217174" indent="0">
              <a:buNone/>
              <a:defRPr sz="2300" b="1"/>
            </a:lvl3pPr>
            <a:lvl4pPr marL="1825783" indent="0">
              <a:buNone/>
              <a:defRPr sz="2100" b="1"/>
            </a:lvl4pPr>
            <a:lvl5pPr marL="2434360" indent="0">
              <a:buNone/>
              <a:defRPr sz="2100" b="1"/>
            </a:lvl5pPr>
            <a:lvl6pPr marL="3042957" indent="0">
              <a:buNone/>
              <a:defRPr sz="2100" b="1"/>
            </a:lvl6pPr>
            <a:lvl7pPr marL="3651549" indent="0">
              <a:buNone/>
              <a:defRPr sz="2100" b="1"/>
            </a:lvl7pPr>
            <a:lvl8pPr marL="4260132" indent="0">
              <a:buNone/>
              <a:defRPr sz="2100" b="1"/>
            </a:lvl8pPr>
            <a:lvl9pPr marL="4868742" indent="0">
              <a:buNone/>
              <a:defRPr sz="2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68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3124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427616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7044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633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0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50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0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50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0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79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79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79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79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79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907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907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907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907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907"/>
            <a:ext cx="2441448" cy="2295143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713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386497" tIns="193246" rIns="386497" bIns="193246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0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5" y="2130481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47839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7516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61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0742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36142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6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918005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50" y="498061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60" y="498061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3593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50" y="498061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60" y="498061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153" indent="-152153">
              <a:buFont typeface="Arial" panose="020B0604020202020204" pitchFamily="34" charset="0"/>
              <a:buChar char="•"/>
              <a:defRPr sz="1500"/>
            </a:lvl2pPr>
            <a:lvl3pPr marL="304305" indent="-152153">
              <a:defRPr sz="1500"/>
            </a:lvl3pPr>
            <a:lvl4pPr marL="532511" indent="-228210">
              <a:defRPr sz="1500"/>
            </a:lvl4pPr>
            <a:lvl5pPr marL="760725" indent="-228210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34638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78209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330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615749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700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330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3980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46572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3055330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3055330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46371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50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60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3055330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3055330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756766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505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05729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256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88220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74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87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74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87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24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74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87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50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8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158" indent="-171158">
              <a:buFont typeface="Arial" panose="020B0604020202020204" pitchFamily="34" charset="0"/>
              <a:buChar char="•"/>
              <a:defRPr sz="1500"/>
            </a:lvl2pPr>
            <a:lvl3pPr marL="342344" indent="-171158">
              <a:defRPr sz="1500"/>
            </a:lvl3pPr>
            <a:lvl4pPr marL="513522" indent="-171158"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74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87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09203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31061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090557"/>
            <a:ext cx="2441448" cy="1572556"/>
          </a:xfrm>
          <a:solidFill>
            <a:schemeClr val="accent1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090557"/>
            <a:ext cx="2441448" cy="1572556"/>
          </a:xfrm>
          <a:solidFill>
            <a:schemeClr val="accent3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090557"/>
            <a:ext cx="2441448" cy="1572556"/>
          </a:xfrm>
          <a:solidFill>
            <a:schemeClr val="accent5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090557"/>
            <a:ext cx="2441448" cy="1572556"/>
          </a:xfrm>
          <a:solidFill>
            <a:schemeClr val="bg2">
              <a:alpha val="80000"/>
            </a:schemeClr>
          </a:solidFill>
        </p:spPr>
        <p:txBody>
          <a:bodyPr lIns="386497" tIns="193246" rIns="386497" bIns="193246" anchor="b" anchorCtr="0">
            <a:sp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344" indent="-171158">
              <a:defRPr sz="1500">
                <a:solidFill>
                  <a:srgbClr val="FFFFFF"/>
                </a:solidFill>
              </a:defRPr>
            </a:lvl3pPr>
            <a:lvl4pPr marL="513522" indent="-171158">
              <a:defRPr sz="1500">
                <a:solidFill>
                  <a:srgbClr val="FFFFFF"/>
                </a:solidFill>
              </a:defRPr>
            </a:lvl4pPr>
            <a:lvl5pPr marL="741734" indent="-228216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50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9920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5.xml"/><Relationship Id="rId13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0.xml"/><Relationship Id="rId7" Type="http://schemas.openxmlformats.org/officeDocument/2006/relationships/slideLayout" Target="../slideLayouts/slideLayout344.xml"/><Relationship Id="rId12" Type="http://schemas.openxmlformats.org/officeDocument/2006/relationships/slideLayout" Target="../slideLayouts/slideLayout349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339.xml"/><Relationship Id="rId16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43.xml"/><Relationship Id="rId11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342.xml"/><Relationship Id="rId1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41.xml"/><Relationship Id="rId9" Type="http://schemas.openxmlformats.org/officeDocument/2006/relationships/slideLayout" Target="../slideLayouts/slideLayout346.xml"/><Relationship Id="rId14" Type="http://schemas.openxmlformats.org/officeDocument/2006/relationships/slideLayout" Target="../slideLayouts/slideLayout35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6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9.xml"/><Relationship Id="rId47" Type="http://schemas.openxmlformats.org/officeDocument/2006/relationships/slideLayout" Target="../slideLayouts/slideLayout54.xml"/><Relationship Id="rId50" Type="http://schemas.openxmlformats.org/officeDocument/2006/relationships/slideLayout" Target="../slideLayouts/slideLayout57.xml"/><Relationship Id="rId55" Type="http://schemas.openxmlformats.org/officeDocument/2006/relationships/slideLayout" Target="../slideLayouts/slideLayout62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4.xml"/><Relationship Id="rId40" Type="http://schemas.openxmlformats.org/officeDocument/2006/relationships/slideLayout" Target="../slideLayouts/slideLayout47.xml"/><Relationship Id="rId45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6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50.xml"/><Relationship Id="rId48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63.xml"/><Relationship Id="rId8" Type="http://schemas.openxmlformats.org/officeDocument/2006/relationships/slideLayout" Target="../slideLayouts/slideLayout15.xml"/><Relationship Id="rId51" Type="http://schemas.openxmlformats.org/officeDocument/2006/relationships/slideLayout" Target="../slideLayouts/slideLayout58.xml"/><Relationship Id="rId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53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7.xml"/><Relationship Id="rId41" Type="http://schemas.openxmlformats.org/officeDocument/2006/relationships/slideLayout" Target="../slideLayouts/slideLayout48.xml"/><Relationship Id="rId54" Type="http://schemas.openxmlformats.org/officeDocument/2006/relationships/slideLayout" Target="../slideLayouts/slideLayout61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49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17.xml"/><Relationship Id="rId31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06.xml"/><Relationship Id="rId47" Type="http://schemas.openxmlformats.org/officeDocument/2006/relationships/slideLayout" Target="../slideLayouts/slideLayout111.xml"/><Relationship Id="rId50" Type="http://schemas.openxmlformats.org/officeDocument/2006/relationships/slideLayout" Target="../slideLayouts/slideLayout114.xml"/><Relationship Id="rId55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53" Type="http://schemas.openxmlformats.org/officeDocument/2006/relationships/slideLayout" Target="../slideLayouts/slideLayout117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69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112.xml"/><Relationship Id="rId56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46" Type="http://schemas.openxmlformats.org/officeDocument/2006/relationships/slideLayout" Target="../slideLayouts/slideLayout110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105.xml"/><Relationship Id="rId54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49" Type="http://schemas.openxmlformats.org/officeDocument/2006/relationships/slideLayout" Target="../slideLayouts/slideLayout113.xml"/><Relationship Id="rId57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108.xml"/><Relationship Id="rId52" Type="http://schemas.openxmlformats.org/officeDocument/2006/relationships/slideLayout" Target="../slideLayouts/slideLayout116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126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Relationship Id="rId57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31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9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199.xml"/><Relationship Id="rId34" Type="http://schemas.openxmlformats.org/officeDocument/2006/relationships/slideLayout" Target="../slideLayouts/slideLayout212.xml"/><Relationship Id="rId42" Type="http://schemas.openxmlformats.org/officeDocument/2006/relationships/slideLayout" Target="../slideLayouts/slideLayout220.xml"/><Relationship Id="rId47" Type="http://schemas.openxmlformats.org/officeDocument/2006/relationships/slideLayout" Target="../slideLayouts/slideLayout225.xml"/><Relationship Id="rId50" Type="http://schemas.openxmlformats.org/officeDocument/2006/relationships/slideLayout" Target="../slideLayouts/slideLayout228.xml"/><Relationship Id="rId55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slideLayout" Target="../slideLayouts/slideLayout210.xml"/><Relationship Id="rId37" Type="http://schemas.openxmlformats.org/officeDocument/2006/relationships/slideLayout" Target="../slideLayouts/slideLayout215.xml"/><Relationship Id="rId40" Type="http://schemas.openxmlformats.org/officeDocument/2006/relationships/slideLayout" Target="../slideLayouts/slideLayout218.xml"/><Relationship Id="rId45" Type="http://schemas.openxmlformats.org/officeDocument/2006/relationships/slideLayout" Target="../slideLayouts/slideLayout223.xml"/><Relationship Id="rId53" Type="http://schemas.openxmlformats.org/officeDocument/2006/relationships/slideLayout" Target="../slideLayouts/slideLayout231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183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Relationship Id="rId30" Type="http://schemas.openxmlformats.org/officeDocument/2006/relationships/slideLayout" Target="../slideLayouts/slideLayout208.xml"/><Relationship Id="rId35" Type="http://schemas.openxmlformats.org/officeDocument/2006/relationships/slideLayout" Target="../slideLayouts/slideLayout213.xml"/><Relationship Id="rId43" Type="http://schemas.openxmlformats.org/officeDocument/2006/relationships/slideLayout" Target="../slideLayouts/slideLayout221.xml"/><Relationship Id="rId48" Type="http://schemas.openxmlformats.org/officeDocument/2006/relationships/slideLayout" Target="../slideLayouts/slideLayout226.xml"/><Relationship Id="rId56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186.xml"/><Relationship Id="rId51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slideLayout" Target="../slideLayouts/slideLayout211.xml"/><Relationship Id="rId38" Type="http://schemas.openxmlformats.org/officeDocument/2006/relationships/slideLayout" Target="../slideLayouts/slideLayout216.xml"/><Relationship Id="rId46" Type="http://schemas.openxmlformats.org/officeDocument/2006/relationships/slideLayout" Target="../slideLayouts/slideLayout224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198.xml"/><Relationship Id="rId41" Type="http://schemas.openxmlformats.org/officeDocument/2006/relationships/slideLayout" Target="../slideLayouts/slideLayout219.xml"/><Relationship Id="rId54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36" Type="http://schemas.openxmlformats.org/officeDocument/2006/relationships/slideLayout" Target="../slideLayouts/slideLayout214.xml"/><Relationship Id="rId49" Type="http://schemas.openxmlformats.org/officeDocument/2006/relationships/slideLayout" Target="../slideLayouts/slideLayout227.xml"/><Relationship Id="rId57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188.xml"/><Relationship Id="rId31" Type="http://schemas.openxmlformats.org/officeDocument/2006/relationships/slideLayout" Target="../slideLayouts/slideLayout209.xml"/><Relationship Id="rId44" Type="http://schemas.openxmlformats.org/officeDocument/2006/relationships/slideLayout" Target="../slideLayouts/slideLayout222.xml"/><Relationship Id="rId52" Type="http://schemas.openxmlformats.org/officeDocument/2006/relationships/slideLayout" Target="../slideLayouts/slideLayout230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8.xml"/><Relationship Id="rId18" Type="http://schemas.openxmlformats.org/officeDocument/2006/relationships/slideLayout" Target="../slideLayouts/slideLayout253.xml"/><Relationship Id="rId26" Type="http://schemas.openxmlformats.org/officeDocument/2006/relationships/slideLayout" Target="../slideLayouts/slideLayout261.xml"/><Relationship Id="rId39" Type="http://schemas.openxmlformats.org/officeDocument/2006/relationships/slideLayout" Target="../slideLayouts/slideLayout274.xml"/><Relationship Id="rId21" Type="http://schemas.openxmlformats.org/officeDocument/2006/relationships/slideLayout" Target="../slideLayouts/slideLayout256.xml"/><Relationship Id="rId34" Type="http://schemas.openxmlformats.org/officeDocument/2006/relationships/slideLayout" Target="../slideLayouts/slideLayout269.xml"/><Relationship Id="rId42" Type="http://schemas.openxmlformats.org/officeDocument/2006/relationships/slideLayout" Target="../slideLayouts/slideLayout277.xml"/><Relationship Id="rId47" Type="http://schemas.openxmlformats.org/officeDocument/2006/relationships/slideLayout" Target="../slideLayouts/slideLayout282.xml"/><Relationship Id="rId50" Type="http://schemas.openxmlformats.org/officeDocument/2006/relationships/slideLayout" Target="../slideLayouts/slideLayout285.xml"/><Relationship Id="rId55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37.xml"/><Relationship Id="rId16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46.xml"/><Relationship Id="rId24" Type="http://schemas.openxmlformats.org/officeDocument/2006/relationships/slideLayout" Target="../slideLayouts/slideLayout259.xml"/><Relationship Id="rId32" Type="http://schemas.openxmlformats.org/officeDocument/2006/relationships/slideLayout" Target="../slideLayouts/slideLayout267.xml"/><Relationship Id="rId37" Type="http://schemas.openxmlformats.org/officeDocument/2006/relationships/slideLayout" Target="../slideLayouts/slideLayout272.xml"/><Relationship Id="rId40" Type="http://schemas.openxmlformats.org/officeDocument/2006/relationships/slideLayout" Target="../slideLayouts/slideLayout275.xml"/><Relationship Id="rId45" Type="http://schemas.openxmlformats.org/officeDocument/2006/relationships/slideLayout" Target="../slideLayouts/slideLayout280.xml"/><Relationship Id="rId53" Type="http://schemas.openxmlformats.org/officeDocument/2006/relationships/slideLayout" Target="../slideLayouts/slideLayout288.xml"/><Relationship Id="rId58" Type="http://schemas.openxmlformats.org/officeDocument/2006/relationships/theme" Target="../theme/theme6.xml"/><Relationship Id="rId5" Type="http://schemas.openxmlformats.org/officeDocument/2006/relationships/slideLayout" Target="../slideLayouts/slideLayout24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49.xml"/><Relationship Id="rId22" Type="http://schemas.openxmlformats.org/officeDocument/2006/relationships/slideLayout" Target="../slideLayouts/slideLayout257.xml"/><Relationship Id="rId27" Type="http://schemas.openxmlformats.org/officeDocument/2006/relationships/slideLayout" Target="../slideLayouts/slideLayout262.xml"/><Relationship Id="rId30" Type="http://schemas.openxmlformats.org/officeDocument/2006/relationships/slideLayout" Target="../slideLayouts/slideLayout265.xml"/><Relationship Id="rId35" Type="http://schemas.openxmlformats.org/officeDocument/2006/relationships/slideLayout" Target="../slideLayouts/slideLayout270.xml"/><Relationship Id="rId43" Type="http://schemas.openxmlformats.org/officeDocument/2006/relationships/slideLayout" Target="../slideLayouts/slideLayout278.xml"/><Relationship Id="rId48" Type="http://schemas.openxmlformats.org/officeDocument/2006/relationships/slideLayout" Target="../slideLayouts/slideLayout283.xml"/><Relationship Id="rId56" Type="http://schemas.openxmlformats.org/officeDocument/2006/relationships/slideLayout" Target="../slideLayouts/slideLayout291.xml"/><Relationship Id="rId8" Type="http://schemas.openxmlformats.org/officeDocument/2006/relationships/slideLayout" Target="../slideLayouts/slideLayout243.xml"/><Relationship Id="rId51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7.xml"/><Relationship Id="rId17" Type="http://schemas.openxmlformats.org/officeDocument/2006/relationships/slideLayout" Target="../slideLayouts/slideLayout252.xml"/><Relationship Id="rId25" Type="http://schemas.openxmlformats.org/officeDocument/2006/relationships/slideLayout" Target="../slideLayouts/slideLayout260.xml"/><Relationship Id="rId33" Type="http://schemas.openxmlformats.org/officeDocument/2006/relationships/slideLayout" Target="../slideLayouts/slideLayout268.xml"/><Relationship Id="rId38" Type="http://schemas.openxmlformats.org/officeDocument/2006/relationships/slideLayout" Target="../slideLayouts/slideLayout273.xml"/><Relationship Id="rId46" Type="http://schemas.openxmlformats.org/officeDocument/2006/relationships/slideLayout" Target="../slideLayouts/slideLayout281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55.xml"/><Relationship Id="rId41" Type="http://schemas.openxmlformats.org/officeDocument/2006/relationships/slideLayout" Target="../slideLayouts/slideLayout276.xml"/><Relationship Id="rId54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0.xml"/><Relationship Id="rId23" Type="http://schemas.openxmlformats.org/officeDocument/2006/relationships/slideLayout" Target="../slideLayouts/slideLayout258.xml"/><Relationship Id="rId28" Type="http://schemas.openxmlformats.org/officeDocument/2006/relationships/slideLayout" Target="../slideLayouts/slideLayout263.xml"/><Relationship Id="rId36" Type="http://schemas.openxmlformats.org/officeDocument/2006/relationships/slideLayout" Target="../slideLayouts/slideLayout271.xml"/><Relationship Id="rId49" Type="http://schemas.openxmlformats.org/officeDocument/2006/relationships/slideLayout" Target="../slideLayouts/slideLayout284.xml"/><Relationship Id="rId57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45.xml"/><Relationship Id="rId31" Type="http://schemas.openxmlformats.org/officeDocument/2006/relationships/slideLayout" Target="../slideLayouts/slideLayout266.xml"/><Relationship Id="rId44" Type="http://schemas.openxmlformats.org/officeDocument/2006/relationships/slideLayout" Target="../slideLayouts/slideLayout279.xml"/><Relationship Id="rId52" Type="http://schemas.openxmlformats.org/officeDocument/2006/relationships/slideLayout" Target="../slideLayouts/slideLayout28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5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5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929696"/>
            <a:endParaRPr sz="380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2" y="15040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929696"/>
            <a:endParaRPr sz="380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5" y="216526"/>
            <a:ext cx="1092009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2" y="2289989"/>
            <a:ext cx="1043575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92"/>
            <a:ext cx="390144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29696"/>
            <a:endParaRPr lang="ru-RU" sz="3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599" y="6377992"/>
            <a:ext cx="280416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29696"/>
            <a:fld id="{1D8BD707-D9CF-40AE-B4C6-C98DA3205C09}" type="datetimeFigureOut">
              <a:rPr lang="en-US" sz="3800" smtClean="0">
                <a:solidFill>
                  <a:prstClr val="black">
                    <a:tint val="75000"/>
                  </a:prstClr>
                </a:solidFill>
              </a:rPr>
              <a:pPr defTabSz="1929696"/>
              <a:t>2/25/2021</a:t>
            </a:fld>
            <a:endParaRPr lang="en-US" sz="3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92"/>
            <a:ext cx="2804161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29696"/>
            <a:fld id="{B6F15528-21DE-4FAA-801E-634DDDAF4B2B}" type="slidenum">
              <a:rPr lang="ru-RU" sz="3800" smtClean="0">
                <a:solidFill>
                  <a:prstClr val="black">
                    <a:tint val="75000"/>
                  </a:prstClr>
                </a:solidFill>
              </a:rPr>
              <a:pPr defTabSz="1929696"/>
              <a:t>‹#›</a:t>
            </a:fld>
            <a:endParaRPr lang="ru-RU" sz="3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4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4860">
        <a:defRPr>
          <a:latin typeface="+mn-lt"/>
          <a:ea typeface="+mn-ea"/>
          <a:cs typeface="+mn-cs"/>
        </a:defRPr>
      </a:lvl2pPr>
      <a:lvl3pPr marL="1929696">
        <a:defRPr>
          <a:latin typeface="+mn-lt"/>
          <a:ea typeface="+mn-ea"/>
          <a:cs typeface="+mn-cs"/>
        </a:defRPr>
      </a:lvl3pPr>
      <a:lvl4pPr marL="2894566">
        <a:defRPr>
          <a:latin typeface="+mn-lt"/>
          <a:ea typeface="+mn-ea"/>
          <a:cs typeface="+mn-cs"/>
        </a:defRPr>
      </a:lvl4pPr>
      <a:lvl5pPr marL="3859428">
        <a:defRPr>
          <a:latin typeface="+mn-lt"/>
          <a:ea typeface="+mn-ea"/>
          <a:cs typeface="+mn-cs"/>
        </a:defRPr>
      </a:lvl5pPr>
      <a:lvl6pPr marL="4824262">
        <a:defRPr>
          <a:latin typeface="+mn-lt"/>
          <a:ea typeface="+mn-ea"/>
          <a:cs typeface="+mn-cs"/>
        </a:defRPr>
      </a:lvl6pPr>
      <a:lvl7pPr marL="5789132">
        <a:defRPr>
          <a:latin typeface="+mn-lt"/>
          <a:ea typeface="+mn-ea"/>
          <a:cs typeface="+mn-cs"/>
        </a:defRPr>
      </a:lvl7pPr>
      <a:lvl8pPr marL="6753975">
        <a:defRPr>
          <a:latin typeface="+mn-lt"/>
          <a:ea typeface="+mn-ea"/>
          <a:cs typeface="+mn-cs"/>
        </a:defRPr>
      </a:lvl8pPr>
      <a:lvl9pPr marL="771883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4860">
        <a:defRPr>
          <a:latin typeface="+mn-lt"/>
          <a:ea typeface="+mn-ea"/>
          <a:cs typeface="+mn-cs"/>
        </a:defRPr>
      </a:lvl2pPr>
      <a:lvl3pPr marL="1929696">
        <a:defRPr>
          <a:latin typeface="+mn-lt"/>
          <a:ea typeface="+mn-ea"/>
          <a:cs typeface="+mn-cs"/>
        </a:defRPr>
      </a:lvl3pPr>
      <a:lvl4pPr marL="2894566">
        <a:defRPr>
          <a:latin typeface="+mn-lt"/>
          <a:ea typeface="+mn-ea"/>
          <a:cs typeface="+mn-cs"/>
        </a:defRPr>
      </a:lvl4pPr>
      <a:lvl5pPr marL="3859428">
        <a:defRPr>
          <a:latin typeface="+mn-lt"/>
          <a:ea typeface="+mn-ea"/>
          <a:cs typeface="+mn-cs"/>
        </a:defRPr>
      </a:lvl5pPr>
      <a:lvl6pPr marL="4824262">
        <a:defRPr>
          <a:latin typeface="+mn-lt"/>
          <a:ea typeface="+mn-ea"/>
          <a:cs typeface="+mn-cs"/>
        </a:defRPr>
      </a:lvl6pPr>
      <a:lvl7pPr marL="5789132">
        <a:defRPr>
          <a:latin typeface="+mn-lt"/>
          <a:ea typeface="+mn-ea"/>
          <a:cs typeface="+mn-cs"/>
        </a:defRPr>
      </a:lvl7pPr>
      <a:lvl8pPr marL="6753975">
        <a:defRPr>
          <a:latin typeface="+mn-lt"/>
          <a:ea typeface="+mn-ea"/>
          <a:cs typeface="+mn-cs"/>
        </a:defRPr>
      </a:lvl8pPr>
      <a:lvl9pPr marL="771883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0" y="1133193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2299805"/>
            <a:endParaRPr sz="459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69" y="150417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2299805"/>
            <a:endParaRPr sz="459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65" y="216534"/>
            <a:ext cx="10920095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6" y="2289988"/>
            <a:ext cx="1043575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8001"/>
            <a:ext cx="3901440" cy="706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99805"/>
            <a:endParaRPr lang="ru-RU" sz="459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4" y="6378001"/>
            <a:ext cx="2804161" cy="706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99805"/>
            <a:fld id="{1D8BD707-D9CF-40AE-B4C6-C98DA3205C09}" type="datetimeFigureOut">
              <a:rPr lang="en-US" sz="4590" smtClean="0">
                <a:solidFill>
                  <a:prstClr val="black">
                    <a:tint val="75000"/>
                  </a:prstClr>
                </a:solidFill>
              </a:rPr>
              <a:pPr defTabSz="2299805"/>
              <a:t>2/25/2021</a:t>
            </a:fld>
            <a:endParaRPr lang="en-US" sz="459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5" y="6378001"/>
            <a:ext cx="2804161" cy="706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99805"/>
            <a:fld id="{B6F15528-21DE-4FAA-801E-634DDDAF4B2B}" type="slidenum">
              <a:rPr lang="ru-RU" sz="4590" smtClean="0">
                <a:solidFill>
                  <a:prstClr val="black">
                    <a:tint val="75000"/>
                  </a:prstClr>
                </a:solidFill>
              </a:rPr>
              <a:pPr defTabSz="2299805"/>
              <a:t>‹#›</a:t>
            </a:fld>
            <a:endParaRPr lang="ru-RU" sz="459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6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149916">
        <a:defRPr>
          <a:latin typeface="+mn-lt"/>
          <a:ea typeface="+mn-ea"/>
          <a:cs typeface="+mn-cs"/>
        </a:defRPr>
      </a:lvl2pPr>
      <a:lvl3pPr marL="2299805">
        <a:defRPr>
          <a:latin typeface="+mn-lt"/>
          <a:ea typeface="+mn-ea"/>
          <a:cs typeface="+mn-cs"/>
        </a:defRPr>
      </a:lvl3pPr>
      <a:lvl4pPr marL="3449731">
        <a:defRPr>
          <a:latin typeface="+mn-lt"/>
          <a:ea typeface="+mn-ea"/>
          <a:cs typeface="+mn-cs"/>
        </a:defRPr>
      </a:lvl4pPr>
      <a:lvl5pPr marL="4599649">
        <a:defRPr>
          <a:latin typeface="+mn-lt"/>
          <a:ea typeface="+mn-ea"/>
          <a:cs typeface="+mn-cs"/>
        </a:defRPr>
      </a:lvl5pPr>
      <a:lvl6pPr marL="5749538">
        <a:defRPr>
          <a:latin typeface="+mn-lt"/>
          <a:ea typeface="+mn-ea"/>
          <a:cs typeface="+mn-cs"/>
        </a:defRPr>
      </a:lvl6pPr>
      <a:lvl7pPr marL="6899463">
        <a:defRPr>
          <a:latin typeface="+mn-lt"/>
          <a:ea typeface="+mn-ea"/>
          <a:cs typeface="+mn-cs"/>
        </a:defRPr>
      </a:lvl7pPr>
      <a:lvl8pPr marL="8049369">
        <a:defRPr>
          <a:latin typeface="+mn-lt"/>
          <a:ea typeface="+mn-ea"/>
          <a:cs typeface="+mn-cs"/>
        </a:defRPr>
      </a:lvl8pPr>
      <a:lvl9pPr marL="919927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149916">
        <a:defRPr>
          <a:latin typeface="+mn-lt"/>
          <a:ea typeface="+mn-ea"/>
          <a:cs typeface="+mn-cs"/>
        </a:defRPr>
      </a:lvl2pPr>
      <a:lvl3pPr marL="2299805">
        <a:defRPr>
          <a:latin typeface="+mn-lt"/>
          <a:ea typeface="+mn-ea"/>
          <a:cs typeface="+mn-cs"/>
        </a:defRPr>
      </a:lvl3pPr>
      <a:lvl4pPr marL="3449731">
        <a:defRPr>
          <a:latin typeface="+mn-lt"/>
          <a:ea typeface="+mn-ea"/>
          <a:cs typeface="+mn-cs"/>
        </a:defRPr>
      </a:lvl4pPr>
      <a:lvl5pPr marL="4599649">
        <a:defRPr>
          <a:latin typeface="+mn-lt"/>
          <a:ea typeface="+mn-ea"/>
          <a:cs typeface="+mn-cs"/>
        </a:defRPr>
      </a:lvl5pPr>
      <a:lvl6pPr marL="5749538">
        <a:defRPr>
          <a:latin typeface="+mn-lt"/>
          <a:ea typeface="+mn-ea"/>
          <a:cs typeface="+mn-cs"/>
        </a:defRPr>
      </a:lvl6pPr>
      <a:lvl7pPr marL="6899463">
        <a:defRPr>
          <a:latin typeface="+mn-lt"/>
          <a:ea typeface="+mn-ea"/>
          <a:cs typeface="+mn-cs"/>
        </a:defRPr>
      </a:lvl7pPr>
      <a:lvl8pPr marL="8049369">
        <a:defRPr>
          <a:latin typeface="+mn-lt"/>
          <a:ea typeface="+mn-ea"/>
          <a:cs typeface="+mn-cs"/>
        </a:defRPr>
      </a:lvl8pPr>
      <a:lvl9pPr marL="9199277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1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9809"/>
              <a:endParaRPr lang="en-US" sz="1856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1"/>
            <a:ext cx="10561322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5360" y="575311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83" tIns="47991" rIns="95983" bIns="47991" rtlCol="0" anchor="ctr"/>
          <a:lstStyle/>
          <a:p>
            <a:pPr algn="ctr" defTabSz="959809"/>
            <a:endParaRPr lang="en-US" sz="1856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90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4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9286994" cy="1202485"/>
          </a:xfrm>
          <a:prstGeom prst="rect">
            <a:avLst/>
          </a:prstGeom>
        </p:spPr>
        <p:txBody>
          <a:bodyPr vert="horz" lIns="98271" tIns="49135" rIns="98271" bIns="49135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3" y="2119257"/>
            <a:ext cx="8261872" cy="3603812"/>
          </a:xfrm>
          <a:prstGeom prst="rect">
            <a:avLst/>
          </a:prstGeom>
        </p:spPr>
        <p:txBody>
          <a:bodyPr vert="horz" lIns="98271" tIns="49135" rIns="98271" bIns="49135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4"/>
            <a:ext cx="1618429" cy="365125"/>
          </a:xfrm>
          <a:prstGeom prst="rect">
            <a:avLst/>
          </a:prstGeom>
        </p:spPr>
        <p:txBody>
          <a:bodyPr vert="horz" lIns="98271" tIns="49135" rIns="98271" bIns="49135" rtlCol="0" anchor="ctr"/>
          <a:lstStyle>
            <a:lvl1pPr algn="r">
              <a:defRPr sz="127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59809"/>
            <a:fld id="{B4C71EC6-210F-42DE-9C53-41977AD35B3D}" type="datetimeFigureOut">
              <a:rPr lang="ru-RU" smtClean="0">
                <a:solidFill>
                  <a:srgbClr val="465E9C"/>
                </a:solidFill>
              </a:rPr>
              <a:pPr defTabSz="959809"/>
              <a:t>25.02.2021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1" y="5809154"/>
            <a:ext cx="7386918" cy="365125"/>
          </a:xfrm>
          <a:prstGeom prst="rect">
            <a:avLst/>
          </a:prstGeom>
        </p:spPr>
        <p:txBody>
          <a:bodyPr vert="horz" lIns="98271" tIns="49135" rIns="98271" bIns="49135" rtlCol="0" anchor="ctr"/>
          <a:lstStyle>
            <a:lvl1pPr algn="l">
              <a:defRPr sz="1465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59809"/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9" y="5809154"/>
            <a:ext cx="738697" cy="365125"/>
          </a:xfrm>
          <a:prstGeom prst="rect">
            <a:avLst/>
          </a:prstGeom>
        </p:spPr>
        <p:txBody>
          <a:bodyPr vert="horz" lIns="98271" tIns="49135" rIns="98271" bIns="49135" rtlCol="0" anchor="ctr"/>
          <a:lstStyle>
            <a:lvl1pPr algn="r">
              <a:defRPr sz="1465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defTabSz="959809"/>
            <a:fld id="{B19B0651-EE4F-4900-A07F-96A6BFA9D0F0}" type="slidenum">
              <a:rPr lang="ru-RU" smtClean="0">
                <a:solidFill>
                  <a:srgbClr val="465E9C"/>
                </a:solidFill>
              </a:rPr>
              <a:pPr defTabSz="959809"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00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ctr" defTabSz="959809" rtl="0" eaLnBrk="1" latinLnBrk="0" hangingPunct="1">
        <a:spcBef>
          <a:spcPct val="0"/>
        </a:spcBef>
        <a:buNone/>
        <a:defRPr sz="459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7943" indent="-287943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539" kern="1200">
          <a:solidFill>
            <a:schemeClr val="tx1"/>
          </a:solidFill>
          <a:latin typeface="+mn-lt"/>
          <a:ea typeface="+mn-ea"/>
          <a:cs typeface="+mn-cs"/>
        </a:defRPr>
      </a:lvl1pPr>
      <a:lvl2pPr marL="671866" indent="-287943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344" kern="1200">
          <a:solidFill>
            <a:schemeClr val="tx1"/>
          </a:solidFill>
          <a:latin typeface="+mn-lt"/>
          <a:ea typeface="+mn-ea"/>
          <a:cs typeface="+mn-cs"/>
        </a:defRPr>
      </a:lvl2pPr>
      <a:lvl3pPr marL="959809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51" kern="1200">
          <a:solidFill>
            <a:schemeClr val="tx1"/>
          </a:solidFill>
          <a:latin typeface="+mn-lt"/>
          <a:ea typeface="+mn-ea"/>
          <a:cs typeface="+mn-cs"/>
        </a:defRPr>
      </a:lvl3pPr>
      <a:lvl4pPr marL="1343732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56" kern="1200">
          <a:solidFill>
            <a:schemeClr val="tx1"/>
          </a:solidFill>
          <a:latin typeface="+mn-lt"/>
          <a:ea typeface="+mn-ea"/>
          <a:cs typeface="+mn-cs"/>
        </a:defRPr>
      </a:lvl4pPr>
      <a:lvl5pPr marL="1727655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60" kern="1200">
          <a:solidFill>
            <a:schemeClr val="tx1"/>
          </a:solidFill>
          <a:latin typeface="+mn-lt"/>
          <a:ea typeface="+mn-ea"/>
          <a:cs typeface="+mn-cs"/>
        </a:defRPr>
      </a:lvl5pPr>
      <a:lvl6pPr marL="2111579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60" kern="1200">
          <a:solidFill>
            <a:schemeClr val="tx1"/>
          </a:solidFill>
          <a:latin typeface="+mn-lt"/>
          <a:ea typeface="+mn-ea"/>
          <a:cs typeface="+mn-cs"/>
        </a:defRPr>
      </a:lvl6pPr>
      <a:lvl7pPr marL="2495503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60" kern="1200">
          <a:solidFill>
            <a:schemeClr val="tx1"/>
          </a:solidFill>
          <a:latin typeface="+mn-lt"/>
          <a:ea typeface="+mn-ea"/>
          <a:cs typeface="+mn-cs"/>
        </a:defRPr>
      </a:lvl7pPr>
      <a:lvl8pPr marL="2879426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60" kern="1200">
          <a:solidFill>
            <a:schemeClr val="tx1"/>
          </a:solidFill>
          <a:latin typeface="+mn-lt"/>
          <a:ea typeface="+mn-ea"/>
          <a:cs typeface="+mn-cs"/>
        </a:defRPr>
      </a:lvl8pPr>
      <a:lvl9pPr marL="3263349" indent="-239952" algn="l" defTabSz="959809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1pPr>
      <a:lvl2pPr marL="479904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2pPr>
      <a:lvl3pPr marL="959809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3pPr>
      <a:lvl4pPr marL="1439713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4pPr>
      <a:lvl5pPr marL="1919617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5pPr>
      <a:lvl6pPr marL="2399521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879426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359330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839235" algn="l" defTabSz="959809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44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  <p:sldLayoutId id="2147484194" r:id="rId12"/>
    <p:sldLayoutId id="2147484196" r:id="rId13"/>
    <p:sldLayoutId id="2147484209" r:id="rId14"/>
    <p:sldLayoutId id="2147484210" r:id="rId15"/>
    <p:sldLayoutId id="2147484211" r:id="rId16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6" y="1133195"/>
            <a:ext cx="11948965" cy="5599133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900"/>
          </a:p>
        </p:txBody>
      </p:sp>
      <p:sp>
        <p:nvSpPr>
          <p:cNvPr id="17" name="bg object 17"/>
          <p:cNvSpPr/>
          <p:nvPr/>
        </p:nvSpPr>
        <p:spPr>
          <a:xfrm>
            <a:off x="141353" y="150404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9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2" y="216477"/>
            <a:ext cx="10920096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5" y="2289992"/>
            <a:ext cx="1043575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1" y="6377940"/>
            <a:ext cx="28041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6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</p:sldLayoutIdLst>
  <p:transition spd="slow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5940">
        <a:defRPr>
          <a:latin typeface="+mn-lt"/>
          <a:ea typeface="+mn-ea"/>
          <a:cs typeface="+mn-cs"/>
        </a:defRPr>
      </a:lvl2pPr>
      <a:lvl3pPr marL="1931880">
        <a:defRPr>
          <a:latin typeface="+mn-lt"/>
          <a:ea typeface="+mn-ea"/>
          <a:cs typeface="+mn-cs"/>
        </a:defRPr>
      </a:lvl3pPr>
      <a:lvl4pPr marL="2897820">
        <a:defRPr>
          <a:latin typeface="+mn-lt"/>
          <a:ea typeface="+mn-ea"/>
          <a:cs typeface="+mn-cs"/>
        </a:defRPr>
      </a:lvl4pPr>
      <a:lvl5pPr marL="3863758">
        <a:defRPr>
          <a:latin typeface="+mn-lt"/>
          <a:ea typeface="+mn-ea"/>
          <a:cs typeface="+mn-cs"/>
        </a:defRPr>
      </a:lvl5pPr>
      <a:lvl6pPr marL="4829698">
        <a:defRPr>
          <a:latin typeface="+mn-lt"/>
          <a:ea typeface="+mn-ea"/>
          <a:cs typeface="+mn-cs"/>
        </a:defRPr>
      </a:lvl6pPr>
      <a:lvl7pPr marL="5795638">
        <a:defRPr>
          <a:latin typeface="+mn-lt"/>
          <a:ea typeface="+mn-ea"/>
          <a:cs typeface="+mn-cs"/>
        </a:defRPr>
      </a:lvl7pPr>
      <a:lvl8pPr marL="6761578">
        <a:defRPr>
          <a:latin typeface="+mn-lt"/>
          <a:ea typeface="+mn-ea"/>
          <a:cs typeface="+mn-cs"/>
        </a:defRPr>
      </a:lvl8pPr>
      <a:lvl9pPr marL="772751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5940">
        <a:defRPr>
          <a:latin typeface="+mn-lt"/>
          <a:ea typeface="+mn-ea"/>
          <a:cs typeface="+mn-cs"/>
        </a:defRPr>
      </a:lvl2pPr>
      <a:lvl3pPr marL="1931880">
        <a:defRPr>
          <a:latin typeface="+mn-lt"/>
          <a:ea typeface="+mn-ea"/>
          <a:cs typeface="+mn-cs"/>
        </a:defRPr>
      </a:lvl3pPr>
      <a:lvl4pPr marL="2897820">
        <a:defRPr>
          <a:latin typeface="+mn-lt"/>
          <a:ea typeface="+mn-ea"/>
          <a:cs typeface="+mn-cs"/>
        </a:defRPr>
      </a:lvl4pPr>
      <a:lvl5pPr marL="3863758">
        <a:defRPr>
          <a:latin typeface="+mn-lt"/>
          <a:ea typeface="+mn-ea"/>
          <a:cs typeface="+mn-cs"/>
        </a:defRPr>
      </a:lvl5pPr>
      <a:lvl6pPr marL="4829698">
        <a:defRPr>
          <a:latin typeface="+mn-lt"/>
          <a:ea typeface="+mn-ea"/>
          <a:cs typeface="+mn-cs"/>
        </a:defRPr>
      </a:lvl6pPr>
      <a:lvl7pPr marL="5795638">
        <a:defRPr>
          <a:latin typeface="+mn-lt"/>
          <a:ea typeface="+mn-ea"/>
          <a:cs typeface="+mn-cs"/>
        </a:defRPr>
      </a:lvl7pPr>
      <a:lvl8pPr marL="6761578">
        <a:defRPr>
          <a:latin typeface="+mn-lt"/>
          <a:ea typeface="+mn-ea"/>
          <a:cs typeface="+mn-cs"/>
        </a:defRPr>
      </a:lvl8pPr>
      <a:lvl9pPr marL="772751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55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5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476"/>
            <a:ext cx="2161276" cy="307560"/>
          </a:xfrm>
          <a:prstGeom prst="rect">
            <a:avLst/>
          </a:prstGeom>
        </p:spPr>
        <p:txBody>
          <a:bodyPr vert="horz" wrap="square" lIns="121708" tIns="60853" rIns="121708" bIns="60853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5017" y="6293087"/>
            <a:ext cx="139423" cy="328295"/>
          </a:xfrm>
          <a:prstGeom prst="rect">
            <a:avLst/>
          </a:prstGeom>
        </p:spPr>
        <p:txBody>
          <a:bodyPr vert="horz" wrap="none" lIns="121708" tIns="60853" rIns="121708" bIns="60853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240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240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60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08" tIns="60853" rIns="121708" bIns="60853" numCol="1" anchor="t" anchorCtr="0" compatLnSpc="1">
            <a:prstTxWarp prst="textNoShape">
              <a:avLst/>
            </a:prstTxWarp>
          </a:bodyPr>
          <a:lstStyle/>
          <a:p>
            <a:pPr defTabSz="1216914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08" tIns="60853" rIns="121708" bIns="60853" numCol="1" anchor="t" anchorCtr="0" compatLnSpc="1">
            <a:prstTxWarp prst="textNoShape">
              <a:avLst/>
            </a:prstTxWarp>
          </a:bodyPr>
          <a:lstStyle/>
          <a:p>
            <a:pPr defTabSz="1216914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08" tIns="60853" rIns="121708" bIns="60853" numCol="1" anchor="t" anchorCtr="0" compatLnSpc="1">
            <a:prstTxWarp prst="textNoShape">
              <a:avLst/>
            </a:prstTxWarp>
          </a:bodyPr>
          <a:lstStyle/>
          <a:p>
            <a:pPr defTabSz="1216914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2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3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17" tIns="96623" rIns="193217" bIns="96623" rtlCol="0" anchor="ctr"/>
          <a:lstStyle/>
          <a:p>
            <a:pPr algn="ctr" defTabSz="1216914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6" r:id="rId24"/>
    <p:sldLayoutId id="2147483867" r:id="rId25"/>
    <p:sldLayoutId id="2147483868" r:id="rId26"/>
    <p:sldLayoutId id="2147483869" r:id="rId27"/>
    <p:sldLayoutId id="2147483870" r:id="rId28"/>
    <p:sldLayoutId id="2147483871" r:id="rId29"/>
    <p:sldLayoutId id="2147483872" r:id="rId30"/>
    <p:sldLayoutId id="2147483873" r:id="rId31"/>
    <p:sldLayoutId id="2147483874" r:id="rId32"/>
    <p:sldLayoutId id="2147483875" r:id="rId33"/>
    <p:sldLayoutId id="2147483876" r:id="rId34"/>
    <p:sldLayoutId id="2147483877" r:id="rId35"/>
    <p:sldLayoutId id="2147483878" r:id="rId36"/>
    <p:sldLayoutId id="2147483879" r:id="rId37"/>
    <p:sldLayoutId id="2147483880" r:id="rId38"/>
    <p:sldLayoutId id="2147483881" r:id="rId39"/>
    <p:sldLayoutId id="2147483882" r:id="rId40"/>
    <p:sldLayoutId id="2147483883" r:id="rId41"/>
    <p:sldLayoutId id="2147483884" r:id="rId42"/>
    <p:sldLayoutId id="2147483885" r:id="rId43"/>
    <p:sldLayoutId id="2147483886" r:id="rId44"/>
    <p:sldLayoutId id="2147483887" r:id="rId45"/>
    <p:sldLayoutId id="2147483888" r:id="rId46"/>
    <p:sldLayoutId id="2147483889" r:id="rId47"/>
    <p:sldLayoutId id="2147483890" r:id="rId48"/>
    <p:sldLayoutId id="2147483891" r:id="rId49"/>
    <p:sldLayoutId id="2147483892" r:id="rId50"/>
    <p:sldLayoutId id="2147483893" r:id="rId51"/>
    <p:sldLayoutId id="2147483894" r:id="rId52"/>
    <p:sldLayoutId id="2147483895" r:id="rId53"/>
    <p:sldLayoutId id="2147483896" r:id="rId54"/>
    <p:sldLayoutId id="2147483897" r:id="rId55"/>
    <p:sldLayoutId id="2147483898" r:id="rId56"/>
    <p:sldLayoutId id="2147483899" r:id="rId57"/>
  </p:sldLayoutIdLst>
  <p:txStyles>
    <p:titleStyle>
      <a:lvl1pPr algn="ctr" defTabSz="1217001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76" indent="-228176" algn="l" defTabSz="121700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8501" indent="-230288" algn="l" defTabSz="121700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86683" indent="-228176" algn="l" defTabSz="121700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14863" indent="-228176" algn="l" defTabSz="121700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43060" indent="-228176" algn="l" defTabSz="1217001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46788" indent="-304263" algn="l" defTabSz="12170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272" indent="-304263" algn="l" defTabSz="12170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789" indent="-304263" algn="l" defTabSz="12170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296" indent="-304263" algn="l" defTabSz="12170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19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01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25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014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526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032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526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052" algn="l" defTabSz="121700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50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50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463"/>
            <a:ext cx="2161276" cy="307577"/>
          </a:xfrm>
          <a:prstGeom prst="rect">
            <a:avLst/>
          </a:prstGeom>
        </p:spPr>
        <p:txBody>
          <a:bodyPr vert="horz" wrap="square" lIns="121725" tIns="60861" rIns="121725" bIns="6086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5013" y="6293087"/>
            <a:ext cx="139423" cy="328295"/>
          </a:xfrm>
          <a:prstGeom prst="rect">
            <a:avLst/>
          </a:prstGeom>
        </p:spPr>
        <p:txBody>
          <a:bodyPr vert="horz" wrap="none" lIns="121725" tIns="60861" rIns="121725" bIns="6086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23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23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604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25" tIns="60861" rIns="121725" bIns="60861" numCol="1" anchor="t" anchorCtr="0" compatLnSpc="1">
            <a:prstTxWarp prst="textNoShape">
              <a:avLst/>
            </a:prstTxWarp>
          </a:bodyPr>
          <a:lstStyle/>
          <a:p>
            <a:pPr defTabSz="121708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25" tIns="60861" rIns="121725" bIns="60861" numCol="1" anchor="t" anchorCtr="0" compatLnSpc="1">
            <a:prstTxWarp prst="textNoShape">
              <a:avLst/>
            </a:prstTxWarp>
          </a:bodyPr>
          <a:lstStyle/>
          <a:p>
            <a:pPr defTabSz="121708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25" tIns="60861" rIns="121725" bIns="60861" numCol="1" anchor="t" anchorCtr="0" compatLnSpc="1">
            <a:prstTxWarp prst="textNoShape">
              <a:avLst/>
            </a:prstTxWarp>
          </a:bodyPr>
          <a:lstStyle/>
          <a:p>
            <a:pPr defTabSz="121708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2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3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46" tIns="96636" rIns="193246" bIns="96636" rtlCol="0" anchor="ctr"/>
          <a:lstStyle/>
          <a:p>
            <a:pPr algn="ctr" defTabSz="1217088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7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  <p:sldLayoutId id="2147483923" r:id="rId23"/>
    <p:sldLayoutId id="2147483924" r:id="rId24"/>
    <p:sldLayoutId id="2147483925" r:id="rId25"/>
    <p:sldLayoutId id="2147483926" r:id="rId26"/>
    <p:sldLayoutId id="2147483927" r:id="rId27"/>
    <p:sldLayoutId id="2147483928" r:id="rId28"/>
    <p:sldLayoutId id="2147483929" r:id="rId29"/>
    <p:sldLayoutId id="2147483930" r:id="rId30"/>
    <p:sldLayoutId id="2147483931" r:id="rId31"/>
    <p:sldLayoutId id="2147483932" r:id="rId32"/>
    <p:sldLayoutId id="2147483933" r:id="rId33"/>
    <p:sldLayoutId id="2147483934" r:id="rId34"/>
    <p:sldLayoutId id="2147483935" r:id="rId35"/>
    <p:sldLayoutId id="2147483936" r:id="rId36"/>
    <p:sldLayoutId id="2147483937" r:id="rId37"/>
    <p:sldLayoutId id="2147483938" r:id="rId38"/>
    <p:sldLayoutId id="2147483939" r:id="rId39"/>
    <p:sldLayoutId id="2147483940" r:id="rId40"/>
    <p:sldLayoutId id="2147483941" r:id="rId41"/>
    <p:sldLayoutId id="2147483942" r:id="rId42"/>
    <p:sldLayoutId id="2147483943" r:id="rId43"/>
    <p:sldLayoutId id="2147483944" r:id="rId44"/>
    <p:sldLayoutId id="2147483945" r:id="rId45"/>
    <p:sldLayoutId id="2147483946" r:id="rId46"/>
    <p:sldLayoutId id="2147483947" r:id="rId47"/>
    <p:sldLayoutId id="2147483948" r:id="rId48"/>
    <p:sldLayoutId id="2147483949" r:id="rId49"/>
    <p:sldLayoutId id="2147483950" r:id="rId50"/>
    <p:sldLayoutId id="2147483951" r:id="rId51"/>
    <p:sldLayoutId id="2147483952" r:id="rId52"/>
    <p:sldLayoutId id="2147483953" r:id="rId53"/>
    <p:sldLayoutId id="2147483954" r:id="rId54"/>
    <p:sldLayoutId id="2147483955" r:id="rId55"/>
    <p:sldLayoutId id="2147483956" r:id="rId56"/>
    <p:sldLayoutId id="2147483957" r:id="rId57"/>
  </p:sldLayoutIdLst>
  <p:txStyles>
    <p:titleStyle>
      <a:lvl1pPr algn="ctr" defTabSz="1217174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0" indent="-228210" algn="l" defTabSz="121717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8564" indent="-230322" algn="l" defTabSz="121717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86780" indent="-228210" algn="l" defTabSz="121717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14992" indent="-228210" algn="l" defTabSz="121717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43221" indent="-228210" algn="l" defTabSz="121717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47263" indent="-304305" algn="l" defTabSz="1217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833" indent="-304305" algn="l" defTabSz="1217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437" indent="-304305" algn="l" defTabSz="1217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029" indent="-304305" algn="l" defTabSz="12171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04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174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783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360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57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549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132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742" algn="l" defTabSz="12171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4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4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443"/>
            <a:ext cx="2161276" cy="307603"/>
          </a:xfrm>
          <a:prstGeom prst="rect">
            <a:avLst/>
          </a:prstGeom>
        </p:spPr>
        <p:txBody>
          <a:bodyPr vert="horz" wrap="square" lIns="121750" tIns="60874" rIns="121750" bIns="60874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5006" y="6293087"/>
            <a:ext cx="139423" cy="328295"/>
          </a:xfrm>
          <a:prstGeom prst="rect">
            <a:avLst/>
          </a:prstGeom>
        </p:spPr>
        <p:txBody>
          <a:bodyPr vert="horz" wrap="none" lIns="121750" tIns="60874" rIns="121750" bIns="60874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22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22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9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50" tIns="60874" rIns="121750" bIns="60874" numCol="1" anchor="t" anchorCtr="0" compatLnSpc="1">
            <a:prstTxWarp prst="textNoShape">
              <a:avLst/>
            </a:prstTxWarp>
          </a:bodyPr>
          <a:lstStyle/>
          <a:p>
            <a:pPr defTabSz="121734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50" tIns="60874" rIns="121750" bIns="60874" numCol="1" anchor="t" anchorCtr="0" compatLnSpc="1">
            <a:prstTxWarp prst="textNoShape">
              <a:avLst/>
            </a:prstTxWarp>
          </a:bodyPr>
          <a:lstStyle/>
          <a:p>
            <a:pPr defTabSz="121734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50" tIns="60874" rIns="121750" bIns="60874" numCol="1" anchor="t" anchorCtr="0" compatLnSpc="1">
            <a:prstTxWarp prst="textNoShape">
              <a:avLst/>
            </a:prstTxWarp>
          </a:bodyPr>
          <a:lstStyle/>
          <a:p>
            <a:pPr defTabSz="1217348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2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3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286" tIns="96655" rIns="193286" bIns="96655" rtlCol="0" anchor="ctr"/>
          <a:lstStyle/>
          <a:p>
            <a:pPr algn="ctr" defTabSz="1217348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5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  <p:sldLayoutId id="2147483984" r:id="rId26"/>
    <p:sldLayoutId id="2147483985" r:id="rId27"/>
    <p:sldLayoutId id="2147483986" r:id="rId28"/>
    <p:sldLayoutId id="2147483987" r:id="rId29"/>
    <p:sldLayoutId id="2147483988" r:id="rId30"/>
    <p:sldLayoutId id="2147483989" r:id="rId31"/>
    <p:sldLayoutId id="2147483990" r:id="rId32"/>
    <p:sldLayoutId id="2147483991" r:id="rId33"/>
    <p:sldLayoutId id="2147483992" r:id="rId34"/>
    <p:sldLayoutId id="2147483993" r:id="rId35"/>
    <p:sldLayoutId id="2147483994" r:id="rId36"/>
    <p:sldLayoutId id="2147483995" r:id="rId37"/>
    <p:sldLayoutId id="2147483996" r:id="rId38"/>
    <p:sldLayoutId id="2147483997" r:id="rId39"/>
    <p:sldLayoutId id="2147483998" r:id="rId40"/>
    <p:sldLayoutId id="2147483999" r:id="rId41"/>
    <p:sldLayoutId id="2147484000" r:id="rId42"/>
    <p:sldLayoutId id="2147484001" r:id="rId43"/>
    <p:sldLayoutId id="2147484002" r:id="rId44"/>
    <p:sldLayoutId id="2147484003" r:id="rId45"/>
    <p:sldLayoutId id="2147484004" r:id="rId46"/>
    <p:sldLayoutId id="2147484005" r:id="rId47"/>
    <p:sldLayoutId id="2147484006" r:id="rId48"/>
    <p:sldLayoutId id="2147484007" r:id="rId49"/>
    <p:sldLayoutId id="2147484008" r:id="rId50"/>
    <p:sldLayoutId id="2147484009" r:id="rId51"/>
    <p:sldLayoutId id="2147484010" r:id="rId52"/>
    <p:sldLayoutId id="2147484011" r:id="rId53"/>
    <p:sldLayoutId id="2147484012" r:id="rId54"/>
    <p:sldLayoutId id="2147484013" r:id="rId55"/>
    <p:sldLayoutId id="2147484014" r:id="rId56"/>
    <p:sldLayoutId id="2147484015" r:id="rId57"/>
  </p:sldLayoutIdLst>
  <p:txStyles>
    <p:titleStyle>
      <a:lvl1pPr algn="ctr" defTabSz="1217435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61" indent="-228261" algn="l" defTabSz="121743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8659" indent="-230373" algn="l" defTabSz="121743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86926" indent="-228261" algn="l" defTabSz="121743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15189" indent="-228261" algn="l" defTabSz="121743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43463" indent="-228261" algn="l" defTabSz="121743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47974" indent="-304369" algn="l" defTabSz="1217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675" indent="-304369" algn="l" defTabSz="1217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409" indent="-304369" algn="l" defTabSz="1217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127" indent="-304369" algn="l" defTabSz="121743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31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435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170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878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605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326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040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777" algn="l" defTabSz="121743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35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35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424"/>
            <a:ext cx="2161276" cy="307637"/>
          </a:xfrm>
          <a:prstGeom prst="rect">
            <a:avLst/>
          </a:prstGeom>
        </p:spPr>
        <p:txBody>
          <a:bodyPr vert="horz" wrap="square" lIns="121784" tIns="60891" rIns="121784" bIns="608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98" y="6293087"/>
            <a:ext cx="139423" cy="328295"/>
          </a:xfrm>
          <a:prstGeom prst="rect">
            <a:avLst/>
          </a:prstGeom>
        </p:spPr>
        <p:txBody>
          <a:bodyPr vert="horz" wrap="none" lIns="121784" tIns="60891" rIns="121784" bIns="608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221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221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3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89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84" tIns="60891" rIns="121784" bIns="60891" numCol="1" anchor="t" anchorCtr="0" compatLnSpc="1">
            <a:prstTxWarp prst="textNoShape">
              <a:avLst/>
            </a:prstTxWarp>
          </a:bodyPr>
          <a:lstStyle/>
          <a:p>
            <a:pPr defTabSz="1217695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84" tIns="60891" rIns="121784" bIns="60891" numCol="1" anchor="t" anchorCtr="0" compatLnSpc="1">
            <a:prstTxWarp prst="textNoShape">
              <a:avLst/>
            </a:prstTxWarp>
          </a:bodyPr>
          <a:lstStyle/>
          <a:p>
            <a:pPr defTabSz="1217695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784" tIns="60891" rIns="121784" bIns="60891" numCol="1" anchor="t" anchorCtr="0" compatLnSpc="1">
            <a:prstTxWarp prst="textNoShape">
              <a:avLst/>
            </a:prstTxWarp>
          </a:bodyPr>
          <a:lstStyle/>
          <a:p>
            <a:pPr defTabSz="1217695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8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2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3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341" tIns="96680" rIns="193341" bIns="96680" rtlCol="0" anchor="ctr"/>
          <a:lstStyle/>
          <a:p>
            <a:pPr algn="ctr" defTabSz="1217695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3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</p:sldLayoutIdLst>
  <p:txStyles>
    <p:titleStyle>
      <a:lvl1pPr algn="ctr" defTabSz="1217782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6" indent="-228326" algn="l" defTabSz="121778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9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8786" indent="-230441" algn="l" defTabSz="121778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2pPr>
      <a:lvl3pPr marL="687121" indent="-228326" algn="l" defTabSz="121778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700" kern="800">
          <a:solidFill>
            <a:schemeClr val="tx1"/>
          </a:solidFill>
          <a:latin typeface="+mn-lt"/>
          <a:ea typeface="+mn-ea"/>
          <a:cs typeface="+mn-cs"/>
        </a:defRPr>
      </a:lvl3pPr>
      <a:lvl4pPr marL="915449" indent="-228326" algn="l" defTabSz="121778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700" kern="800">
          <a:solidFill>
            <a:schemeClr val="tx1"/>
          </a:solidFill>
          <a:latin typeface="+mn-lt"/>
          <a:ea typeface="+mn-ea"/>
          <a:cs typeface="+mn-cs"/>
        </a:defRPr>
      </a:lvl4pPr>
      <a:lvl5pPr marL="1143788" indent="-228326" algn="l" defTabSz="1217782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700" kern="800">
          <a:solidFill>
            <a:schemeClr val="tx1"/>
          </a:solidFill>
          <a:latin typeface="+mn-lt"/>
          <a:ea typeface="+mn-ea"/>
          <a:cs typeface="+mn-cs"/>
        </a:defRPr>
      </a:lvl5pPr>
      <a:lvl6pPr marL="3348922" indent="-304453" algn="l" defTabSz="121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799" indent="-304453" algn="l" defTabSz="121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704" indent="-304453" algn="l" defTabSz="121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594" indent="-304453" algn="l" defTabSz="121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01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782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687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568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469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361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251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157" algn="l" defTabSz="12177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32"/>
            <a:ext cx="2161276" cy="307806"/>
          </a:xfrm>
          <a:prstGeom prst="rect">
            <a:avLst/>
          </a:prstGeom>
        </p:spPr>
        <p:txBody>
          <a:bodyPr vert="horz" wrap="square" lIns="121911" tIns="60955" rIns="121911" bIns="6095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11" tIns="60955" rIns="121911" bIns="6095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1" tIns="60955" rIns="121911" bIns="60955" numCol="1" anchor="t" anchorCtr="0" compatLnSpc="1">
            <a:prstTxWarp prst="textNoShape">
              <a:avLst/>
            </a:prstTxWarp>
          </a:bodyPr>
          <a:lstStyle/>
          <a:p>
            <a:pPr defTabSz="1218997"/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 defTabSz="1218997"/>
            <a:endParaRPr lang="en-US" sz="11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8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  <p:sldLayoutId id="2147484092" r:id="rId18"/>
    <p:sldLayoutId id="2147484093" r:id="rId19"/>
    <p:sldLayoutId id="2147484094" r:id="rId20"/>
    <p:sldLayoutId id="2147484095" r:id="rId21"/>
    <p:sldLayoutId id="2147484096" r:id="rId22"/>
    <p:sldLayoutId id="2147484097" r:id="rId23"/>
    <p:sldLayoutId id="2147484098" r:id="rId24"/>
    <p:sldLayoutId id="2147484099" r:id="rId25"/>
    <p:sldLayoutId id="2147484100" r:id="rId26"/>
    <p:sldLayoutId id="2147484101" r:id="rId27"/>
    <p:sldLayoutId id="2147484102" r:id="rId28"/>
    <p:sldLayoutId id="2147484103" r:id="rId29"/>
    <p:sldLayoutId id="2147484104" r:id="rId30"/>
    <p:sldLayoutId id="2147484105" r:id="rId31"/>
    <p:sldLayoutId id="2147484106" r:id="rId32"/>
    <p:sldLayoutId id="2147484107" r:id="rId33"/>
    <p:sldLayoutId id="2147484108" r:id="rId34"/>
    <p:sldLayoutId id="2147484109" r:id="rId35"/>
    <p:sldLayoutId id="2147484110" r:id="rId36"/>
    <p:sldLayoutId id="2147484111" r:id="rId37"/>
    <p:sldLayoutId id="2147484112" r:id="rId38"/>
    <p:sldLayoutId id="2147484113" r:id="rId39"/>
    <p:sldLayoutId id="2147484114" r:id="rId40"/>
    <p:sldLayoutId id="2147484115" r:id="rId41"/>
    <p:sldLayoutId id="2147484116" r:id="rId42"/>
    <p:sldLayoutId id="2147484117" r:id="rId43"/>
    <p:sldLayoutId id="2147484118" r:id="rId44"/>
    <p:sldLayoutId id="2147484119" r:id="rId45"/>
    <p:sldLayoutId id="2147484120" r:id="rId46"/>
    <p:sldLayoutId id="2147484121" r:id="rId47"/>
    <p:sldLayoutId id="2147484122" r:id="rId48"/>
    <p:sldLayoutId id="2147484123" r:id="rId49"/>
    <p:sldLayoutId id="2147484124" r:id="rId50"/>
    <p:sldLayoutId id="2147484125" r:id="rId51"/>
    <p:sldLayoutId id="2147484126" r:id="rId52"/>
    <p:sldLayoutId id="2147484127" r:id="rId53"/>
    <p:sldLayoutId id="2147484128" r:id="rId54"/>
    <p:sldLayoutId id="2147484129" r:id="rId55"/>
    <p:sldLayoutId id="2147484130" r:id="rId56"/>
    <p:sldLayoutId id="2147484131" r:id="rId57"/>
  </p:sldLayoutIdLst>
  <p:txStyles>
    <p:titleStyle>
      <a:lvl1pPr algn="ctr" defTabSz="1219084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73" indent="-230695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51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29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08" indent="-228578" algn="l" defTabSz="121908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478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0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2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02" indent="-304771" algn="l" defTabSz="12190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2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4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3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65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07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49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1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33" algn="l" defTabSz="12190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5"/>
            <a:ext cx="11948965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900"/>
          </a:p>
        </p:txBody>
      </p:sp>
      <p:sp>
        <p:nvSpPr>
          <p:cNvPr id="17" name="bg object 17"/>
          <p:cNvSpPr/>
          <p:nvPr/>
        </p:nvSpPr>
        <p:spPr>
          <a:xfrm>
            <a:off x="141354" y="150405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9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6"/>
            <a:ext cx="10920096" cy="316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125" y="2289992"/>
            <a:ext cx="10435756" cy="185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39"/>
            <a:ext cx="390144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2" y="6377939"/>
            <a:ext cx="28041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29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</p:sldLayoutIdLst>
  <p:transition spd="slow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5932">
        <a:defRPr>
          <a:latin typeface="+mn-lt"/>
          <a:ea typeface="+mn-ea"/>
          <a:cs typeface="+mn-cs"/>
        </a:defRPr>
      </a:lvl2pPr>
      <a:lvl3pPr marL="1931863">
        <a:defRPr>
          <a:latin typeface="+mn-lt"/>
          <a:ea typeface="+mn-ea"/>
          <a:cs typeface="+mn-cs"/>
        </a:defRPr>
      </a:lvl3pPr>
      <a:lvl4pPr marL="2897795">
        <a:defRPr>
          <a:latin typeface="+mn-lt"/>
          <a:ea typeface="+mn-ea"/>
          <a:cs typeface="+mn-cs"/>
        </a:defRPr>
      </a:lvl4pPr>
      <a:lvl5pPr marL="3863726">
        <a:defRPr>
          <a:latin typeface="+mn-lt"/>
          <a:ea typeface="+mn-ea"/>
          <a:cs typeface="+mn-cs"/>
        </a:defRPr>
      </a:lvl5pPr>
      <a:lvl6pPr marL="4829658">
        <a:defRPr>
          <a:latin typeface="+mn-lt"/>
          <a:ea typeface="+mn-ea"/>
          <a:cs typeface="+mn-cs"/>
        </a:defRPr>
      </a:lvl6pPr>
      <a:lvl7pPr marL="5795590">
        <a:defRPr>
          <a:latin typeface="+mn-lt"/>
          <a:ea typeface="+mn-ea"/>
          <a:cs typeface="+mn-cs"/>
        </a:defRPr>
      </a:lvl7pPr>
      <a:lvl8pPr marL="6761521">
        <a:defRPr>
          <a:latin typeface="+mn-lt"/>
          <a:ea typeface="+mn-ea"/>
          <a:cs typeface="+mn-cs"/>
        </a:defRPr>
      </a:lvl8pPr>
      <a:lvl9pPr marL="772745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5932">
        <a:defRPr>
          <a:latin typeface="+mn-lt"/>
          <a:ea typeface="+mn-ea"/>
          <a:cs typeface="+mn-cs"/>
        </a:defRPr>
      </a:lvl2pPr>
      <a:lvl3pPr marL="1931863">
        <a:defRPr>
          <a:latin typeface="+mn-lt"/>
          <a:ea typeface="+mn-ea"/>
          <a:cs typeface="+mn-cs"/>
        </a:defRPr>
      </a:lvl3pPr>
      <a:lvl4pPr marL="2897795">
        <a:defRPr>
          <a:latin typeface="+mn-lt"/>
          <a:ea typeface="+mn-ea"/>
          <a:cs typeface="+mn-cs"/>
        </a:defRPr>
      </a:lvl4pPr>
      <a:lvl5pPr marL="3863726">
        <a:defRPr>
          <a:latin typeface="+mn-lt"/>
          <a:ea typeface="+mn-ea"/>
          <a:cs typeface="+mn-cs"/>
        </a:defRPr>
      </a:lvl5pPr>
      <a:lvl6pPr marL="4829658">
        <a:defRPr>
          <a:latin typeface="+mn-lt"/>
          <a:ea typeface="+mn-ea"/>
          <a:cs typeface="+mn-cs"/>
        </a:defRPr>
      </a:lvl6pPr>
      <a:lvl7pPr marL="5795590">
        <a:defRPr>
          <a:latin typeface="+mn-lt"/>
          <a:ea typeface="+mn-ea"/>
          <a:cs typeface="+mn-cs"/>
        </a:defRPr>
      </a:lvl7pPr>
      <a:lvl8pPr marL="6761521">
        <a:defRPr>
          <a:latin typeface="+mn-lt"/>
          <a:ea typeface="+mn-ea"/>
          <a:cs typeface="+mn-cs"/>
        </a:defRPr>
      </a:lvl8pPr>
      <a:lvl9pPr marL="7727453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F06B5-2BD9-4480-B2C1-55C25B1DD77B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7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g object 16">
            <a:extLst>
              <a:ext uri="{FF2B5EF4-FFF2-40B4-BE49-F238E27FC236}">
                <a16:creationId xmlns:a16="http://schemas.microsoft.com/office/drawing/2014/main" id="{58401B98-8F9D-4605-A7FB-56732252C716}"/>
              </a:ext>
            </a:extLst>
          </p:cNvPr>
          <p:cNvSpPr>
            <a:spLocks/>
          </p:cNvSpPr>
          <p:nvPr/>
        </p:nvSpPr>
        <p:spPr bwMode="auto">
          <a:xfrm>
            <a:off x="141307" y="1133476"/>
            <a:ext cx="11949080" cy="5599113"/>
          </a:xfrm>
          <a:custGeom>
            <a:avLst/>
            <a:gdLst>
              <a:gd name="T0" fmla="*/ 11947202 w 5650865"/>
              <a:gd name="T1" fmla="*/ 51641 h 2649220"/>
              <a:gd name="T2" fmla="*/ 11895647 w 5650865"/>
              <a:gd name="T3" fmla="*/ 51641 h 2649220"/>
              <a:gd name="T4" fmla="*/ 11895647 w 5650865"/>
              <a:gd name="T5" fmla="*/ 5547871 h 2649220"/>
              <a:gd name="T6" fmla="*/ 11947202 w 5650865"/>
              <a:gd name="T7" fmla="*/ 5547871 h 2649220"/>
              <a:gd name="T8" fmla="*/ 11947202 w 5650865"/>
              <a:gd name="T9" fmla="*/ 51641 h 2649220"/>
              <a:gd name="T10" fmla="*/ 11947202 w 5650865"/>
              <a:gd name="T11" fmla="*/ 0 h 2649220"/>
              <a:gd name="T12" fmla="*/ 0 w 5650865"/>
              <a:gd name="T13" fmla="*/ 0 h 2649220"/>
              <a:gd name="T14" fmla="*/ 0 w 5650865"/>
              <a:gd name="T15" fmla="*/ 50999 h 2649220"/>
              <a:gd name="T16" fmla="*/ 0 w 5650865"/>
              <a:gd name="T17" fmla="*/ 5548114 h 2649220"/>
              <a:gd name="T18" fmla="*/ 0 w 5650865"/>
              <a:gd name="T19" fmla="*/ 5599113 h 2649220"/>
              <a:gd name="T20" fmla="*/ 11947202 w 5650865"/>
              <a:gd name="T21" fmla="*/ 5599113 h 2649220"/>
              <a:gd name="T22" fmla="*/ 11947202 w 5650865"/>
              <a:gd name="T23" fmla="*/ 5548114 h 2649220"/>
              <a:gd name="T24" fmla="*/ 51555 w 5650865"/>
              <a:gd name="T25" fmla="*/ 5548114 h 2649220"/>
              <a:gd name="T26" fmla="*/ 51555 w 5650865"/>
              <a:gd name="T27" fmla="*/ 50999 h 2649220"/>
              <a:gd name="T28" fmla="*/ 11947202 w 5650865"/>
              <a:gd name="T29" fmla="*/ 50999 h 2649220"/>
              <a:gd name="T30" fmla="*/ 11947202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00"/>
          </a:p>
        </p:txBody>
      </p:sp>
      <p:sp>
        <p:nvSpPr>
          <p:cNvPr id="1027" name="bg object 17">
            <a:extLst>
              <a:ext uri="{FF2B5EF4-FFF2-40B4-BE49-F238E27FC236}">
                <a16:creationId xmlns:a16="http://schemas.microsoft.com/office/drawing/2014/main" id="{DCF79B46-FBF3-4128-9DC2-725A35AF86E1}"/>
              </a:ext>
            </a:extLst>
          </p:cNvPr>
          <p:cNvSpPr>
            <a:spLocks/>
          </p:cNvSpPr>
          <p:nvPr/>
        </p:nvSpPr>
        <p:spPr bwMode="auto">
          <a:xfrm>
            <a:off x="141307" y="150813"/>
            <a:ext cx="11949080" cy="906462"/>
          </a:xfrm>
          <a:custGeom>
            <a:avLst/>
            <a:gdLst>
              <a:gd name="T0" fmla="*/ 11947197 w 5650865"/>
              <a:gd name="T1" fmla="*/ 0 h 429259"/>
              <a:gd name="T2" fmla="*/ 0 w 5650865"/>
              <a:gd name="T3" fmla="*/ 0 h 429259"/>
              <a:gd name="T4" fmla="*/ 0 w 5650865"/>
              <a:gd name="T5" fmla="*/ 905643 h 429259"/>
              <a:gd name="T6" fmla="*/ 11947197 w 5650865"/>
              <a:gd name="T7" fmla="*/ 905643 h 429259"/>
              <a:gd name="T8" fmla="*/ 11947197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00"/>
          </a:p>
        </p:txBody>
      </p:sp>
      <p:sp>
        <p:nvSpPr>
          <p:cNvPr id="2" name="Holder 2">
            <a:extLst>
              <a:ext uri="{FF2B5EF4-FFF2-40B4-BE49-F238E27FC236}">
                <a16:creationId xmlns:a16="http://schemas.microsoft.com/office/drawing/2014/main" id="{975DC1FD-5189-4442-8218-DD52ECC6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72" y="215901"/>
            <a:ext cx="10918658" cy="315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1029" name="Holder 3">
            <a:extLst>
              <a:ext uri="{FF2B5EF4-FFF2-40B4-BE49-F238E27FC236}">
                <a16:creationId xmlns:a16="http://schemas.microsoft.com/office/drawing/2014/main" id="{6C4E6894-8317-4C19-804A-B42C661066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78003" y="2290763"/>
            <a:ext cx="10435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altLang="ru-RU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FBF6674F-23EA-441D-A1E5-BC5388D2FB9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503" y="6378576"/>
            <a:ext cx="3900995" cy="49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623203" fontAlgn="auto">
              <a:spcBef>
                <a:spcPts val="0"/>
              </a:spcBef>
              <a:spcAft>
                <a:spcPts val="0"/>
              </a:spcAft>
              <a:defRPr sz="3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599E1B5-BCEB-4004-BC2D-859792327E6C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80" y="6378576"/>
            <a:ext cx="2803890" cy="49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1623203" fontAlgn="auto">
              <a:spcBef>
                <a:spcPts val="0"/>
              </a:spcBef>
              <a:spcAft>
                <a:spcPts val="0"/>
              </a:spcAft>
              <a:defRPr sz="3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08548BD-A84B-43D6-B6D8-E9BEC7A820E9}" type="datetimeFigureOut">
              <a:rPr lang="en-US"/>
              <a:pPr>
                <a:defRPr/>
              </a:pPr>
              <a:t>2/25/2021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0893B2EA-3B25-4BE7-8F26-EFD13D136A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431" y="6378576"/>
            <a:ext cx="2803890" cy="492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622425">
              <a:defRPr sz="3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2F8A6E7-916A-4BC0-880B-3B9CE198F3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055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811213" indent="-35401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622425" indent="-708025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2433638" indent="-1062038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3244850" indent="-1416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4058002">
        <a:defRPr>
          <a:latin typeface="+mn-lt"/>
          <a:ea typeface="+mn-ea"/>
          <a:cs typeface="+mn-cs"/>
        </a:defRPr>
      </a:lvl6pPr>
      <a:lvl7pPr marL="4869600">
        <a:defRPr>
          <a:latin typeface="+mn-lt"/>
          <a:ea typeface="+mn-ea"/>
          <a:cs typeface="+mn-cs"/>
        </a:defRPr>
      </a:lvl7pPr>
      <a:lvl8pPr marL="5681205">
        <a:defRPr>
          <a:latin typeface="+mn-lt"/>
          <a:ea typeface="+mn-ea"/>
          <a:cs typeface="+mn-cs"/>
        </a:defRPr>
      </a:lvl8pPr>
      <a:lvl9pPr marL="649280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11599">
        <a:defRPr>
          <a:latin typeface="+mn-lt"/>
          <a:ea typeface="+mn-ea"/>
          <a:cs typeface="+mn-cs"/>
        </a:defRPr>
      </a:lvl2pPr>
      <a:lvl3pPr marL="1623203">
        <a:defRPr>
          <a:latin typeface="+mn-lt"/>
          <a:ea typeface="+mn-ea"/>
          <a:cs typeface="+mn-cs"/>
        </a:defRPr>
      </a:lvl3pPr>
      <a:lvl4pPr marL="2434801">
        <a:defRPr>
          <a:latin typeface="+mn-lt"/>
          <a:ea typeface="+mn-ea"/>
          <a:cs typeface="+mn-cs"/>
        </a:defRPr>
      </a:lvl4pPr>
      <a:lvl5pPr marL="3246403">
        <a:defRPr>
          <a:latin typeface="+mn-lt"/>
          <a:ea typeface="+mn-ea"/>
          <a:cs typeface="+mn-cs"/>
        </a:defRPr>
      </a:lvl5pPr>
      <a:lvl6pPr marL="4058002">
        <a:defRPr>
          <a:latin typeface="+mn-lt"/>
          <a:ea typeface="+mn-ea"/>
          <a:cs typeface="+mn-cs"/>
        </a:defRPr>
      </a:lvl6pPr>
      <a:lvl7pPr marL="4869600">
        <a:defRPr>
          <a:latin typeface="+mn-lt"/>
          <a:ea typeface="+mn-ea"/>
          <a:cs typeface="+mn-cs"/>
        </a:defRPr>
      </a:lvl7pPr>
      <a:lvl8pPr marL="5681205">
        <a:defRPr>
          <a:latin typeface="+mn-lt"/>
          <a:ea typeface="+mn-ea"/>
          <a:cs typeface="+mn-cs"/>
        </a:defRPr>
      </a:lvl8pPr>
      <a:lvl9pPr marL="649280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5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5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5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3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" y="3242"/>
            <a:ext cx="12179915" cy="215805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929641"/>
            <a:endParaRPr dirty="0">
              <a:solidFill>
                <a:prstClr val="black"/>
              </a:solidFill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478913" y="642421"/>
            <a:ext cx="1824510" cy="83431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7009" y="308212"/>
            <a:ext cx="9132604" cy="954504"/>
          </a:xfrm>
          <a:prstGeom prst="rect">
            <a:avLst/>
          </a:prstGeom>
        </p:spPr>
        <p:txBody>
          <a:bodyPr vert="horz" wrap="square" lIns="0" tIns="30819" rIns="0" bIns="0" rtlCol="0">
            <a:spAutoFit/>
          </a:bodyPr>
          <a:lstStyle/>
          <a:p>
            <a:pPr marL="26795" algn="ctr">
              <a:spcBef>
                <a:spcPts val="241"/>
              </a:spcBef>
            </a:pPr>
            <a:r>
              <a:rPr lang="en-US" sz="5900" dirty="0" err="1">
                <a:latin typeface="Arial" pitchFamily="34" charset="0"/>
                <a:cs typeface="Arial" pitchFamily="34" charset="0"/>
              </a:rPr>
              <a:t>Davlat</a:t>
            </a:r>
            <a:r>
              <a:rPr lang="en-US" sz="59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5900" dirty="0" err="1">
                <a:latin typeface="Arial" pitchFamily="34" charset="0"/>
                <a:cs typeface="Arial" pitchFamily="34" charset="0"/>
              </a:rPr>
              <a:t>o‘zbek</a:t>
            </a:r>
            <a:r>
              <a:rPr lang="en-US" sz="5900" dirty="0">
                <a:latin typeface="Arial" pitchFamily="34" charset="0"/>
                <a:cs typeface="Arial" pitchFamily="34" charset="0"/>
              </a:rPr>
              <a:t>) </a:t>
            </a:r>
            <a:r>
              <a:rPr lang="uz-Cyrl-UZ" sz="5900" dirty="0">
                <a:latin typeface="Arial" pitchFamily="34" charset="0"/>
                <a:cs typeface="Arial" pitchFamily="34" charset="0"/>
              </a:rPr>
              <a:t>tili</a:t>
            </a:r>
            <a:endParaRPr sz="5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129" y="2715291"/>
            <a:ext cx="727760" cy="1891563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929641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7974" y="4782073"/>
            <a:ext cx="727760" cy="173906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defTabSz="1929641"/>
            <a:endParaRPr>
              <a:solidFill>
                <a:prstClr val="black"/>
              </a:solidFill>
            </a:endParaRPr>
          </a:p>
        </p:txBody>
      </p:sp>
      <p:sp>
        <p:nvSpPr>
          <p:cNvPr id="27" name="AutoShape 4" descr="3-сон индизайн.indd"/>
          <p:cNvSpPr>
            <a:spLocks noChangeAspect="1" noChangeArrowheads="1"/>
          </p:cNvSpPr>
          <p:nvPr/>
        </p:nvSpPr>
        <p:spPr bwMode="auto">
          <a:xfrm>
            <a:off x="155575" y="-144463"/>
            <a:ext cx="304799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81" tIns="45642" rIns="91281" bIns="4564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223884" y="2715291"/>
            <a:ext cx="9448427" cy="1908057"/>
          </a:xfrm>
          <a:prstGeom prst="rect">
            <a:avLst/>
          </a:prstGeom>
        </p:spPr>
        <p:txBody>
          <a:bodyPr wrap="square" lIns="91281" tIns="45642" rIns="91281" bIns="45642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uz-Cyrl-UZ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</a:t>
            </a:r>
            <a:r>
              <a:rPr lang="en-US" sz="5400" dirty="0">
                <a:solidFill>
                  <a:srgbClr val="758085">
                    <a:lumMod val="50000"/>
                  </a:srgb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just"/>
            <a:r>
              <a:rPr lang="en-US" sz="5400" b="1" dirty="0" err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Is’hoqxon</a:t>
            </a:r>
            <a:r>
              <a:rPr lang="en-US" sz="54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Toʻra</a:t>
            </a:r>
            <a:r>
              <a:rPr lang="en-US" sz="54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Ibrat</a:t>
            </a:r>
            <a:endParaRPr lang="ru-RU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0CC40-A35D-45B5-9E99-8C8B93144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371" y="4877969"/>
            <a:ext cx="3593035" cy="1924486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527072" y="766085"/>
            <a:ext cx="1728192" cy="574343"/>
          </a:xfrm>
          <a:prstGeom prst="rect">
            <a:avLst/>
          </a:prstGeom>
        </p:spPr>
        <p:txBody>
          <a:bodyPr vert="horz" wrap="square" lIns="0" tIns="25164" rIns="0" bIns="0" rtlCol="0">
            <a:spAutoFit/>
          </a:bodyPr>
          <a:lstStyle/>
          <a:p>
            <a:pPr algn="ctr">
              <a:spcBef>
                <a:spcPts val="198"/>
              </a:spcBef>
            </a:pPr>
            <a:r>
              <a:rPr lang="en-US" sz="3567" b="1" spc="16" dirty="0">
                <a:solidFill>
                  <a:srgbClr val="FEFEFE"/>
                </a:solidFill>
                <a:latin typeface="Arial"/>
                <a:cs typeface="Arial"/>
              </a:rPr>
              <a:t>9-sinf</a:t>
            </a:r>
            <a:endParaRPr sz="3567" dirty="0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483970" y="642422"/>
            <a:ext cx="1824511" cy="83431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797"/>
          </a:p>
        </p:txBody>
      </p:sp>
    </p:spTree>
    <p:extLst>
      <p:ext uri="{BB962C8B-B14F-4D97-AF65-F5344CB8AC3E}">
        <p14:creationId xmlns:p14="http://schemas.microsoft.com/office/powerpoint/2010/main" val="607001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2FE8B4-291A-4E6D-AC8B-54E4C5CD053E}"/>
              </a:ext>
            </a:extLst>
          </p:cNvPr>
          <p:cNvSpPr/>
          <p:nvPr/>
        </p:nvSpPr>
        <p:spPr>
          <a:xfrm>
            <a:off x="176981" y="1177374"/>
            <a:ext cx="80231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6575" algn="just" defTabSz="914400">
              <a:spcBef>
                <a:spcPct val="20000"/>
              </a:spcBef>
            </a:pP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Qoʻqon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madrasasi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tahsili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(1878-1886)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yillari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Isʼhoqxon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gʻoyat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samarali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kechdi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Qoʻqon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muhiti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namoyandalari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Muqimiy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Furqat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Zavqiy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Haziniy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Nodim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shoirlar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yaqindan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tanishish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oʻqib-oʻrganish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oshno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tutinish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imkoniyatiga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boʻldi</a:t>
            </a:r>
            <a:r>
              <a:rPr lang="en-US" sz="28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DBE45C-2B12-4EEB-8624-86A80DBA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188" y="1495349"/>
            <a:ext cx="3680782" cy="2533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CC824D-B6D3-45D0-AD61-5CB5083B1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199" y="4378108"/>
            <a:ext cx="1591194" cy="22313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0F995B-3ED5-4232-8FC8-6B42F1E3D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413" y="4372012"/>
            <a:ext cx="1597290" cy="22435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385DB8-D0F1-43F2-967A-A62205D07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723" y="4385647"/>
            <a:ext cx="1471091" cy="22374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993F4C-C935-4774-A035-9DB3235CA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6713" y="4262284"/>
            <a:ext cx="2505673" cy="23607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DD11AC-CFCB-499E-A6E3-3ED7A6CE7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0400" y="4258002"/>
            <a:ext cx="1118398" cy="9815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3DA82D-BD3F-4985-8D63-F88DC3152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122523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7961B2-D820-4079-B869-9DE6DD83F674}"/>
              </a:ext>
            </a:extLst>
          </p:cNvPr>
          <p:cNvSpPr/>
          <p:nvPr/>
        </p:nvSpPr>
        <p:spPr>
          <a:xfrm>
            <a:off x="193128" y="217251"/>
            <a:ext cx="12164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mumtoz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nazmining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koʻpgina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sohalarini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puxta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egalladi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57609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12D47F85-BC7E-4691-A8C1-948142C66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67" y="2917966"/>
            <a:ext cx="3166730" cy="23083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soʻz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tabiatiga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Abu Nasr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Forobiyning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Shoirlarning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sheʼr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sanʼati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qonunlari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94E31883-0A8C-453D-A05A-15B41B31C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817" y="3844378"/>
            <a:ext cx="2467465" cy="20928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Nizomiy</a:t>
            </a:r>
            <a:r>
              <a:rPr lang="en-US" sz="26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Aruziy</a:t>
            </a:r>
            <a:r>
              <a:rPr lang="en-US" sz="26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Samarqandiy-ning</a:t>
            </a:r>
            <a:r>
              <a:rPr lang="en-US" sz="26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Nodir</a:t>
            </a:r>
            <a:r>
              <a:rPr lang="en-US" sz="26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hikoyatlar</a:t>
            </a:r>
            <a:r>
              <a:rPr lang="en-US" sz="26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Прямоугольник 5">
            <a:extLst>
              <a:ext uri="{FF2B5EF4-FFF2-40B4-BE49-F238E27FC236}">
                <a16:creationId xmlns:a16="http://schemas.microsoft.com/office/drawing/2014/main" id="{1C06C7B9-8938-453A-A617-00F4C01D9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1058" y="3844377"/>
            <a:ext cx="2411973" cy="16927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Abdurahmon</a:t>
            </a: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Jomiyning</a:t>
            </a: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Silsilatu</a:t>
            </a: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-z-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zahhob</a:t>
            </a: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6">
            <a:extLst>
              <a:ext uri="{FF2B5EF4-FFF2-40B4-BE49-F238E27FC236}">
                <a16:creationId xmlns:a16="http://schemas.microsoft.com/office/drawing/2014/main" id="{E0A6B0F8-AB85-4B5E-B14F-44C5EA430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311" y="3483750"/>
            <a:ext cx="3166730" cy="20928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Alisher 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Navoiyning</a:t>
            </a: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Nazmu</a:t>
            </a: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-l-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javohir</a:t>
            </a: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Muhokamat</a:t>
            </a: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-ul-</a:t>
            </a:r>
            <a:r>
              <a:rPr lang="en-US" sz="2600" b="1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lugʻatayn</a:t>
            </a:r>
            <a:r>
              <a:rPr lang="en-US" sz="26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4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51570A-AB38-4A1C-A761-7066B9C34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102"/>
            <a:ext cx="12192000" cy="11216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EA6A3F-55FB-4AEC-8032-A5A5FFAA5DC6}"/>
              </a:ext>
            </a:extLst>
          </p:cNvPr>
          <p:cNvSpPr/>
          <p:nvPr/>
        </p:nvSpPr>
        <p:spPr>
          <a:xfrm>
            <a:off x="107343" y="238497"/>
            <a:ext cx="11975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mumtoz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nazmining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koʻpgina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sohalarini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puxta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egalladi</a:t>
            </a:r>
            <a:r>
              <a:rPr lang="en-US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9DCE39-CB69-46F3-85B7-0F66636FF6E7}"/>
              </a:ext>
            </a:extLst>
          </p:cNvPr>
          <p:cNvSpPr/>
          <p:nvPr/>
        </p:nvSpPr>
        <p:spPr>
          <a:xfrm>
            <a:off x="781665" y="1228415"/>
            <a:ext cx="10663083" cy="10870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koʻp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olimlari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asarlarini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mutolaa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mumtoz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nazmining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koʻpgina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sohalarini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puxta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egalladi</a:t>
            </a:r>
            <a:r>
              <a:rPr lang="en-US" sz="2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36F78A33-C980-4D33-A789-415A4CCE069C}"/>
              </a:ext>
            </a:extLst>
          </p:cNvPr>
          <p:cNvSpPr/>
          <p:nvPr/>
        </p:nvSpPr>
        <p:spPr>
          <a:xfrm>
            <a:off x="1238865" y="2315428"/>
            <a:ext cx="811161" cy="602537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3361DA69-33D4-4166-8719-5AE09FAFC589}"/>
              </a:ext>
            </a:extLst>
          </p:cNvPr>
          <p:cNvSpPr/>
          <p:nvPr/>
        </p:nvSpPr>
        <p:spPr>
          <a:xfrm>
            <a:off x="4798331" y="2658282"/>
            <a:ext cx="811161" cy="68267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FFDA4202-9603-4E8C-9278-3D62943F7C52}"/>
              </a:ext>
            </a:extLst>
          </p:cNvPr>
          <p:cNvSpPr/>
          <p:nvPr/>
        </p:nvSpPr>
        <p:spPr>
          <a:xfrm>
            <a:off x="7952216" y="2658282"/>
            <a:ext cx="811161" cy="682670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ABDDE50C-7D82-4BF4-A178-899286762A4E}"/>
              </a:ext>
            </a:extLst>
          </p:cNvPr>
          <p:cNvSpPr/>
          <p:nvPr/>
        </p:nvSpPr>
        <p:spPr>
          <a:xfrm>
            <a:off x="10471466" y="2607083"/>
            <a:ext cx="811161" cy="752781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094595-E54C-47DB-AAEB-2A0F12800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16" y="1696703"/>
            <a:ext cx="2669727" cy="30965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A29E2-CE1F-4712-B6DC-818150B96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98" y="2912807"/>
            <a:ext cx="2845393" cy="30979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B63186-B6F1-4C32-AC3E-95EECF32D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451" y="3429000"/>
            <a:ext cx="2845393" cy="31533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4990F9-E523-469D-BC88-B88096539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011" y="2318275"/>
            <a:ext cx="2669727" cy="30789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1A32DE-58EE-484C-8606-37F025B2B43A}"/>
              </a:ext>
            </a:extLst>
          </p:cNvPr>
          <p:cNvSpPr/>
          <p:nvPr/>
        </p:nvSpPr>
        <p:spPr>
          <a:xfrm>
            <a:off x="796412" y="275622"/>
            <a:ext cx="10633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3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olimlari</a:t>
            </a:r>
            <a:r>
              <a:rPr lang="en-US" sz="3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asarlarini</a:t>
            </a:r>
            <a:r>
              <a:rPr lang="en-US" sz="3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3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mutolaa</a:t>
            </a:r>
            <a:r>
              <a:rPr lang="en-US" sz="3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3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4618024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64CC71-C2B3-49D2-A4AF-4EC8F855E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2523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0D5E7C-419A-4297-AE79-C5F38BADEE6C}"/>
              </a:ext>
            </a:extLst>
          </p:cNvPr>
          <p:cNvSpPr/>
          <p:nvPr/>
        </p:nvSpPr>
        <p:spPr>
          <a:xfrm>
            <a:off x="3012274" y="258674"/>
            <a:ext cx="5864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4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Matbaachilik</a:t>
            </a:r>
            <a:r>
              <a:rPr lang="en-US" sz="4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endParaRPr lang="ru-RU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95CEA4-19ED-4C18-B757-91653CED4E96}"/>
              </a:ext>
            </a:extLst>
          </p:cNvPr>
          <p:cNvSpPr/>
          <p:nvPr/>
        </p:nvSpPr>
        <p:spPr>
          <a:xfrm>
            <a:off x="240890" y="1286789"/>
            <a:ext cx="11710220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indent="536575" algn="just" defTabSz="914400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1886-yilda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madrasani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tugatib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To‘raqo‘rg‘onga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qaytib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indent="536575" algn="just" defTabSz="914400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faoliyatini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muallim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ma’rifat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tarqatish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boshladi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indent="536575" algn="just" defTabSz="914400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eski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maktablardan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yangicha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ochadi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AC04AE-FF27-442B-9399-2F1C36647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969" y="4078515"/>
            <a:ext cx="4101604" cy="24398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406AE4-3673-4BD5-871D-B5A25D3BE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623" y="4078515"/>
            <a:ext cx="3495302" cy="24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4105" y="50771"/>
            <a:ext cx="4457309" cy="869376"/>
          </a:xfrm>
          <a:prstGeom prst="rect">
            <a:avLst/>
          </a:prstGeom>
        </p:spPr>
        <p:txBody>
          <a:bodyPr wrap="none" lIns="91281" tIns="45642" rIns="91281" bIns="45642">
            <a:spAutoFit/>
          </a:bodyPr>
          <a:lstStyle/>
          <a:p>
            <a:pPr marL="228182" algn="ctr">
              <a:lnSpc>
                <a:spcPct val="11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Sayohat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0737" y="1512747"/>
            <a:ext cx="2209899" cy="675092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 lIns="91281" tIns="45642" rIns="91281" bIns="45642">
            <a:spAutoFit/>
          </a:bodyPr>
          <a:lstStyle/>
          <a:p>
            <a:pPr marL="228182" algn="ctr">
              <a:lnSpc>
                <a:spcPct val="115000"/>
              </a:lnSpc>
            </a:pP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Sayohat</a:t>
            </a:r>
            <a:endParaRPr lang="ru-RU" sz="3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лево 3"/>
          <p:cNvSpPr/>
          <p:nvPr/>
        </p:nvSpPr>
        <p:spPr>
          <a:xfrm>
            <a:off x="3590079" y="2903201"/>
            <a:ext cx="1078174" cy="655093"/>
          </a:xfrm>
          <a:prstGeom prst="lef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281" tIns="45642" rIns="91281" bIns="45642" rtlCol="0" anchor="ctr"/>
          <a:lstStyle/>
          <a:p>
            <a:pPr algn="ctr" defTabSz="912772"/>
            <a:endParaRPr lang="ru-RU" kern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689321" y="3373039"/>
            <a:ext cx="652819" cy="968992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281" tIns="45642" rIns="91281" bIns="45642" rtlCol="0" anchor="ctr"/>
          <a:lstStyle/>
          <a:p>
            <a:pPr algn="ctr" defTabSz="912772"/>
            <a:endParaRPr lang="ru-RU" kern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7656447" y="2908402"/>
            <a:ext cx="1009935" cy="65509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281" tIns="45642" rIns="91281" bIns="45642" rtlCol="0" anchor="ctr"/>
          <a:lstStyle/>
          <a:p>
            <a:pPr algn="ctr" defTabSz="912772"/>
            <a:endParaRPr lang="ru-RU" kern="0">
              <a:solidFill>
                <a:sysClr val="window" lastClr="FFFFFF"/>
              </a:solidFill>
              <a:latin typeface="Tw Cen M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83772" y="2564711"/>
            <a:ext cx="2574692" cy="144774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81" tIns="45642" rIns="91281" bIns="45642" rtlCol="0" anchor="ctr"/>
          <a:lstStyle/>
          <a:p>
            <a:pPr algn="ctr" defTabSz="912772"/>
            <a:r>
              <a:rPr lang="en-US" sz="28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endParaRPr lang="en-US" sz="28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2772"/>
            <a:r>
              <a:rPr lang="en-US" sz="28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endParaRPr lang="ru-RU" sz="28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33618" y="4768770"/>
            <a:ext cx="2340576" cy="144774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281" tIns="45642" rIns="91281" bIns="45642" rtlCol="0" anchor="ctr"/>
          <a:lstStyle/>
          <a:p>
            <a:pPr algn="ctr" defTabSz="912772"/>
            <a:r>
              <a:rPr lang="en-US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Jidda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endParaRPr lang="ru-RU" sz="28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54419" y="2649170"/>
            <a:ext cx="2587638" cy="144774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281" tIns="45642" rIns="91281" bIns="45642" rtlCol="0" anchor="ctr"/>
          <a:lstStyle/>
          <a:p>
            <a:pPr algn="ctr" defTabSz="912772"/>
            <a:r>
              <a:rPr lang="en-US" sz="28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28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endParaRPr lang="ru-RU" sz="28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0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0FF83B-BA72-4C85-8304-B1A25700885E}"/>
              </a:ext>
            </a:extLst>
          </p:cNvPr>
          <p:cNvSpPr/>
          <p:nvPr/>
        </p:nvSpPr>
        <p:spPr>
          <a:xfrm>
            <a:off x="290286" y="1231380"/>
            <a:ext cx="615475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6575" algn="just" defTabSz="914400">
              <a:spcBef>
                <a:spcPct val="20000"/>
              </a:spcBef>
            </a:pP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1887-yilda haj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safariga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otlanadi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sayohatni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ettiradi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indent="536575" algn="just" defTabSz="914400">
              <a:spcBef>
                <a:spcPct val="20000"/>
              </a:spcBef>
            </a:pP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Yevropaning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Istambul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Sofiya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Afina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Rim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shaharlarida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Jidda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000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solidFill>
                <a:srgbClr val="75808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418B0E-A512-4DB2-802C-ACE5DE163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045" y="1239077"/>
            <a:ext cx="3371380" cy="19021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BFF423-45C3-4D77-ABCD-69038664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942" y="1962251"/>
            <a:ext cx="3383573" cy="19447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DF18D-A547-4BD9-A7A2-698CCCAA4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045" y="3429000"/>
            <a:ext cx="3237257" cy="19813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3D69D3-D5AC-4F2E-A770-05490EF47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374" y="4194850"/>
            <a:ext cx="2914141" cy="20118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B7A5DA-C070-4C02-A150-806D7551E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857" y="4820754"/>
            <a:ext cx="3237257" cy="179847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12E4BA-5CAF-4607-BE96-FE364998B6B0}"/>
              </a:ext>
            </a:extLst>
          </p:cNvPr>
          <p:cNvSpPr/>
          <p:nvPr/>
        </p:nvSpPr>
        <p:spPr>
          <a:xfrm>
            <a:off x="3705548" y="108434"/>
            <a:ext cx="4457631" cy="86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182" lvl="0" algn="ctr">
              <a:lnSpc>
                <a:spcPct val="115000"/>
              </a:lnSpc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Sayohat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davri</a:t>
            </a:r>
            <a:endParaRPr lang="ru-RU" sz="48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8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12795F-7718-40C7-B060-CA159522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816" y="1147462"/>
            <a:ext cx="3099914" cy="20650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40F9DE-2E25-43D1-BA8D-1EBA698A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773" y="3253998"/>
            <a:ext cx="3099915" cy="18691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B8D204-AEE6-4763-9A8B-3602CCC79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773" y="5100361"/>
            <a:ext cx="3099915" cy="17414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4AC9D-0F5A-4645-8AAF-50A742D2D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206"/>
            <a:ext cx="12192000" cy="12252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89966D-9452-4A65-9683-BD6503CBC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2" y="3064121"/>
            <a:ext cx="2437820" cy="2036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CCED9-6BD0-41D7-82A6-D8F36F227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5642" y="2603653"/>
            <a:ext cx="3295601" cy="2036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B6E703-B276-4817-90E9-D618E5827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6472" y="2544302"/>
            <a:ext cx="579170" cy="5791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F7B337-5B89-4431-BF84-A4ADD2DE2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1344" y="2104678"/>
            <a:ext cx="579170" cy="5791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6747B0-94A0-482D-9356-3A853F623009}"/>
              </a:ext>
            </a:extLst>
          </p:cNvPr>
          <p:cNvSpPr/>
          <p:nvPr/>
        </p:nvSpPr>
        <p:spPr>
          <a:xfrm>
            <a:off x="338139" y="3496067"/>
            <a:ext cx="24480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Bombey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Kalkuttada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19F94A4-BD67-462E-B0EF-463908D6ADB0}"/>
              </a:ext>
            </a:extLst>
          </p:cNvPr>
          <p:cNvSpPr/>
          <p:nvPr/>
        </p:nvSpPr>
        <p:spPr>
          <a:xfrm>
            <a:off x="2786185" y="3003108"/>
            <a:ext cx="300505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ishlatiladigan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hind-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urdu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tillarini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mukammal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o‘rgandi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799626-4B59-4732-A537-25C0BD23F4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7738" y="2087640"/>
            <a:ext cx="2947807" cy="20362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700FDE-A5DD-4B32-933C-7AF540F1D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6375" y="1573641"/>
            <a:ext cx="579170" cy="57917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FAB1601-2B19-45B9-9A45-0E940AD33D45}"/>
              </a:ext>
            </a:extLst>
          </p:cNvPr>
          <p:cNvSpPr/>
          <p:nvPr/>
        </p:nvSpPr>
        <p:spPr>
          <a:xfrm>
            <a:off x="5989471" y="2581306"/>
            <a:ext cx="304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 1896-yilda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o‘z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vataniga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qaytib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keldi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AC27C29-4737-412C-A5C6-D4034FE262DD}"/>
              </a:ext>
            </a:extLst>
          </p:cNvPr>
          <p:cNvSpPr/>
          <p:nvPr/>
        </p:nvSpPr>
        <p:spPr>
          <a:xfrm>
            <a:off x="3708744" y="55094"/>
            <a:ext cx="4457631" cy="86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182" lvl="0" algn="ctr">
              <a:lnSpc>
                <a:spcPct val="115000"/>
              </a:lnSpc>
            </a:pP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Sayohat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davri</a:t>
            </a:r>
            <a:endParaRPr lang="ru-RU" sz="48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12795F-7718-40C7-B060-CA159522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816" y="1147462"/>
            <a:ext cx="3099914" cy="20650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40F9DE-2E25-43D1-BA8D-1EBA698A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773" y="3253998"/>
            <a:ext cx="3099915" cy="18691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B8D204-AEE6-4763-9A8B-3602CCC79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773" y="5100361"/>
            <a:ext cx="3099915" cy="17414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4AC9D-0F5A-4645-8AAF-50A742D2D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206"/>
            <a:ext cx="12192000" cy="12252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89966D-9452-4A65-9683-BD6503CBC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2" y="3064121"/>
            <a:ext cx="2437820" cy="2036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CCED9-6BD0-41D7-82A6-D8F36F227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5642" y="2603653"/>
            <a:ext cx="3295601" cy="2036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B6E703-B276-4817-90E9-D618E58278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6472" y="2544302"/>
            <a:ext cx="579170" cy="5791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F7B337-5B89-4431-BF84-A4ADD2DE2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1344" y="2104678"/>
            <a:ext cx="579170" cy="5791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6747B0-94A0-482D-9356-3A853F623009}"/>
              </a:ext>
            </a:extLst>
          </p:cNvPr>
          <p:cNvSpPr/>
          <p:nvPr/>
        </p:nvSpPr>
        <p:spPr>
          <a:xfrm>
            <a:off x="338139" y="3496067"/>
            <a:ext cx="22498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1907-yilda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To‘raqo‘rg‘onda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maktabini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ochgan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19F94A4-BD67-462E-B0EF-463908D6ADB0}"/>
              </a:ext>
            </a:extLst>
          </p:cNvPr>
          <p:cNvSpPr/>
          <p:nvPr/>
        </p:nvSpPr>
        <p:spPr>
          <a:xfrm>
            <a:off x="2786184" y="3003108"/>
            <a:ext cx="3047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5808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1908-yilda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qishlog‘ida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Matbaai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Is’hoqiya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kutubxona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799626-4B59-4732-A537-25C0BD23F4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7738" y="2087640"/>
            <a:ext cx="2947807" cy="20362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700FDE-A5DD-4B32-933C-7AF540F1D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6375" y="1573641"/>
            <a:ext cx="579170" cy="57917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FAB1601-2B19-45B9-9A45-0E940AD33D45}"/>
              </a:ext>
            </a:extLst>
          </p:cNvPr>
          <p:cNvSpPr/>
          <p:nvPr/>
        </p:nvSpPr>
        <p:spPr>
          <a:xfrm>
            <a:off x="6124724" y="2581306"/>
            <a:ext cx="3047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maktablar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ochish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o‘qituvchilar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tayyorlash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ayollarni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ilm-ma’rifatli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ishlarida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qatnashgan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AC27C29-4737-412C-A5C6-D4034FE262DD}"/>
              </a:ext>
            </a:extLst>
          </p:cNvPr>
          <p:cNvSpPr/>
          <p:nvPr/>
        </p:nvSpPr>
        <p:spPr>
          <a:xfrm>
            <a:off x="2286881" y="169394"/>
            <a:ext cx="7301358" cy="740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182" lvl="0" algn="ctr">
              <a:lnSpc>
                <a:spcPct val="115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Matbaai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Is’hoqiya</a:t>
            </a:r>
            <a:r>
              <a:rPr lang="en-US" sz="4000" b="1" dirty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faoliyati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E72E8-548B-43FB-8F29-2B8CB56E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99" y="271969"/>
            <a:ext cx="10920097" cy="1107996"/>
          </a:xfrm>
        </p:spPr>
        <p:txBody>
          <a:bodyPr/>
          <a:lstStyle/>
          <a:p>
            <a:pPr marL="26841" algn="ctr" defTabSz="1932976" rtl="0">
              <a:defRPr/>
            </a:pPr>
            <a:r>
              <a:rPr lang="en-US" sz="4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lang="en-US" sz="40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Ilmi</a:t>
            </a:r>
            <a:r>
              <a:rPr lang="en-US" sz="4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Ibrat</a:t>
            </a:r>
            <a:r>
              <a:rPr lang="en-US" sz="4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</a:t>
            </a:r>
            <a:r>
              <a:rPr lang="en-US" sz="40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she’riy</a:t>
            </a:r>
            <a:r>
              <a:rPr lang="en-US" sz="4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0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to‘plami</a:t>
            </a:r>
            <a:r>
              <a:rPr lang="en-US" sz="4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(1909)</a:t>
            </a:r>
            <a:br>
              <a:rPr lang="en-US" sz="6600" b="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F95C76A-38C2-491E-85C2-997075A2C7EF}"/>
              </a:ext>
            </a:extLst>
          </p:cNvPr>
          <p:cNvGrpSpPr/>
          <p:nvPr/>
        </p:nvGrpSpPr>
        <p:grpSpPr>
          <a:xfrm>
            <a:off x="2454018" y="2087130"/>
            <a:ext cx="6162856" cy="1523201"/>
            <a:chOff x="622940" y="223309"/>
            <a:chExt cx="4622142" cy="1270743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id="{D91F8167-8C02-43DA-9AD0-835EDA7F3139}"/>
                </a:ext>
              </a:extLst>
            </p:cNvPr>
            <p:cNvSpPr/>
            <p:nvPr/>
          </p:nvSpPr>
          <p:spPr>
            <a:xfrm rot="5400000">
              <a:off x="2298639" y="-1452390"/>
              <a:ext cx="1270743" cy="4622142"/>
            </a:xfrm>
            <a:prstGeom prst="hexagon">
              <a:avLst>
                <a:gd name="adj" fmla="val 25000"/>
                <a:gd name="vf" fmla="val 11547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Шестиугольник 4">
              <a:extLst>
                <a:ext uri="{FF2B5EF4-FFF2-40B4-BE49-F238E27FC236}">
                  <a16:creationId xmlns:a16="http://schemas.microsoft.com/office/drawing/2014/main" id="{6692FD8F-4AD3-445F-B5DE-F61653EB7BFF}"/>
                </a:ext>
              </a:extLst>
            </p:cNvPr>
            <p:cNvSpPr txBox="1"/>
            <p:nvPr/>
          </p:nvSpPr>
          <p:spPr>
            <a:xfrm>
              <a:off x="1109562" y="434250"/>
              <a:ext cx="3637144" cy="8471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219170">
                <a:spcBef>
                  <a:spcPct val="0"/>
                </a:spcBef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Madaniyat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haqida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masnaviy</a:t>
              </a: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06A156-0551-459E-A05B-8DE1DB23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38" y="3311050"/>
            <a:ext cx="6432715" cy="15232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A242D3-A7FA-4044-A131-5878D1DC5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085" y="1105804"/>
            <a:ext cx="6162856" cy="137742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AEDFD5-FF26-46C9-947C-115855665B03}"/>
              </a:ext>
            </a:extLst>
          </p:cNvPr>
          <p:cNvSpPr/>
          <p:nvPr/>
        </p:nvSpPr>
        <p:spPr>
          <a:xfrm>
            <a:off x="6996668" y="1457667"/>
            <a:ext cx="3704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932976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chopxona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86057A-A617-4E82-8439-0DECFA00C8EB}"/>
              </a:ext>
            </a:extLst>
          </p:cNvPr>
          <p:cNvSpPr/>
          <p:nvPr/>
        </p:nvSpPr>
        <p:spPr>
          <a:xfrm>
            <a:off x="6542708" y="3780263"/>
            <a:ext cx="3940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932976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“Gazeta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BDAFD8-D4AE-4A7E-A8A7-FCC6CE3C4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874" y="4464874"/>
            <a:ext cx="6893141" cy="152320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2B7E46F-8D15-4524-B153-D499DD83BB93}"/>
              </a:ext>
            </a:extLst>
          </p:cNvPr>
          <p:cNvSpPr/>
          <p:nvPr/>
        </p:nvSpPr>
        <p:spPr>
          <a:xfrm>
            <a:off x="3521912" y="4892309"/>
            <a:ext cx="4027064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932976"/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Gazeta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xususida</a:t>
            </a:r>
            <a:r>
              <a:rPr lang="en-US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37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FA07CF-B2B5-4CF6-B3CE-AEC9222F7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015" y="4669179"/>
            <a:ext cx="3002390" cy="20015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A4BDF63-A074-4C52-A19D-DE4C8403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3" y="1201188"/>
            <a:ext cx="2275191" cy="34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27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E72E8-548B-43FB-8F29-2B8CB56E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52" y="152876"/>
            <a:ext cx="10920097" cy="1190006"/>
          </a:xfrm>
        </p:spPr>
        <p:txBody>
          <a:bodyPr/>
          <a:lstStyle/>
          <a:p>
            <a:pPr marL="26841" algn="ctr" defTabSz="1932976" rtl="0">
              <a:defRPr/>
            </a:pPr>
            <a:r>
              <a:rPr lang="en-US" sz="5333" b="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Hikoya</a:t>
            </a:r>
            <a:r>
              <a:rPr lang="en-US" sz="5333" b="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333" b="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lang="en-US" sz="5333" b="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333" b="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romanlari</a:t>
            </a:r>
            <a:br>
              <a:rPr lang="en-US" sz="5333" b="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36146E-0188-47BE-9C9E-7E26AE87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774" y="1161099"/>
            <a:ext cx="6893567" cy="14719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DF37A0-AA4C-49F0-8467-11A4E846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331" y="3641528"/>
            <a:ext cx="6499896" cy="1536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16D48E-D5E4-4BB6-A290-445385144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989" y="2280781"/>
            <a:ext cx="6701544" cy="176086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8071877-DD5C-4263-8A2D-29918A14B76C}"/>
              </a:ext>
            </a:extLst>
          </p:cNvPr>
          <p:cNvSpPr/>
          <p:nvPr/>
        </p:nvSpPr>
        <p:spPr>
          <a:xfrm>
            <a:off x="5843104" y="4081319"/>
            <a:ext cx="6096000" cy="625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932976"/>
            <a:r>
              <a:rPr lang="en-US" sz="3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3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 va Kunduz</a:t>
            </a:r>
            <a:r>
              <a:rPr lang="en-US" sz="3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34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(1936)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D441F6-8201-4D52-804F-E9469C013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82" y="3899071"/>
            <a:ext cx="1740481" cy="26135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DF298C-879B-4011-9BD6-0ECA57B79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87" y="1170292"/>
            <a:ext cx="1749752" cy="26903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6913BC-E001-4E82-8529-B65CDFABC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3364" y="4771532"/>
            <a:ext cx="6706181" cy="176392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2F7430-4D13-4328-AE7B-21C539BA2239}"/>
              </a:ext>
            </a:extLst>
          </p:cNvPr>
          <p:cNvSpPr/>
          <p:nvPr/>
        </p:nvSpPr>
        <p:spPr>
          <a:xfrm>
            <a:off x="3246156" y="5217378"/>
            <a:ext cx="4455066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sz="3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3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Oydin kechalarda</a:t>
            </a:r>
            <a:r>
              <a:rPr lang="en-US" sz="3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3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9ABEA38-E864-40CC-9D07-265E6B73ABB4}"/>
              </a:ext>
            </a:extLst>
          </p:cNvPr>
          <p:cNvSpPr/>
          <p:nvPr/>
        </p:nvSpPr>
        <p:spPr>
          <a:xfrm>
            <a:off x="6511272" y="1464726"/>
            <a:ext cx="4256293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sz="3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3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 qo‘ynida lola</a:t>
            </a:r>
            <a:r>
              <a:rPr lang="en-US" sz="3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923F73-E6C0-43A6-BFAC-913CAD23939D}"/>
              </a:ext>
            </a:extLst>
          </p:cNvPr>
          <p:cNvSpPr/>
          <p:nvPr/>
        </p:nvSpPr>
        <p:spPr>
          <a:xfrm>
            <a:off x="3692742" y="2791247"/>
            <a:ext cx="2973891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sz="3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3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Novvoy qiz</a:t>
            </a:r>
            <a:r>
              <a:rPr lang="en-US" sz="3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2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FA34851-961B-436B-9830-31C3CD033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1426" y="4939032"/>
            <a:ext cx="1377679" cy="1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122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9510" y="193769"/>
            <a:ext cx="11393642" cy="751437"/>
          </a:xfrm>
          <a:prstGeom prst="rect">
            <a:avLst/>
          </a:prstGeom>
        </p:spPr>
        <p:txBody>
          <a:bodyPr wrap="square" lIns="89293" tIns="44647" rIns="89293" bIns="44647">
            <a:spAutoFit/>
          </a:bodyPr>
          <a:lstStyle/>
          <a:p>
            <a:pPr algn="ctr" defTabSz="1089778"/>
            <a:r>
              <a:rPr lang="en-US" sz="429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297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Zinama-zina</a:t>
            </a:r>
            <a:r>
              <a:rPr lang="en-US" sz="429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297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endParaRPr lang="ru-RU" sz="4297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07327744"/>
              </p:ext>
            </p:extLst>
          </p:nvPr>
        </p:nvGraphicFramePr>
        <p:xfrm>
          <a:off x="1016000" y="1248738"/>
          <a:ext cx="10276114" cy="5291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2436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A25977-7E17-454B-9ED6-99C00CFF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343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D60970-5D14-48EF-8A24-89FBB648F8D8}"/>
              </a:ext>
            </a:extLst>
          </p:cNvPr>
          <p:cNvSpPr/>
          <p:nvPr/>
        </p:nvSpPr>
        <p:spPr>
          <a:xfrm>
            <a:off x="162232" y="184175"/>
            <a:ext cx="11872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Lug‘ati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sitta-alsina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(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lug‘at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asari</a:t>
            </a:r>
            <a:endParaRPr lang="ru-RU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05194B43-FEA6-4EC1-BD56-2B27DC255D11}"/>
              </a:ext>
            </a:extLst>
          </p:cNvPr>
          <p:cNvSpPr/>
          <p:nvPr/>
        </p:nvSpPr>
        <p:spPr>
          <a:xfrm>
            <a:off x="2731906" y="2026496"/>
            <a:ext cx="9302778" cy="45365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Arab,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hind,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so‘zlaridan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Lug‘ati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sitta-alsina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lug‘at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asarini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bosmadan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chiqaradi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lug‘at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jadid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maktablarida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tillarini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birdan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qo‘llanma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kelindi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Взрыв: 8 точек 12">
            <a:extLst>
              <a:ext uri="{FF2B5EF4-FFF2-40B4-BE49-F238E27FC236}">
                <a16:creationId xmlns:a16="http://schemas.microsoft.com/office/drawing/2014/main" id="{40FDA22F-30E6-4E69-A545-17F5B30C827E}"/>
              </a:ext>
            </a:extLst>
          </p:cNvPr>
          <p:cNvSpPr/>
          <p:nvPr/>
        </p:nvSpPr>
        <p:spPr>
          <a:xfrm>
            <a:off x="94869" y="1342956"/>
            <a:ext cx="3590771" cy="114435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1901-yilda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FC1B35CD-BA7B-469D-8E92-6767FAD1B5E9}"/>
              </a:ext>
            </a:extLst>
          </p:cNvPr>
          <p:cNvSpPr/>
          <p:nvPr/>
        </p:nvSpPr>
        <p:spPr>
          <a:xfrm>
            <a:off x="2566220" y="2276401"/>
            <a:ext cx="1119420" cy="653518"/>
          </a:xfrm>
          <a:prstGeom prst="rightArrow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9986D6-7C82-4915-8A76-FE5C4202E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3" y="4543989"/>
            <a:ext cx="2409140" cy="19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35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953" y="222007"/>
            <a:ext cx="10920097" cy="1415772"/>
          </a:xfrm>
        </p:spPr>
        <p:txBody>
          <a:bodyPr/>
          <a:lstStyle/>
          <a:p>
            <a:pPr algn="ctr" defTabSz="914491" rtl="0">
              <a:defRPr/>
            </a:pPr>
            <a:r>
              <a:rPr lang="en-US" sz="44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Matbuotchilik</a:t>
            </a:r>
            <a:r>
              <a:rPr lang="en-US" sz="44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br>
              <a:rPr lang="ru-RU" sz="4800" kern="1200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64DF01-1F95-4AFC-919F-A502EFCCC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62" y="1517669"/>
            <a:ext cx="4158351" cy="19809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02C6F6-56E9-4624-9EA4-2C2A79928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470" y="1703353"/>
            <a:ext cx="4140135" cy="22293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6F59C1-0DFC-49E0-89B6-1170C1A94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343" y="3998229"/>
            <a:ext cx="4223379" cy="246363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EE864C-DD09-4743-ACC3-BAC5762E933E}"/>
              </a:ext>
            </a:extLst>
          </p:cNvPr>
          <p:cNvSpPr/>
          <p:nvPr/>
        </p:nvSpPr>
        <p:spPr>
          <a:xfrm>
            <a:off x="2207388" y="1762723"/>
            <a:ext cx="31886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gazeti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17A3AE-66A5-4EDE-A453-1F8A060CD312}"/>
              </a:ext>
            </a:extLst>
          </p:cNvPr>
          <p:cNvSpPr/>
          <p:nvPr/>
        </p:nvSpPr>
        <p:spPr>
          <a:xfrm>
            <a:off x="6731525" y="2326924"/>
            <a:ext cx="369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Sadoi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Turkiston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27C044-B310-4FD5-970F-577632FB4724}"/>
              </a:ext>
            </a:extLst>
          </p:cNvPr>
          <p:cNvSpPr/>
          <p:nvPr/>
        </p:nvSpPr>
        <p:spPr>
          <a:xfrm>
            <a:off x="7469681" y="4754047"/>
            <a:ext cx="3667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Sadoi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Farg‘ona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3E282C-A453-4672-BE38-388C52FB7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75" y="4312259"/>
            <a:ext cx="4005945" cy="2257491"/>
          </a:xfrm>
          <a:prstGeom prst="rect">
            <a:avLst/>
          </a:prstGeom>
        </p:spPr>
      </p:pic>
      <p:sp>
        <p:nvSpPr>
          <p:cNvPr id="14" name="Стрелка: изогнутая вверх 13">
            <a:extLst>
              <a:ext uri="{FF2B5EF4-FFF2-40B4-BE49-F238E27FC236}">
                <a16:creationId xmlns:a16="http://schemas.microsoft.com/office/drawing/2014/main" id="{62EB09F9-3FD0-4A9F-BEA6-34DC8B25AEB2}"/>
              </a:ext>
            </a:extLst>
          </p:cNvPr>
          <p:cNvSpPr/>
          <p:nvPr/>
        </p:nvSpPr>
        <p:spPr>
          <a:xfrm>
            <a:off x="4932198" y="3127835"/>
            <a:ext cx="1734398" cy="64633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влево 14">
            <a:extLst>
              <a:ext uri="{FF2B5EF4-FFF2-40B4-BE49-F238E27FC236}">
                <a16:creationId xmlns:a16="http://schemas.microsoft.com/office/drawing/2014/main" id="{1A74288E-4A9E-49F5-B4F5-EFC31289EAB4}"/>
              </a:ext>
            </a:extLst>
          </p:cNvPr>
          <p:cNvSpPr/>
          <p:nvPr/>
        </p:nvSpPr>
        <p:spPr>
          <a:xfrm>
            <a:off x="10415224" y="3027722"/>
            <a:ext cx="908674" cy="131116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вниз 15">
            <a:extLst>
              <a:ext uri="{FF2B5EF4-FFF2-40B4-BE49-F238E27FC236}">
                <a16:creationId xmlns:a16="http://schemas.microsoft.com/office/drawing/2014/main" id="{5123431F-3310-4002-A061-7D42C35B58C6}"/>
              </a:ext>
            </a:extLst>
          </p:cNvPr>
          <p:cNvSpPr/>
          <p:nvPr/>
        </p:nvSpPr>
        <p:spPr>
          <a:xfrm>
            <a:off x="4919959" y="4262007"/>
            <a:ext cx="2197252" cy="69757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9359FB9-EBD0-4092-BAA0-D4C001CF310A}"/>
              </a:ext>
            </a:extLst>
          </p:cNvPr>
          <p:cNvSpPr/>
          <p:nvPr/>
        </p:nvSpPr>
        <p:spPr>
          <a:xfrm>
            <a:off x="1704184" y="4589229"/>
            <a:ext cx="3215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fan,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ma’rifat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endParaRPr lang="en-US" sz="28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madaniyatni</a:t>
            </a:r>
            <a:endParaRPr lang="en-US" sz="28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targ‘ib</a:t>
            </a: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2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78B5F22-B587-40D3-8B8B-6B79AEC95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27" y="2918416"/>
            <a:ext cx="1623638" cy="162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77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2233" y="287752"/>
            <a:ext cx="2747547" cy="707729"/>
          </a:xfrm>
          <a:prstGeom prst="rect">
            <a:avLst/>
          </a:prstGeom>
        </p:spPr>
        <p:txBody>
          <a:bodyPr wrap="none" lIns="91281" tIns="45642" rIns="91281" bIns="45642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Lug‘at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ishi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1EE1FD-F258-4239-AE26-78AC94D40452}"/>
              </a:ext>
            </a:extLst>
          </p:cNvPr>
          <p:cNvSpPr/>
          <p:nvPr/>
        </p:nvSpPr>
        <p:spPr>
          <a:xfrm>
            <a:off x="3294743" y="1590566"/>
            <a:ext cx="7155543" cy="4130361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sayyoh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matbaachi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типограф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tahsil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обучение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savod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обучаться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samarali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среда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5AB86A-76E0-49A1-A30F-19DBF0ADA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2" t="28339" r="10337"/>
          <a:stretch/>
        </p:blipFill>
        <p:spPr>
          <a:xfrm>
            <a:off x="595085" y="1973943"/>
            <a:ext cx="2090058" cy="28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96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1EE1FD-F258-4239-AE26-78AC94D40452}"/>
              </a:ext>
            </a:extLst>
          </p:cNvPr>
          <p:cNvSpPr/>
          <p:nvPr/>
        </p:nvSpPr>
        <p:spPr>
          <a:xfrm>
            <a:off x="3425372" y="1630358"/>
            <a:ext cx="7344228" cy="4130361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tarqatmoq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распространять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отличаться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жить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организовать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ilm-ma’rifatli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образованный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bosmadan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chiqarmoq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издать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qo‘llanma</a:t>
            </a:r>
            <a:r>
              <a:rPr lang="en-US" sz="32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пособие (учебное)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5AB86A-76E0-49A1-A30F-19DBF0ADA2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2" t="28339" r="10337"/>
          <a:stretch/>
        </p:blipFill>
        <p:spPr>
          <a:xfrm>
            <a:off x="595085" y="1973943"/>
            <a:ext cx="2090058" cy="2800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22233" y="249652"/>
            <a:ext cx="2747547" cy="707729"/>
          </a:xfrm>
          <a:prstGeom prst="rect">
            <a:avLst/>
          </a:prstGeom>
        </p:spPr>
        <p:txBody>
          <a:bodyPr wrap="none" lIns="91281" tIns="45642" rIns="91281" bIns="45642">
            <a:spAutoFit/>
          </a:bodyPr>
          <a:lstStyle/>
          <a:p>
            <a:pPr lvl="0"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Lug‘at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ishi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339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2133" y="110772"/>
            <a:ext cx="11387733" cy="830839"/>
          </a:xfrm>
          <a:prstGeom prst="rect">
            <a:avLst/>
          </a:prstGeom>
        </p:spPr>
        <p:txBody>
          <a:bodyPr wrap="none" lIns="91281" tIns="45642" rIns="91281" bIns="45642">
            <a:spAutoFit/>
          </a:bodyPr>
          <a:lstStyle/>
          <a:p>
            <a:pPr lvl="0" algn="ctr"/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Namangandagi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Is’hoqxon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Ibrat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majmuasi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39C220-F54E-4BC8-B266-3141D247D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16" y="1356852"/>
            <a:ext cx="9601200" cy="51914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6278" y="1712689"/>
            <a:ext cx="5384801" cy="17707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Is’hoqxon</a:t>
            </a:r>
            <a:r>
              <a:rPr lang="en-US" sz="4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Ibrat</a:t>
            </a:r>
            <a:r>
              <a:rPr lang="en-US" sz="4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majmuasi</a:t>
            </a:r>
            <a:endParaRPr lang="ru-RU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14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56CE19-938C-4EE3-BF2E-066F52AB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630" y="1148317"/>
            <a:ext cx="4846740" cy="27361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9DB736-04C3-43BA-8EE9-E45990802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60" y="1152294"/>
            <a:ext cx="3639073" cy="27361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D52EDB-0D25-414A-9817-8F9AD0846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167" y="1144340"/>
            <a:ext cx="3639073" cy="26215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DB25BE-1506-4566-8203-36530C113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057" y="3915722"/>
            <a:ext cx="4331109" cy="26136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A84114-F5DC-47D4-8FA7-1A65CC103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167" y="3765906"/>
            <a:ext cx="3639074" cy="27361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B3FA7B-8EF3-4973-A000-67AF88FB6A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995" y="3915721"/>
            <a:ext cx="3841063" cy="261361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C4D279-532B-47DB-8621-B073DE1D8660}"/>
              </a:ext>
            </a:extLst>
          </p:cNvPr>
          <p:cNvSpPr/>
          <p:nvPr/>
        </p:nvSpPr>
        <p:spPr>
          <a:xfrm>
            <a:off x="749707" y="256366"/>
            <a:ext cx="109138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Namangandagi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majmuasi</a:t>
            </a:r>
            <a:endParaRPr lang="ru-RU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196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D492F1-BB1F-493E-BD86-0412C3D02ABB}"/>
              </a:ext>
            </a:extLst>
          </p:cNvPr>
          <p:cNvSpPr/>
          <p:nvPr/>
        </p:nvSpPr>
        <p:spPr>
          <a:xfrm>
            <a:off x="843765" y="2544301"/>
            <a:ext cx="3583259" cy="751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Xayriyat</a:t>
            </a: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D60D525-79A6-4B34-9235-31B040FEB252}"/>
              </a:ext>
            </a:extLst>
          </p:cNvPr>
          <p:cNvSpPr/>
          <p:nvPr/>
        </p:nvSpPr>
        <p:spPr>
          <a:xfrm flipH="1">
            <a:off x="8055911" y="2601533"/>
            <a:ext cx="3682380" cy="8274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Afsus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7AC1118-7128-43A2-948E-E7232561E7E0}"/>
              </a:ext>
            </a:extLst>
          </p:cNvPr>
          <p:cNvSpPr/>
          <p:nvPr/>
        </p:nvSpPr>
        <p:spPr>
          <a:xfrm flipH="1">
            <a:off x="8055911" y="4606428"/>
            <a:ext cx="3685899" cy="8274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Baxtga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07A583B-3BD7-4F7E-A05E-BACA9B0EEAD1}"/>
              </a:ext>
            </a:extLst>
          </p:cNvPr>
          <p:cNvSpPr/>
          <p:nvPr/>
        </p:nvSpPr>
        <p:spPr>
          <a:xfrm flipH="1">
            <a:off x="8055914" y="3705005"/>
            <a:ext cx="3682377" cy="694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Attang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15AAF74-B605-4424-B5BD-18576D604BD4}"/>
              </a:ext>
            </a:extLst>
          </p:cNvPr>
          <p:cNvSpPr/>
          <p:nvPr/>
        </p:nvSpPr>
        <p:spPr>
          <a:xfrm>
            <a:off x="4662152" y="1059609"/>
            <a:ext cx="2923504" cy="2438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anose="020B0604020202020204" pitchFamily="34" charset="0"/>
              </a:rPr>
              <a:t>Faol kirish so‘zlar va birikmalar</a:t>
            </a:r>
          </a:p>
        </p:txBody>
      </p:sp>
      <p:sp>
        <p:nvSpPr>
          <p:cNvPr id="7" name="Развернутая стрелка 6"/>
          <p:cNvSpPr/>
          <p:nvPr/>
        </p:nvSpPr>
        <p:spPr>
          <a:xfrm>
            <a:off x="6866252" y="687726"/>
            <a:ext cx="3336296" cy="618992"/>
          </a:xfrm>
          <a:prstGeom prst="uturnArrow">
            <a:avLst>
              <a:gd name="adj1" fmla="val 22655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tx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Развернутая стрелка 37"/>
          <p:cNvSpPr/>
          <p:nvPr/>
        </p:nvSpPr>
        <p:spPr>
          <a:xfrm flipH="1">
            <a:off x="2003742" y="685076"/>
            <a:ext cx="3326769" cy="618992"/>
          </a:xfrm>
          <a:prstGeom prst="uturnArrow">
            <a:avLst>
              <a:gd name="adj1" fmla="val 22655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tx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856345" y="1012357"/>
            <a:ext cx="3609079" cy="1591081"/>
          </a:xfrm>
          <a:prstGeom prst="downArrowCallout">
            <a:avLst/>
          </a:prstGeom>
          <a:solidFill>
            <a:srgbClr val="C39BE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Quvonch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ma’nosini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bildiradi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Выноска со стрелкой вниз 38"/>
          <p:cNvSpPr/>
          <p:nvPr/>
        </p:nvSpPr>
        <p:spPr>
          <a:xfrm>
            <a:off x="7919043" y="1014041"/>
            <a:ext cx="3819248" cy="1589395"/>
          </a:xfrm>
          <a:prstGeom prst="downArrowCallout">
            <a:avLst/>
          </a:prstGeom>
          <a:solidFill>
            <a:srgbClr val="C39BE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Achinish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ma’nosini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bildiradi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6345" y="3643110"/>
            <a:ext cx="357067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Baxtimga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B2A35B-2AEE-46F9-B2F4-3388C28654DF}"/>
              </a:ext>
            </a:extLst>
          </p:cNvPr>
          <p:cNvSpPr/>
          <p:nvPr/>
        </p:nvSpPr>
        <p:spPr>
          <a:xfrm>
            <a:off x="843765" y="4492122"/>
            <a:ext cx="3570679" cy="751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7E7240-1B1D-4D7A-B186-2FC34F256614}"/>
              </a:ext>
            </a:extLst>
          </p:cNvPr>
          <p:cNvSpPr/>
          <p:nvPr/>
        </p:nvSpPr>
        <p:spPr>
          <a:xfrm>
            <a:off x="8111995" y="5713713"/>
            <a:ext cx="3570211" cy="827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Afsuski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ABC899-A32B-42A4-A0D1-3A9619B880EA}"/>
              </a:ext>
            </a:extLst>
          </p:cNvPr>
          <p:cNvSpPr/>
          <p:nvPr/>
        </p:nvSpPr>
        <p:spPr>
          <a:xfrm>
            <a:off x="831185" y="5568622"/>
            <a:ext cx="3583259" cy="751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spcBef>
                <a:spcPct val="20000"/>
              </a:spcBef>
              <a:defRPr/>
            </a:pP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6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D77411-04EB-43FF-8A92-84C15A860818}"/>
              </a:ext>
            </a:extLst>
          </p:cNvPr>
          <p:cNvSpPr/>
          <p:nvPr/>
        </p:nvSpPr>
        <p:spPr>
          <a:xfrm>
            <a:off x="1873045" y="2348705"/>
            <a:ext cx="98814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n-US" sz="44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44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To‘ra</a:t>
            </a:r>
            <a:r>
              <a:rPr lang="en-US" sz="44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lang="en-US" sz="44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44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en-US" sz="44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44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topib</a:t>
            </a:r>
            <a:r>
              <a:rPr lang="en-US" sz="44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4400" b="1" dirty="0">
                <a:solidFill>
                  <a:srgbClr val="75808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9E4B69-394D-4311-85F7-7DFB910943BB}"/>
              </a:ext>
            </a:extLst>
          </p:cNvPr>
          <p:cNvSpPr/>
          <p:nvPr/>
        </p:nvSpPr>
        <p:spPr>
          <a:xfrm>
            <a:off x="1961263" y="101598"/>
            <a:ext cx="8661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70034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Mustaqil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bajarish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uchun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topshiriq</a:t>
            </a:r>
            <a:endParaRPr lang="ru-RU" sz="4000" b="1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Администратор\Desktop\orig.gif">
            <a:extLst>
              <a:ext uri="{FF2B5EF4-FFF2-40B4-BE49-F238E27FC236}">
                <a16:creationId xmlns:a16="http://schemas.microsoft.com/office/drawing/2014/main" id="{61389FB5-6E89-4574-97E1-FB8A466245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852" y="1124589"/>
            <a:ext cx="3802052" cy="293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33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3058" y="2420888"/>
            <a:ext cx="5953266" cy="1660077"/>
          </a:xfrm>
          <a:prstGeom prst="rect">
            <a:avLst/>
          </a:prstGeom>
        </p:spPr>
        <p:txBody>
          <a:bodyPr lIns="95973" tIns="47986" rIns="95973" bIns="47986">
            <a:spAutoFit/>
          </a:bodyPr>
          <a:lstStyle/>
          <a:p>
            <a:pPr algn="ctr" defTabSz="959714"/>
            <a:r>
              <a:rPr lang="en-US" sz="5079" b="1">
                <a:solidFill>
                  <a:srgbClr val="CCDDE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E’tiboringiz uchun rahmat!</a:t>
            </a:r>
            <a:endParaRPr lang="en-US" sz="6935" b="1" noProof="1">
              <a:solidFill>
                <a:srgbClr val="CCDDE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459201" y="1124745"/>
            <a:ext cx="3002576" cy="4886528"/>
            <a:chOff x="592131" y="323176"/>
            <a:chExt cx="4386186" cy="568809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9"/>
            <a:stretch/>
          </p:blipFill>
          <p:spPr bwMode="auto">
            <a:xfrm>
              <a:off x="592131" y="323176"/>
              <a:ext cx="4386186" cy="5688096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свеча благодарения скачать бесплатно - День рождения Свеча торт ..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16923" y="1039030"/>
              <a:ext cx="666866" cy="829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Овал 11"/>
            <p:cNvSpPr/>
            <p:nvPr/>
          </p:nvSpPr>
          <p:spPr>
            <a:xfrm>
              <a:off x="1242223" y="2284565"/>
              <a:ext cx="897746" cy="102654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9857"/>
              <a:endParaRPr lang="ru-RU" sz="1856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1215056" y="957596"/>
              <a:ext cx="816271" cy="91067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9857"/>
              <a:endParaRPr lang="ru-RU" sz="1856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1167492" y="4950421"/>
              <a:ext cx="897746" cy="92098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79857"/>
              <a:endParaRPr lang="ru-RU" sz="1856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F5AA775-9E43-42AB-9441-22F796287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7856" y="3762917"/>
              <a:ext cx="617019" cy="68281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AA20C7D-96FE-40DA-A3C8-AC25187B0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642" y="4972465"/>
              <a:ext cx="1009433" cy="9279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286BED1-13C3-4B6E-A665-07F4B30CB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052" y="2249105"/>
              <a:ext cx="937911" cy="10265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495387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CA89FD-78EA-44FD-AD64-779FAAD5B3AC}"/>
              </a:ext>
            </a:extLst>
          </p:cNvPr>
          <p:cNvSpPr/>
          <p:nvPr/>
        </p:nvSpPr>
        <p:spPr>
          <a:xfrm>
            <a:off x="2068949" y="417379"/>
            <a:ext cx="8650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ma’rifatparvarlari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 descr="круги со стрелками">
            <a:extLst>
              <a:ext uri="{FF2B5EF4-FFF2-40B4-BE49-F238E27FC236}">
                <a16:creationId xmlns:a16="http://schemas.microsoft.com/office/drawing/2014/main" id="{75195391-DA1D-4005-BAAB-749F3CE39437}"/>
              </a:ext>
            </a:extLst>
          </p:cNvPr>
          <p:cNvGrpSpPr/>
          <p:nvPr/>
        </p:nvGrpSpPr>
        <p:grpSpPr>
          <a:xfrm>
            <a:off x="1099227" y="1196502"/>
            <a:ext cx="10466960" cy="4667879"/>
            <a:chOff x="382696" y="397684"/>
            <a:chExt cx="1294479" cy="1988064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26BE19A-E1F2-44D5-BC9C-42BC5CEB377B}"/>
                </a:ext>
              </a:extLst>
            </p:cNvPr>
            <p:cNvGrpSpPr/>
            <p:nvPr/>
          </p:nvGrpSpPr>
          <p:grpSpPr>
            <a:xfrm>
              <a:off x="391213" y="397684"/>
              <a:ext cx="1285962" cy="687600"/>
              <a:chOff x="385763" y="1277938"/>
              <a:chExt cx="1285962" cy="687600"/>
            </a:xfrm>
            <a:solidFill>
              <a:srgbClr val="8C8D86"/>
            </a:solidFill>
          </p:grpSpPr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58C9CD95-7905-4A80-8562-3143460010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385763" y="1277938"/>
                <a:ext cx="687600" cy="687600"/>
              </a:xfrm>
              <a:prstGeom prst="ellips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A60C7E41-0EB4-46A2-ACB0-A65EA24129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81718" y="1397525"/>
                <a:ext cx="490859" cy="392507"/>
              </a:xfrm>
              <a:prstGeom prst="rect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Behbudiy</a:t>
                </a:r>
                <a:endParaRPr kumimoji="0" lang="ru-RU" sz="3200" b="1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Равнобедренный треугольник 21">
                <a:extLst>
                  <a:ext uri="{FF2B5EF4-FFF2-40B4-BE49-F238E27FC236}">
                    <a16:creationId xmlns:a16="http://schemas.microsoft.com/office/drawing/2014/main" id="{64EF3BE5-DD08-447B-8BA9-F643CA1558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 rot="5400000">
                <a:off x="1311294" y="1522164"/>
                <a:ext cx="521714" cy="199149"/>
              </a:xfrm>
              <a:prstGeom prst="triangle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4C4BBAB4-9A2B-43D9-94B0-A26EDD4E7B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983447" y="1050765"/>
              <a:ext cx="687600" cy="687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89B70B-3D81-4FAF-8C7A-F27743B5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584233" y="1226271"/>
              <a:ext cx="490859" cy="336588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Abdurauf Fitrat</a:t>
              </a:r>
              <a:endParaRPr kumimoji="0" lang="ru-RU" sz="32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Равнобедренный треугольник 24">
              <a:extLst>
                <a:ext uri="{FF2B5EF4-FFF2-40B4-BE49-F238E27FC236}">
                  <a16:creationId xmlns:a16="http://schemas.microsoft.com/office/drawing/2014/main" id="{8226ED4A-8B87-4154-9552-8853134AC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 flipH="1">
              <a:off x="223802" y="1294991"/>
              <a:ext cx="521714" cy="199149"/>
            </a:xfrm>
            <a:prstGeom prst="triangl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4B84FCE9-5FBD-45D1-8506-37011A14B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2696" y="1698148"/>
              <a:ext cx="687600" cy="6876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7A51F6CF-5772-459F-AD65-5B1A4B38E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78651" y="1873654"/>
              <a:ext cx="490859" cy="336588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Abdulla Avloniy</a:t>
              </a:r>
              <a:endParaRPr kumimoji="0" lang="ru-RU" sz="32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Равнобедренный треугольник 27">
              <a:extLst>
                <a:ext uri="{FF2B5EF4-FFF2-40B4-BE49-F238E27FC236}">
                  <a16:creationId xmlns:a16="http://schemas.microsoft.com/office/drawing/2014/main" id="{52998FD4-6EA0-436A-9DB9-A7077EA71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308227" y="1942374"/>
              <a:ext cx="521714" cy="199149"/>
            </a:xfrm>
            <a:prstGeom prst="triangl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DD68913-EDBD-41EC-81BE-AA8198A3C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65013" y="471484"/>
              <a:ext cx="540000" cy="5400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1">
                  <a:ln>
                    <a:noFill/>
                  </a:ln>
                  <a:solidFill>
                    <a:srgbClr val="8DAB8E">
                      <a:lumMod val="50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?</a:t>
              </a:r>
              <a:endParaRPr kumimoji="0" lang="ru-RU" sz="5400" b="0" i="0" u="none" strike="noStrike" kern="0" cap="none" spc="0" normalizeH="0" baseline="0" noProof="1">
                <a:ln>
                  <a:noFill/>
                </a:ln>
                <a:solidFill>
                  <a:srgbClr val="8DAB8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EDE24A20-6B68-4AA0-AB38-6CD1D4963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57247" y="1124565"/>
              <a:ext cx="540000" cy="5400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3320EEAE-5B60-41CA-BFC1-40D4D8574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6496" y="1771948"/>
              <a:ext cx="540000" cy="540000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B6113B6-0750-4C0F-AD28-12632CD107E9}"/>
              </a:ext>
            </a:extLst>
          </p:cNvPr>
          <p:cNvSpPr/>
          <p:nvPr/>
        </p:nvSpPr>
        <p:spPr>
          <a:xfrm>
            <a:off x="8593126" y="3141985"/>
            <a:ext cx="6094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1">
                <a:ln>
                  <a:noFill/>
                </a:ln>
                <a:solidFill>
                  <a:srgbClr val="8DAB8E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?</a:t>
            </a:r>
            <a:endParaRPr kumimoji="0" lang="ru-RU" sz="4400" b="0" i="0" u="none" strike="noStrike" kern="1200" cap="none" spc="0" normalizeH="0" baseline="0" noProof="1">
              <a:ln>
                <a:noFill/>
              </a:ln>
              <a:solidFill>
                <a:srgbClr val="8DAB8E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B6113B6-0750-4C0F-AD28-12632CD107E9}"/>
              </a:ext>
            </a:extLst>
          </p:cNvPr>
          <p:cNvSpPr/>
          <p:nvPr/>
        </p:nvSpPr>
        <p:spPr>
          <a:xfrm>
            <a:off x="3643280" y="4662009"/>
            <a:ext cx="6094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1">
                <a:ln>
                  <a:noFill/>
                </a:ln>
                <a:solidFill>
                  <a:srgbClr val="8DAB8E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?</a:t>
            </a:r>
            <a:endParaRPr kumimoji="0" lang="ru-RU" sz="4400" b="0" i="0" u="none" strike="noStrike" kern="1200" cap="none" spc="0" normalizeH="0" baseline="0" noProof="1">
              <a:ln>
                <a:noFill/>
              </a:ln>
              <a:solidFill>
                <a:srgbClr val="8DAB8E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46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16437300"/>
              </p:ext>
            </p:extLst>
          </p:nvPr>
        </p:nvGraphicFramePr>
        <p:xfrm>
          <a:off x="406810" y="1225296"/>
          <a:ext cx="11785190" cy="529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87878256"/>
              </p:ext>
            </p:extLst>
          </p:nvPr>
        </p:nvGraphicFramePr>
        <p:xfrm>
          <a:off x="1867905" y="4681048"/>
          <a:ext cx="8456190" cy="1890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7408C7-12FE-4166-8B06-D8075150B6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122529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5EF2DB-793D-402E-BE62-D87D84147B6B}"/>
              </a:ext>
            </a:extLst>
          </p:cNvPr>
          <p:cNvSpPr/>
          <p:nvPr/>
        </p:nvSpPr>
        <p:spPr>
          <a:xfrm>
            <a:off x="203404" y="6658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kirish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tarzda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ishlatilishiga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misollar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5"/>
          <p:cNvSpPr>
            <a:spLocks noEditPoints="1"/>
          </p:cNvSpPr>
          <p:nvPr/>
        </p:nvSpPr>
        <p:spPr bwMode="auto">
          <a:xfrm>
            <a:off x="4837369" y="308058"/>
            <a:ext cx="3259061" cy="6539677"/>
          </a:xfrm>
          <a:custGeom>
            <a:avLst/>
            <a:gdLst>
              <a:gd name="T0" fmla="*/ 770 w 1514"/>
              <a:gd name="T1" fmla="*/ 0 h 5643"/>
              <a:gd name="T2" fmla="*/ 18 w 1514"/>
              <a:gd name="T3" fmla="*/ 745 h 5643"/>
              <a:gd name="T4" fmla="*/ 702 w 1514"/>
              <a:gd name="T5" fmla="*/ 2271 h 5643"/>
              <a:gd name="T6" fmla="*/ 723 w 1514"/>
              <a:gd name="T7" fmla="*/ 4798 h 5643"/>
              <a:gd name="T8" fmla="*/ 770 w 1514"/>
              <a:gd name="T9" fmla="*/ 5643 h 5643"/>
              <a:gd name="T10" fmla="*/ 816 w 1514"/>
              <a:gd name="T11" fmla="*/ 4803 h 5643"/>
              <a:gd name="T12" fmla="*/ 872 w 1514"/>
              <a:gd name="T13" fmla="*/ 2278 h 5643"/>
              <a:gd name="T14" fmla="*/ 1514 w 1514"/>
              <a:gd name="T15" fmla="*/ 745 h 5643"/>
              <a:gd name="T16" fmla="*/ 770 w 1514"/>
              <a:gd name="T17" fmla="*/ 0 h 5643"/>
              <a:gd name="T18" fmla="*/ 381 w 1514"/>
              <a:gd name="T19" fmla="*/ 1217 h 5643"/>
              <a:gd name="T20" fmla="*/ 159 w 1514"/>
              <a:gd name="T21" fmla="*/ 745 h 5643"/>
              <a:gd name="T22" fmla="*/ 770 w 1514"/>
              <a:gd name="T23" fmla="*/ 133 h 5643"/>
              <a:gd name="T24" fmla="*/ 1382 w 1514"/>
              <a:gd name="T25" fmla="*/ 745 h 5643"/>
              <a:gd name="T26" fmla="*/ 1048 w 1514"/>
              <a:gd name="T27" fmla="*/ 1311 h 5643"/>
              <a:gd name="T28" fmla="*/ 381 w 1514"/>
              <a:gd name="T29" fmla="*/ 1217 h 5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14" h="5643">
                <a:moveTo>
                  <a:pt x="770" y="0"/>
                </a:moveTo>
                <a:cubicBezTo>
                  <a:pt x="359" y="0"/>
                  <a:pt x="0" y="334"/>
                  <a:pt x="18" y="745"/>
                </a:cubicBezTo>
                <a:cubicBezTo>
                  <a:pt x="47" y="1432"/>
                  <a:pt x="656" y="1558"/>
                  <a:pt x="702" y="2271"/>
                </a:cubicBezTo>
                <a:cubicBezTo>
                  <a:pt x="736" y="2806"/>
                  <a:pt x="723" y="3445"/>
                  <a:pt x="723" y="4798"/>
                </a:cubicBezTo>
                <a:cubicBezTo>
                  <a:pt x="723" y="4939"/>
                  <a:pt x="734" y="5643"/>
                  <a:pt x="770" y="5643"/>
                </a:cubicBezTo>
                <a:cubicBezTo>
                  <a:pt x="807" y="5643"/>
                  <a:pt x="816" y="4943"/>
                  <a:pt x="816" y="4803"/>
                </a:cubicBezTo>
                <a:cubicBezTo>
                  <a:pt x="816" y="3462"/>
                  <a:pt x="842" y="2810"/>
                  <a:pt x="872" y="2278"/>
                </a:cubicBezTo>
                <a:cubicBezTo>
                  <a:pt x="912" y="1563"/>
                  <a:pt x="1514" y="1312"/>
                  <a:pt x="1514" y="745"/>
                </a:cubicBezTo>
                <a:cubicBezTo>
                  <a:pt x="1514" y="334"/>
                  <a:pt x="1181" y="0"/>
                  <a:pt x="770" y="0"/>
                </a:cubicBezTo>
                <a:close/>
                <a:moveTo>
                  <a:pt x="381" y="1217"/>
                </a:moveTo>
                <a:cubicBezTo>
                  <a:pt x="280" y="1111"/>
                  <a:pt x="159" y="935"/>
                  <a:pt x="159" y="745"/>
                </a:cubicBezTo>
                <a:cubicBezTo>
                  <a:pt x="159" y="407"/>
                  <a:pt x="432" y="133"/>
                  <a:pt x="770" y="133"/>
                </a:cubicBezTo>
                <a:cubicBezTo>
                  <a:pt x="1108" y="133"/>
                  <a:pt x="1382" y="407"/>
                  <a:pt x="1382" y="745"/>
                </a:cubicBezTo>
                <a:cubicBezTo>
                  <a:pt x="1382" y="829"/>
                  <a:pt x="1330" y="1116"/>
                  <a:pt x="1048" y="1311"/>
                </a:cubicBezTo>
                <a:cubicBezTo>
                  <a:pt x="822" y="1467"/>
                  <a:pt x="603" y="1448"/>
                  <a:pt x="381" y="1217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112655" tIns="56327" rIns="112655" bIns="56327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Freeform 10"/>
          <p:cNvSpPr>
            <a:spLocks noEditPoints="1"/>
          </p:cNvSpPr>
          <p:nvPr/>
        </p:nvSpPr>
        <p:spPr bwMode="auto">
          <a:xfrm>
            <a:off x="3435576" y="1951732"/>
            <a:ext cx="2934219" cy="4947131"/>
          </a:xfrm>
          <a:custGeom>
            <a:avLst/>
            <a:gdLst>
              <a:gd name="T0" fmla="*/ 0 w 1725"/>
              <a:gd name="T1" fmla="*/ 728 h 3136"/>
              <a:gd name="T2" fmla="*/ 654 w 1725"/>
              <a:gd name="T3" fmla="*/ 1382 h 3136"/>
              <a:gd name="T4" fmla="*/ 1577 w 1725"/>
              <a:gd name="T5" fmla="*/ 1789 h 3136"/>
              <a:gd name="T6" fmla="*/ 1669 w 1725"/>
              <a:gd name="T7" fmla="*/ 3119 h 3136"/>
              <a:gd name="T8" fmla="*/ 1666 w 1725"/>
              <a:gd name="T9" fmla="*/ 1513 h 3136"/>
              <a:gd name="T10" fmla="*/ 654 w 1725"/>
              <a:gd name="T11" fmla="*/ 73 h 3136"/>
              <a:gd name="T12" fmla="*/ 0 w 1725"/>
              <a:gd name="T13" fmla="*/ 728 h 3136"/>
              <a:gd name="T14" fmla="*/ 119 w 1725"/>
              <a:gd name="T15" fmla="*/ 727 h 3136"/>
              <a:gd name="T16" fmla="*/ 858 w 1725"/>
              <a:gd name="T17" fmla="*/ 232 h 3136"/>
              <a:gd name="T18" fmla="*/ 858 w 1725"/>
              <a:gd name="T19" fmla="*/ 232 h 3136"/>
              <a:gd name="T20" fmla="*/ 1517 w 1725"/>
              <a:gd name="T21" fmla="*/ 1260 h 3136"/>
              <a:gd name="T22" fmla="*/ 1327 w 1725"/>
              <a:gd name="T23" fmla="*/ 1365 h 3136"/>
              <a:gd name="T24" fmla="*/ 654 w 1725"/>
              <a:gd name="T25" fmla="*/ 1263 h 3136"/>
              <a:gd name="T26" fmla="*/ 119 w 1725"/>
              <a:gd name="T27" fmla="*/ 727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5" h="3136">
                <a:moveTo>
                  <a:pt x="0" y="728"/>
                </a:moveTo>
                <a:cubicBezTo>
                  <a:pt x="0" y="1089"/>
                  <a:pt x="293" y="1382"/>
                  <a:pt x="654" y="1382"/>
                </a:cubicBezTo>
                <a:cubicBezTo>
                  <a:pt x="654" y="1382"/>
                  <a:pt x="1471" y="1368"/>
                  <a:pt x="1577" y="1789"/>
                </a:cubicBezTo>
                <a:cubicBezTo>
                  <a:pt x="1650" y="2081"/>
                  <a:pt x="1614" y="3136"/>
                  <a:pt x="1669" y="3119"/>
                </a:cubicBezTo>
                <a:cubicBezTo>
                  <a:pt x="1725" y="3102"/>
                  <a:pt x="1666" y="1513"/>
                  <a:pt x="1666" y="1513"/>
                </a:cubicBezTo>
                <a:cubicBezTo>
                  <a:pt x="1666" y="0"/>
                  <a:pt x="654" y="73"/>
                  <a:pt x="654" y="73"/>
                </a:cubicBezTo>
                <a:cubicBezTo>
                  <a:pt x="293" y="73"/>
                  <a:pt x="0" y="366"/>
                  <a:pt x="0" y="728"/>
                </a:cubicBezTo>
                <a:close/>
                <a:moveTo>
                  <a:pt x="119" y="727"/>
                </a:moveTo>
                <a:cubicBezTo>
                  <a:pt x="119" y="431"/>
                  <a:pt x="464" y="101"/>
                  <a:pt x="858" y="232"/>
                </a:cubicBezTo>
                <a:cubicBezTo>
                  <a:pt x="858" y="232"/>
                  <a:pt x="858" y="232"/>
                  <a:pt x="858" y="232"/>
                </a:cubicBezTo>
                <a:cubicBezTo>
                  <a:pt x="1302" y="379"/>
                  <a:pt x="1461" y="872"/>
                  <a:pt x="1517" y="1260"/>
                </a:cubicBezTo>
                <a:cubicBezTo>
                  <a:pt x="1530" y="1352"/>
                  <a:pt x="1487" y="1434"/>
                  <a:pt x="1327" y="1365"/>
                </a:cubicBezTo>
                <a:cubicBezTo>
                  <a:pt x="1190" y="1306"/>
                  <a:pt x="976" y="1254"/>
                  <a:pt x="654" y="1263"/>
                </a:cubicBezTo>
                <a:cubicBezTo>
                  <a:pt x="358" y="1263"/>
                  <a:pt x="119" y="1023"/>
                  <a:pt x="119" y="727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112655" tIns="56327" rIns="112655" bIns="56327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reeform 8"/>
          <p:cNvSpPr>
            <a:spLocks noEditPoints="1"/>
          </p:cNvSpPr>
          <p:nvPr/>
        </p:nvSpPr>
        <p:spPr bwMode="auto">
          <a:xfrm>
            <a:off x="6734146" y="4229876"/>
            <a:ext cx="2632845" cy="2658947"/>
          </a:xfrm>
          <a:custGeom>
            <a:avLst/>
            <a:gdLst>
              <a:gd name="T0" fmla="*/ 790 w 1444"/>
              <a:gd name="T1" fmla="*/ 20 h 1653"/>
              <a:gd name="T2" fmla="*/ 172 w 1444"/>
              <a:gd name="T3" fmla="*/ 389 h 1653"/>
              <a:gd name="T4" fmla="*/ 58 w 1444"/>
              <a:gd name="T5" fmla="*/ 1653 h 1653"/>
              <a:gd name="T6" fmla="*/ 136 w 1444"/>
              <a:gd name="T7" fmla="*/ 1463 h 1653"/>
              <a:gd name="T8" fmla="*/ 783 w 1444"/>
              <a:gd name="T9" fmla="*/ 1329 h 1653"/>
              <a:gd name="T10" fmla="*/ 1444 w 1444"/>
              <a:gd name="T11" fmla="*/ 675 h 1653"/>
              <a:gd name="T12" fmla="*/ 790 w 1444"/>
              <a:gd name="T13" fmla="*/ 20 h 1653"/>
              <a:gd name="T14" fmla="*/ 792 w 1444"/>
              <a:gd name="T15" fmla="*/ 1206 h 1653"/>
              <a:gd name="T16" fmla="*/ 324 w 1444"/>
              <a:gd name="T17" fmla="*/ 1248 h 1653"/>
              <a:gd name="T18" fmla="*/ 170 w 1444"/>
              <a:gd name="T19" fmla="*/ 1129 h 1653"/>
              <a:gd name="T20" fmla="*/ 337 w 1444"/>
              <a:gd name="T21" fmla="*/ 389 h 1653"/>
              <a:gd name="T22" fmla="*/ 792 w 1444"/>
              <a:gd name="T23" fmla="*/ 135 h 1653"/>
              <a:gd name="T24" fmla="*/ 1328 w 1444"/>
              <a:gd name="T25" fmla="*/ 671 h 1653"/>
              <a:gd name="T26" fmla="*/ 792 w 1444"/>
              <a:gd name="T27" fmla="*/ 1206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4" h="1653">
                <a:moveTo>
                  <a:pt x="790" y="20"/>
                </a:moveTo>
                <a:cubicBezTo>
                  <a:pt x="453" y="39"/>
                  <a:pt x="262" y="224"/>
                  <a:pt x="172" y="389"/>
                </a:cubicBezTo>
                <a:cubicBezTo>
                  <a:pt x="0" y="703"/>
                  <a:pt x="0" y="1653"/>
                  <a:pt x="58" y="1653"/>
                </a:cubicBezTo>
                <a:cubicBezTo>
                  <a:pt x="99" y="1653"/>
                  <a:pt x="57" y="1579"/>
                  <a:pt x="136" y="1463"/>
                </a:cubicBezTo>
                <a:cubicBezTo>
                  <a:pt x="221" y="1338"/>
                  <a:pt x="783" y="1329"/>
                  <a:pt x="783" y="1329"/>
                </a:cubicBezTo>
                <a:cubicBezTo>
                  <a:pt x="1151" y="1329"/>
                  <a:pt x="1444" y="1036"/>
                  <a:pt x="1444" y="675"/>
                </a:cubicBezTo>
                <a:cubicBezTo>
                  <a:pt x="1444" y="313"/>
                  <a:pt x="1151" y="0"/>
                  <a:pt x="790" y="20"/>
                </a:cubicBezTo>
                <a:close/>
                <a:moveTo>
                  <a:pt x="792" y="1206"/>
                </a:moveTo>
                <a:cubicBezTo>
                  <a:pt x="582" y="1199"/>
                  <a:pt x="427" y="1223"/>
                  <a:pt x="324" y="1248"/>
                </a:cubicBezTo>
                <a:cubicBezTo>
                  <a:pt x="222" y="1273"/>
                  <a:pt x="170" y="1254"/>
                  <a:pt x="170" y="1129"/>
                </a:cubicBezTo>
                <a:cubicBezTo>
                  <a:pt x="170" y="923"/>
                  <a:pt x="204" y="603"/>
                  <a:pt x="337" y="389"/>
                </a:cubicBezTo>
                <a:cubicBezTo>
                  <a:pt x="432" y="237"/>
                  <a:pt x="600" y="135"/>
                  <a:pt x="792" y="135"/>
                </a:cubicBezTo>
                <a:cubicBezTo>
                  <a:pt x="1088" y="135"/>
                  <a:pt x="1328" y="375"/>
                  <a:pt x="1328" y="671"/>
                </a:cubicBezTo>
                <a:cubicBezTo>
                  <a:pt x="1328" y="966"/>
                  <a:pt x="1088" y="1206"/>
                  <a:pt x="792" y="1206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112655" tIns="56327" rIns="112655" bIns="56327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Freeform 7"/>
          <p:cNvSpPr>
            <a:spLocks noEditPoints="1"/>
          </p:cNvSpPr>
          <p:nvPr/>
        </p:nvSpPr>
        <p:spPr bwMode="auto">
          <a:xfrm>
            <a:off x="6581503" y="1969554"/>
            <a:ext cx="2741797" cy="5034073"/>
          </a:xfrm>
          <a:custGeom>
            <a:avLst/>
            <a:gdLst>
              <a:gd name="T0" fmla="*/ 1072 w 1726"/>
              <a:gd name="T1" fmla="*/ 73 h 3136"/>
              <a:gd name="T2" fmla="*/ 60 w 1726"/>
              <a:gd name="T3" fmla="*/ 1513 h 3136"/>
              <a:gd name="T4" fmla="*/ 57 w 1726"/>
              <a:gd name="T5" fmla="*/ 3119 h 3136"/>
              <a:gd name="T6" fmla="*/ 149 w 1726"/>
              <a:gd name="T7" fmla="*/ 1789 h 3136"/>
              <a:gd name="T8" fmla="*/ 1072 w 1726"/>
              <a:gd name="T9" fmla="*/ 1382 h 3136"/>
              <a:gd name="T10" fmla="*/ 1726 w 1726"/>
              <a:gd name="T11" fmla="*/ 728 h 3136"/>
              <a:gd name="T12" fmla="*/ 1072 w 1726"/>
              <a:gd name="T13" fmla="*/ 73 h 3136"/>
              <a:gd name="T14" fmla="*/ 1072 w 1726"/>
              <a:gd name="T15" fmla="*/ 1263 h 3136"/>
              <a:gd name="T16" fmla="*/ 399 w 1726"/>
              <a:gd name="T17" fmla="*/ 1365 h 3136"/>
              <a:gd name="T18" fmla="*/ 209 w 1726"/>
              <a:gd name="T19" fmla="*/ 1260 h 3136"/>
              <a:gd name="T20" fmla="*/ 867 w 1726"/>
              <a:gd name="T21" fmla="*/ 232 h 3136"/>
              <a:gd name="T22" fmla="*/ 867 w 1726"/>
              <a:gd name="T23" fmla="*/ 232 h 3136"/>
              <a:gd name="T24" fmla="*/ 1607 w 1726"/>
              <a:gd name="T25" fmla="*/ 727 h 3136"/>
              <a:gd name="T26" fmla="*/ 1072 w 1726"/>
              <a:gd name="T27" fmla="*/ 1263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6" h="3136">
                <a:moveTo>
                  <a:pt x="1072" y="73"/>
                </a:moveTo>
                <a:cubicBezTo>
                  <a:pt x="1072" y="73"/>
                  <a:pt x="60" y="0"/>
                  <a:pt x="60" y="1513"/>
                </a:cubicBezTo>
                <a:cubicBezTo>
                  <a:pt x="60" y="1513"/>
                  <a:pt x="0" y="3102"/>
                  <a:pt x="57" y="3119"/>
                </a:cubicBezTo>
                <a:cubicBezTo>
                  <a:pt x="111" y="3136"/>
                  <a:pt x="75" y="2081"/>
                  <a:pt x="149" y="1789"/>
                </a:cubicBezTo>
                <a:cubicBezTo>
                  <a:pt x="255" y="1368"/>
                  <a:pt x="1072" y="1382"/>
                  <a:pt x="1072" y="1382"/>
                </a:cubicBezTo>
                <a:cubicBezTo>
                  <a:pt x="1433" y="1382"/>
                  <a:pt x="1726" y="1089"/>
                  <a:pt x="1726" y="728"/>
                </a:cubicBezTo>
                <a:cubicBezTo>
                  <a:pt x="1726" y="366"/>
                  <a:pt x="1433" y="73"/>
                  <a:pt x="1072" y="73"/>
                </a:cubicBezTo>
                <a:close/>
                <a:moveTo>
                  <a:pt x="1072" y="1263"/>
                </a:moveTo>
                <a:cubicBezTo>
                  <a:pt x="750" y="1254"/>
                  <a:pt x="536" y="1306"/>
                  <a:pt x="399" y="1365"/>
                </a:cubicBezTo>
                <a:cubicBezTo>
                  <a:pt x="239" y="1434"/>
                  <a:pt x="196" y="1352"/>
                  <a:pt x="209" y="1260"/>
                </a:cubicBezTo>
                <a:cubicBezTo>
                  <a:pt x="265" y="872"/>
                  <a:pt x="424" y="379"/>
                  <a:pt x="867" y="232"/>
                </a:cubicBezTo>
                <a:cubicBezTo>
                  <a:pt x="867" y="232"/>
                  <a:pt x="867" y="232"/>
                  <a:pt x="867" y="232"/>
                </a:cubicBezTo>
                <a:cubicBezTo>
                  <a:pt x="1262" y="101"/>
                  <a:pt x="1607" y="431"/>
                  <a:pt x="1607" y="727"/>
                </a:cubicBezTo>
                <a:cubicBezTo>
                  <a:pt x="1607" y="1023"/>
                  <a:pt x="1367" y="1263"/>
                  <a:pt x="1072" y="1263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112655" tIns="56327" rIns="112655" bIns="56327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Freeform 11"/>
          <p:cNvSpPr>
            <a:spLocks noEditPoints="1"/>
          </p:cNvSpPr>
          <p:nvPr/>
        </p:nvSpPr>
        <p:spPr bwMode="auto">
          <a:xfrm>
            <a:off x="3140652" y="4102120"/>
            <a:ext cx="3112049" cy="2705103"/>
          </a:xfrm>
          <a:custGeom>
            <a:avLst/>
            <a:gdLst>
              <a:gd name="T0" fmla="*/ 0 w 1445"/>
              <a:gd name="T1" fmla="*/ 675 h 1653"/>
              <a:gd name="T2" fmla="*/ 662 w 1445"/>
              <a:gd name="T3" fmla="*/ 1329 h 1653"/>
              <a:gd name="T4" fmla="*/ 1309 w 1445"/>
              <a:gd name="T5" fmla="*/ 1463 h 1653"/>
              <a:gd name="T6" fmla="*/ 1387 w 1445"/>
              <a:gd name="T7" fmla="*/ 1653 h 1653"/>
              <a:gd name="T8" fmla="*/ 1273 w 1445"/>
              <a:gd name="T9" fmla="*/ 389 h 1653"/>
              <a:gd name="T10" fmla="*/ 655 w 1445"/>
              <a:gd name="T11" fmla="*/ 20 h 1653"/>
              <a:gd name="T12" fmla="*/ 0 w 1445"/>
              <a:gd name="T13" fmla="*/ 675 h 1653"/>
              <a:gd name="T14" fmla="*/ 117 w 1445"/>
              <a:gd name="T15" fmla="*/ 671 h 1653"/>
              <a:gd name="T16" fmla="*/ 652 w 1445"/>
              <a:gd name="T17" fmla="*/ 135 h 1653"/>
              <a:gd name="T18" fmla="*/ 1108 w 1445"/>
              <a:gd name="T19" fmla="*/ 389 h 1653"/>
              <a:gd name="T20" fmla="*/ 1275 w 1445"/>
              <a:gd name="T21" fmla="*/ 1129 h 1653"/>
              <a:gd name="T22" fmla="*/ 1121 w 1445"/>
              <a:gd name="T23" fmla="*/ 1248 h 1653"/>
              <a:gd name="T24" fmla="*/ 652 w 1445"/>
              <a:gd name="T25" fmla="*/ 1206 h 1653"/>
              <a:gd name="T26" fmla="*/ 117 w 1445"/>
              <a:gd name="T27" fmla="*/ 671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5" h="1653">
                <a:moveTo>
                  <a:pt x="0" y="675"/>
                </a:moveTo>
                <a:cubicBezTo>
                  <a:pt x="0" y="1036"/>
                  <a:pt x="294" y="1329"/>
                  <a:pt x="662" y="1329"/>
                </a:cubicBezTo>
                <a:cubicBezTo>
                  <a:pt x="662" y="1329"/>
                  <a:pt x="1224" y="1338"/>
                  <a:pt x="1309" y="1463"/>
                </a:cubicBezTo>
                <a:cubicBezTo>
                  <a:pt x="1388" y="1579"/>
                  <a:pt x="1346" y="1653"/>
                  <a:pt x="1387" y="1653"/>
                </a:cubicBezTo>
                <a:cubicBezTo>
                  <a:pt x="1445" y="1653"/>
                  <a:pt x="1445" y="703"/>
                  <a:pt x="1273" y="389"/>
                </a:cubicBezTo>
                <a:cubicBezTo>
                  <a:pt x="1183" y="224"/>
                  <a:pt x="992" y="39"/>
                  <a:pt x="655" y="20"/>
                </a:cubicBezTo>
                <a:cubicBezTo>
                  <a:pt x="294" y="0"/>
                  <a:pt x="0" y="313"/>
                  <a:pt x="0" y="675"/>
                </a:cubicBezTo>
                <a:close/>
                <a:moveTo>
                  <a:pt x="117" y="671"/>
                </a:moveTo>
                <a:cubicBezTo>
                  <a:pt x="117" y="375"/>
                  <a:pt x="357" y="135"/>
                  <a:pt x="652" y="135"/>
                </a:cubicBezTo>
                <a:cubicBezTo>
                  <a:pt x="845" y="135"/>
                  <a:pt x="1013" y="237"/>
                  <a:pt x="1108" y="389"/>
                </a:cubicBezTo>
                <a:cubicBezTo>
                  <a:pt x="1241" y="603"/>
                  <a:pt x="1275" y="923"/>
                  <a:pt x="1275" y="1129"/>
                </a:cubicBezTo>
                <a:cubicBezTo>
                  <a:pt x="1275" y="1254"/>
                  <a:pt x="1223" y="1273"/>
                  <a:pt x="1121" y="1248"/>
                </a:cubicBezTo>
                <a:cubicBezTo>
                  <a:pt x="1018" y="1223"/>
                  <a:pt x="863" y="1199"/>
                  <a:pt x="652" y="1206"/>
                </a:cubicBezTo>
                <a:cubicBezTo>
                  <a:pt x="357" y="1206"/>
                  <a:pt x="117" y="966"/>
                  <a:pt x="117" y="671"/>
                </a:cubicBezTo>
                <a:close/>
              </a:path>
            </a:pathLst>
          </a:custGeom>
          <a:solidFill>
            <a:srgbClr val="92D05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112655" tIns="56327" rIns="112655" bIns="56327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458960" y="243840"/>
            <a:ext cx="2585091" cy="3020790"/>
          </a:xfrm>
          <a:prstGeom prst="rect">
            <a:avLst/>
          </a:prstGeom>
          <a:noFill/>
        </p:spPr>
        <p:txBody>
          <a:bodyPr wrap="square" lIns="112655" tIns="56327" rIns="112655" bIns="56327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323300" y="1619790"/>
            <a:ext cx="2384111" cy="1562445"/>
          </a:xfrm>
          <a:prstGeom prst="rect">
            <a:avLst/>
          </a:prstGeom>
          <a:noFill/>
        </p:spPr>
        <p:txBody>
          <a:bodyPr wrap="square" lIns="112655" tIns="56327" rIns="112655" bIns="56327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Biz,</a:t>
            </a:r>
            <a:r>
              <a:rPr kumimoji="0" lang="en-US" sz="24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b="0" i="1" u="none" strike="noStrike" kern="1200" cap="none" spc="0" normalizeH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albatta, </a:t>
            </a:r>
            <a:r>
              <a:rPr kumimoji="0" lang="en-US" sz="24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kutubxonaga boramiz.</a:t>
            </a:r>
            <a:endParaRPr kumimoji="0" lang="en-US" sz="2400" b="1" i="0" u="none" strike="noStrike" kern="1200" cap="none" spc="0" normalizeH="0" baseline="0" noProof="1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5291" y="3835050"/>
            <a:ext cx="3383280" cy="1525576"/>
          </a:xfrm>
          <a:prstGeom prst="rect">
            <a:avLst/>
          </a:prstGeom>
          <a:noFill/>
        </p:spPr>
        <p:txBody>
          <a:bodyPr wrap="square" lIns="112655" tIns="56327" rIns="112655" bIns="56327" rtlCol="0">
            <a:noAutofit/>
          </a:bodyPr>
          <a:lstStyle/>
          <a:p>
            <a:pPr lvl="0"/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Darhaqiqat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,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Abdurauf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Fitrat</a:t>
            </a:r>
            <a:r>
              <a:rPr lang="uz-Latn-U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o‘zbek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uz-Latn-UZ" sz="2400" dirty="0">
                <a:latin typeface="Arial" pitchFamily="34" charset="0"/>
                <a:cs typeface="Arial" pitchFamily="34" charset="0"/>
              </a:rPr>
              <a:t>adabiyoti ravnaqiga salmoqli hissa qo‘sh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12179" y="4736430"/>
            <a:ext cx="2535181" cy="1120325"/>
          </a:xfrm>
          <a:prstGeom prst="rect">
            <a:avLst/>
          </a:prstGeom>
          <a:noFill/>
        </p:spPr>
        <p:txBody>
          <a:bodyPr wrap="square" lIns="112655" tIns="56327" rIns="112655" bIns="56327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emak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darhaqiqat</a:t>
            </a:r>
            <a:endParaRPr kumimoji="0" lang="en-US" sz="2400" b="1" i="0" u="none" strike="noStrike" kern="1200" cap="none" spc="0" normalizeH="0" baseline="0" noProof="1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1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3355" y="4864497"/>
            <a:ext cx="2535181" cy="992258"/>
          </a:xfrm>
          <a:prstGeom prst="rect">
            <a:avLst/>
          </a:prstGeom>
          <a:noFill/>
        </p:spPr>
        <p:txBody>
          <a:bodyPr wrap="square" lIns="112655" tIns="56327" rIns="112655" bIns="56327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birinchidan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ikkinchidan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512179" y="2832263"/>
            <a:ext cx="2535181" cy="799153"/>
          </a:xfrm>
          <a:prstGeom prst="rect">
            <a:avLst/>
          </a:prstGeom>
          <a:noFill/>
        </p:spPr>
        <p:txBody>
          <a:bodyPr wrap="square" lIns="112655" tIns="56327" rIns="112655" bIns="56327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enimcha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sizningcha</a:t>
            </a:r>
            <a:endParaRPr kumimoji="0" lang="en-US" sz="2400" b="1" i="0" u="none" strike="noStrike" kern="1200" cap="none" spc="0" normalizeH="0" baseline="0" noProof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99308" y="579678"/>
            <a:ext cx="2535181" cy="1167595"/>
          </a:xfrm>
          <a:prstGeom prst="rect">
            <a:avLst/>
          </a:prstGeom>
          <a:noFill/>
        </p:spPr>
        <p:txBody>
          <a:bodyPr wrap="square" lIns="112655" tIns="56327" rIns="112655" bIns="56327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Kirish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so‘zlar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942002" y="2779342"/>
            <a:ext cx="2535181" cy="970575"/>
          </a:xfrm>
          <a:prstGeom prst="rect">
            <a:avLst/>
          </a:prstGeom>
          <a:noFill/>
        </p:spPr>
        <p:txBody>
          <a:bodyPr wrap="square" lIns="112655" tIns="56327" rIns="112655" bIns="56327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albatta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shubhasiz</a:t>
            </a:r>
            <a:endParaRPr kumimoji="0" lang="en-US" sz="2400" b="1" i="0" u="none" strike="noStrike" kern="1200" cap="none" spc="0" normalizeH="0" baseline="0" noProof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ardrop 60"/>
          <p:cNvSpPr/>
          <p:nvPr/>
        </p:nvSpPr>
        <p:spPr bwMode="auto">
          <a:xfrm rot="8100000">
            <a:off x="2325627" y="266469"/>
            <a:ext cx="681448" cy="611708"/>
          </a:xfrm>
          <a:prstGeom prst="teardrop">
            <a:avLst>
              <a:gd name="adj" fmla="val 122191"/>
            </a:avLst>
          </a:prstGeom>
          <a:solidFill>
            <a:srgbClr val="00B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2655" tIns="56327" rIns="112655" bIns="56327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ardrop 60"/>
          <p:cNvSpPr/>
          <p:nvPr/>
        </p:nvSpPr>
        <p:spPr bwMode="auto">
          <a:xfrm rot="8100000">
            <a:off x="9794597" y="564917"/>
            <a:ext cx="681448" cy="611708"/>
          </a:xfrm>
          <a:prstGeom prst="teardrop">
            <a:avLst>
              <a:gd name="adj" fmla="val 122191"/>
            </a:avLst>
          </a:prstGeom>
          <a:solidFill>
            <a:srgbClr val="00B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2655" tIns="56327" rIns="112655" bIns="56327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ardrop 60"/>
          <p:cNvSpPr/>
          <p:nvPr/>
        </p:nvSpPr>
        <p:spPr bwMode="auto">
          <a:xfrm rot="8100000">
            <a:off x="1120141" y="2915391"/>
            <a:ext cx="681448" cy="611708"/>
          </a:xfrm>
          <a:prstGeom prst="teardrop">
            <a:avLst>
              <a:gd name="adj" fmla="val 122191"/>
            </a:avLst>
          </a:prstGeom>
          <a:solidFill>
            <a:srgbClr val="00B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2655" tIns="56327" rIns="112655" bIns="56327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9440" y="1158908"/>
            <a:ext cx="3076136" cy="11804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12655" tIns="56327" rIns="112655" bIns="56327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1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ardrop 60"/>
          <p:cNvSpPr/>
          <p:nvPr/>
        </p:nvSpPr>
        <p:spPr bwMode="auto">
          <a:xfrm rot="8100000">
            <a:off x="2209856" y="5621924"/>
            <a:ext cx="681448" cy="611708"/>
          </a:xfrm>
          <a:prstGeom prst="teardrop">
            <a:avLst>
              <a:gd name="adj" fmla="val 122191"/>
            </a:avLst>
          </a:prstGeom>
          <a:solidFill>
            <a:srgbClr val="00B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2655" tIns="56327" rIns="112655" bIns="56327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ardrop 60"/>
          <p:cNvSpPr/>
          <p:nvPr/>
        </p:nvSpPr>
        <p:spPr bwMode="auto">
          <a:xfrm rot="8100000">
            <a:off x="10274924" y="2925986"/>
            <a:ext cx="681448" cy="611708"/>
          </a:xfrm>
          <a:prstGeom prst="teardrop">
            <a:avLst>
              <a:gd name="adj" fmla="val 122191"/>
            </a:avLst>
          </a:prstGeom>
          <a:solidFill>
            <a:srgbClr val="00B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2655" tIns="56327" rIns="112655" bIns="56327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B62DA9-BC93-4F14-BCB2-A02EF4E96B2B}"/>
              </a:ext>
            </a:extLst>
          </p:cNvPr>
          <p:cNvSpPr/>
          <p:nvPr/>
        </p:nvSpPr>
        <p:spPr>
          <a:xfrm>
            <a:off x="9351088" y="3755652"/>
            <a:ext cx="26509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Cho‘lpon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00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birinchidan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an’anaviy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sharqona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bilimlardan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ikkinchidan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yevropacha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tahsil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tarbiya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oldi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1E69ED-5BC0-4875-BA5A-2E951240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137" y="5855309"/>
            <a:ext cx="1104483" cy="9481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6ACCDD-3EB4-4A22-956A-BB95F79D8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61" y="5486250"/>
            <a:ext cx="309094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6" grpId="0"/>
      <p:bldP spid="62" grpId="0"/>
      <p:bldP spid="63" grpId="0"/>
      <p:bldP spid="64" grpId="0"/>
      <p:bldP spid="66" grpId="0"/>
      <p:bldP spid="6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FB44911-50E6-4AD8-B23A-01D6D74CA14C}"/>
              </a:ext>
            </a:extLst>
          </p:cNvPr>
          <p:cNvSpPr/>
          <p:nvPr/>
        </p:nvSpPr>
        <p:spPr>
          <a:xfrm>
            <a:off x="2757948" y="1367765"/>
            <a:ext cx="5589639" cy="153383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uygʻonish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davrining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yorqin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namoyandalaridan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F8205BB-97A2-4DCE-B55F-9E3A208FAD8E}"/>
              </a:ext>
            </a:extLst>
          </p:cNvPr>
          <p:cNvSpPr/>
          <p:nvPr/>
        </p:nvSpPr>
        <p:spPr>
          <a:xfrm>
            <a:off x="4905182" y="3138816"/>
            <a:ext cx="5366181" cy="1533832"/>
          </a:xfrm>
          <a:prstGeom prst="roundRect">
            <a:avLst/>
          </a:prstGeom>
          <a:solidFill>
            <a:srgbClr val="36D6C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Maʼrifatparvar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tarixchi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zabardast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tilshunos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B177C31-43C4-48A2-A318-7787AE666336}"/>
              </a:ext>
            </a:extLst>
          </p:cNvPr>
          <p:cNvSpPr/>
          <p:nvPr/>
        </p:nvSpPr>
        <p:spPr>
          <a:xfrm>
            <a:off x="6873866" y="4956985"/>
            <a:ext cx="4842612" cy="155690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Ilk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matbaachilaridan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muallim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A639F8-0E03-4046-8B6D-4F0EA781C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35" y="4672648"/>
            <a:ext cx="1597290" cy="14022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2A7AE0-B4B3-4FEA-9338-AAAA0B5BE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65" y="3782705"/>
            <a:ext cx="2731174" cy="27311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937673-7231-4C73-901E-6D9313CF2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96" y="2933030"/>
            <a:ext cx="1481456" cy="13046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51CE11-814C-4F5C-9DD6-B7FE5365D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860"/>
            <a:ext cx="12192000" cy="122529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2533D7-6575-4720-B207-B8F1C79442EB}"/>
              </a:ext>
            </a:extLst>
          </p:cNvPr>
          <p:cNvSpPr/>
          <p:nvPr/>
        </p:nvSpPr>
        <p:spPr>
          <a:xfrm>
            <a:off x="1640852" y="116038"/>
            <a:ext cx="8868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5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mavzuning</a:t>
            </a:r>
            <a:r>
              <a:rPr lang="en-US" sz="5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bayoni</a:t>
            </a:r>
            <a:endParaRPr lang="ru-RU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4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FB44911-50E6-4AD8-B23A-01D6D74CA14C}"/>
              </a:ext>
            </a:extLst>
          </p:cNvPr>
          <p:cNvSpPr/>
          <p:nvPr/>
        </p:nvSpPr>
        <p:spPr>
          <a:xfrm>
            <a:off x="2389239" y="1237493"/>
            <a:ext cx="6796322" cy="169743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z-Cyrl-U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ярких представителей периода национального пробуждения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F8205BB-97A2-4DCE-B55F-9E3A208FAD8E}"/>
              </a:ext>
            </a:extLst>
          </p:cNvPr>
          <p:cNvSpPr/>
          <p:nvPr/>
        </p:nvSpPr>
        <p:spPr>
          <a:xfrm>
            <a:off x="4603729" y="3138816"/>
            <a:ext cx="5557910" cy="1533832"/>
          </a:xfrm>
          <a:prstGeom prst="roundRect">
            <a:avLst/>
          </a:prstGeom>
          <a:solidFill>
            <a:srgbClr val="54B8A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z-Cyrl-U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 просветитель, учён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ый</a:t>
            </a:r>
            <a:r>
              <a:rPr lang="uz-Cyrl-U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историк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сильный лингвист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B177C31-43C4-48A2-A318-7787AE666336}"/>
              </a:ext>
            </a:extLst>
          </p:cNvPr>
          <p:cNvSpPr/>
          <p:nvPr/>
        </p:nvSpPr>
        <p:spPr>
          <a:xfrm>
            <a:off x="6602136" y="5040139"/>
            <a:ext cx="5285065" cy="155690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первых узбекских типографов, учитель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467806-03AE-40DD-AF3B-D54936874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439" y="2934929"/>
            <a:ext cx="1597290" cy="140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FA639F8-0E03-4046-8B6D-4F0EA781C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511" y="4672648"/>
            <a:ext cx="1597290" cy="14022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15EB3E-D74B-4F57-92B7-795A3E27D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94" y="3674516"/>
            <a:ext cx="2731245" cy="27312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19C47C-D3C0-4B3E-B820-01DFECAB3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103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21C54E-DAB3-41D8-9CEA-EA70ECDB110F}"/>
              </a:ext>
            </a:extLst>
          </p:cNvPr>
          <p:cNvSpPr/>
          <p:nvPr/>
        </p:nvSpPr>
        <p:spPr>
          <a:xfrm>
            <a:off x="162232" y="155517"/>
            <a:ext cx="12029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F28FA3-1035-4ABF-A43E-B091E838159B}"/>
              </a:ext>
            </a:extLst>
          </p:cNvPr>
          <p:cNvSpPr/>
          <p:nvPr/>
        </p:nvSpPr>
        <p:spPr>
          <a:xfrm>
            <a:off x="368710" y="2220967"/>
            <a:ext cx="7483518" cy="3170099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R="0" lvl="0" indent="5365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Isʼhoqxon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Toʻra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Ibrat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1862-yili Namangan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viloyatining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Toʻraqoʻrgʻon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qishlogʻida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ziyoli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oilasida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tavallud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7AFB21-7C13-4A2D-A292-D9D34E6C5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5" r="15482"/>
          <a:stretch/>
        </p:blipFill>
        <p:spPr>
          <a:xfrm>
            <a:off x="7852228" y="1747128"/>
            <a:ext cx="373017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2617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D861F8-DCAA-4AF3-9058-795B8053787F}"/>
              </a:ext>
            </a:extLst>
          </p:cNvPr>
          <p:cNvSpPr/>
          <p:nvPr/>
        </p:nvSpPr>
        <p:spPr>
          <a:xfrm>
            <a:off x="398205" y="0"/>
            <a:ext cx="11518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E52095-D3A4-4A76-BAAF-425F3550455B}"/>
              </a:ext>
            </a:extLst>
          </p:cNvPr>
          <p:cNvSpPr/>
          <p:nvPr/>
        </p:nvSpPr>
        <p:spPr>
          <a:xfrm>
            <a:off x="398205" y="1228076"/>
            <a:ext cx="7424995" cy="3046988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R="0" lvl="0" indent="536575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Otasi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Junaydulla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xoʻja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onasi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Hurbibi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otin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xat-savodli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kishilar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boʻlib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o‘qituvchilik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qilishgan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Isʼhoqxon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ota-onasi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qoʻlida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savod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chiqarib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keyin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turli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maktab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madrasalarda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oʻqiydi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5808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DF8693-E003-4133-A6C9-BCEF694B9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0" y="4275064"/>
            <a:ext cx="3115325" cy="22826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8DE4FC-FA74-4C93-BBEC-585D34B2C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413" y="1939267"/>
            <a:ext cx="3730283" cy="3796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CA106E-F375-42B5-985F-BD3285B50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764" y="4292255"/>
            <a:ext cx="3183372" cy="22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83408"/>
      </p:ext>
    </p:extLst>
  </p:cSld>
  <p:clrMapOvr>
    <a:masterClrMapping/>
  </p:clrMapOvr>
  <p:transition spd="slow">
    <p:fade/>
  </p:transition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1418</TotalTime>
  <Words>840</Words>
  <Application>Microsoft Office PowerPoint</Application>
  <PresentationFormat>Широкоэкранный</PresentationFormat>
  <Paragraphs>127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28</vt:i4>
      </vt:variant>
    </vt:vector>
  </HeadingPairs>
  <TitlesOfParts>
    <vt:vector size="53" baseType="lpstr">
      <vt:lpstr>Algerian</vt:lpstr>
      <vt:lpstr>Arial</vt:lpstr>
      <vt:lpstr>Brush Script MT</vt:lpstr>
      <vt:lpstr>Calibri</vt:lpstr>
      <vt:lpstr>Calibri Light</vt:lpstr>
      <vt:lpstr>Constantia</vt:lpstr>
      <vt:lpstr>Franklin Gothic Book</vt:lpstr>
      <vt:lpstr>Open Sans</vt:lpstr>
      <vt:lpstr>Open Sans Light</vt:lpstr>
      <vt:lpstr>Rage Italic</vt:lpstr>
      <vt:lpstr>Times New Roman</vt:lpstr>
      <vt:lpstr>Tw Cen MT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Тема Office</vt:lpstr>
      <vt:lpstr>7_Office Theme</vt:lpstr>
      <vt:lpstr>8_Office Theme</vt:lpstr>
      <vt:lpstr>1_Кнопка</vt:lpstr>
      <vt:lpstr>Ретро</vt:lpstr>
      <vt:lpstr>9_Office Theme</vt:lpstr>
      <vt:lpstr>Davlat (o‘zbek) tili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“Ilmi Ibrat” she’riy to‘plami (1909) </vt:lpstr>
      <vt:lpstr>Hikoya va romanlari </vt:lpstr>
      <vt:lpstr>Презентация PowerPoint</vt:lpstr>
      <vt:lpstr>Matbuotchilik faoliyati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MAVZU: FONETIKA</dc:title>
  <dc:creator>Alisher</dc:creator>
  <cp:lastModifiedBy>Hp</cp:lastModifiedBy>
  <cp:revision>178</cp:revision>
  <dcterms:created xsi:type="dcterms:W3CDTF">2019-11-20T18:21:49Z</dcterms:created>
  <dcterms:modified xsi:type="dcterms:W3CDTF">2021-02-25T10:03:20Z</dcterms:modified>
</cp:coreProperties>
</file>