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3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theme/theme4.xml" ContentType="application/vnd.openxmlformats-officedocument.theme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theme/theme5.xml" ContentType="application/vnd.openxmlformats-officedocument.theme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theme/theme6.xml" ContentType="application/vnd.openxmlformats-officedocument.theme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7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theme/theme8.xml" ContentType="application/vnd.openxmlformats-officedocument.theme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theme/theme9.xml" ContentType="application/vnd.openxmlformats-officedocument.theme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theme/theme10.xml" ContentType="application/vnd.openxmlformats-officedocument.theme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theme/theme11.xml" ContentType="application/vnd.openxmlformats-officedocument.theme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theme/theme12.xml" ContentType="application/vnd.openxmlformats-officedocument.theme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4" r:id="rId1"/>
    <p:sldMasterId id="2147483842" r:id="rId2"/>
    <p:sldMasterId id="2147483900" r:id="rId3"/>
    <p:sldMasterId id="2147483958" r:id="rId4"/>
    <p:sldMasterId id="2147484016" r:id="rId5"/>
    <p:sldMasterId id="2147484074" r:id="rId6"/>
    <p:sldMasterId id="2147484132" r:id="rId7"/>
    <p:sldMasterId id="2147484139" r:id="rId8"/>
    <p:sldMasterId id="2147484152" r:id="rId9"/>
    <p:sldMasterId id="2147484162" r:id="rId10"/>
    <p:sldMasterId id="2147484170" r:id="rId11"/>
    <p:sldMasterId id="2147484182" r:id="rId12"/>
    <p:sldMasterId id="2147484212" r:id="rId13"/>
  </p:sldMasterIdLst>
  <p:notesMasterIdLst>
    <p:notesMasterId r:id="rId42"/>
  </p:notesMasterIdLst>
  <p:sldIdLst>
    <p:sldId id="301" r:id="rId14"/>
    <p:sldId id="277" r:id="rId15"/>
    <p:sldId id="442" r:id="rId16"/>
    <p:sldId id="324" r:id="rId17"/>
    <p:sldId id="441" r:id="rId18"/>
    <p:sldId id="334" r:id="rId19"/>
    <p:sldId id="302" r:id="rId20"/>
    <p:sldId id="303" r:id="rId21"/>
    <p:sldId id="309" r:id="rId22"/>
    <p:sldId id="310" r:id="rId23"/>
    <p:sldId id="436" r:id="rId24"/>
    <p:sldId id="437" r:id="rId25"/>
    <p:sldId id="438" r:id="rId26"/>
    <p:sldId id="314" r:id="rId27"/>
    <p:sldId id="439" r:id="rId28"/>
    <p:sldId id="272" r:id="rId29"/>
    <p:sldId id="443" r:id="rId30"/>
    <p:sldId id="1663" r:id="rId31"/>
    <p:sldId id="1664" r:id="rId32"/>
    <p:sldId id="440" r:id="rId33"/>
    <p:sldId id="331" r:id="rId34"/>
    <p:sldId id="311" r:id="rId35"/>
    <p:sldId id="332" r:id="rId36"/>
    <p:sldId id="1665" r:id="rId37"/>
    <p:sldId id="1666" r:id="rId38"/>
    <p:sldId id="336" r:id="rId39"/>
    <p:sldId id="327" r:id="rId40"/>
    <p:sldId id="282" r:id="rId41"/>
  </p:sldIdLst>
  <p:sldSz cx="12192000" cy="6858000"/>
  <p:notesSz cx="6858000" cy="9144000"/>
  <p:defaultTextStyle>
    <a:defPPr>
      <a:defRPr lang="en-US"/>
    </a:defPPr>
    <a:lvl1pPr marL="0" algn="l" defTabSz="45640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403" algn="l" defTabSz="45640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2772" algn="l" defTabSz="45640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69166" algn="l" defTabSz="45640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5571" algn="l" defTabSz="45640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1925" algn="l" defTabSz="45640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38332" algn="l" defTabSz="45640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4737" algn="l" defTabSz="45640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1123" algn="l" defTabSz="45640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B8AC"/>
    <a:srgbClr val="36D6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tableStyles" Target="tableStyles.xml"/><Relationship Id="rId20" Type="http://schemas.openxmlformats.org/officeDocument/2006/relationships/slide" Target="slides/slide7.xml"/><Relationship Id="rId41" Type="http://schemas.openxmlformats.org/officeDocument/2006/relationships/slide" Target="slides/slide2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BC3B0B-278C-4B04-A8D3-78D416FCB12B}" type="doc">
      <dgm:prSet loTypeId="urn:microsoft.com/office/officeart/2005/8/layout/vProcess5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29CE75F-D4D0-4868-B819-9703A90CA5ED}">
      <dgm:prSet phldrT="[Текст]" custT="1"/>
      <dgm:spPr/>
      <dgm:t>
        <a:bodyPr/>
        <a:lstStyle/>
        <a:p>
          <a:pPr algn="ctr"/>
          <a:r>
            <a: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b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ma’rifatparvarlari</a:t>
          </a:r>
          <a:endParaRPr lang="en-US" sz="28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r>
            <a: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b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haqida</a:t>
          </a:r>
          <a:r>
            <a: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nimalarni</a:t>
          </a:r>
          <a:r>
            <a: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bilasiz</a:t>
          </a:r>
          <a:r>
            <a: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? </a:t>
          </a:r>
          <a:endParaRPr lang="ru-RU" sz="28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ACBEA7-B77B-40FC-B31C-8CF9E4E84C82}" type="parTrans" cxnId="{6ACA61BE-ECD7-4F39-9DC0-E9FD4FD54F8C}">
      <dgm:prSet/>
      <dgm:spPr/>
      <dgm:t>
        <a:bodyPr/>
        <a:lstStyle/>
        <a:p>
          <a:endParaRPr lang="ru-RU"/>
        </a:p>
      </dgm:t>
    </dgm:pt>
    <dgm:pt modelId="{53EB3884-AAD7-4EAD-A4BB-7644DD72B02B}" type="sibTrans" cxnId="{6ACA61BE-ECD7-4F39-9DC0-E9FD4FD54F8C}">
      <dgm:prSet/>
      <dgm:spPr/>
      <dgm:t>
        <a:bodyPr/>
        <a:lstStyle/>
        <a:p>
          <a:endParaRPr lang="ru-RU"/>
        </a:p>
      </dgm:t>
    </dgm:pt>
    <dgm:pt modelId="{B1C88102-8677-4B37-BE74-27685D7E6446}">
      <dgm:prSet phldrT="[Текст]"/>
      <dgm:spPr/>
      <dgm:t>
        <a:bodyPr/>
        <a:lstStyle/>
        <a:p>
          <a:pPr algn="ctr"/>
          <a:r>
            <a:rPr lang="en-US" b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tilida</a:t>
          </a:r>
          <a:r>
            <a: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kirish</a:t>
          </a:r>
          <a:r>
            <a: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so‘zlar</a:t>
          </a:r>
          <a:r>
            <a: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qay</a:t>
          </a:r>
          <a:r>
            <a: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tarzda</a:t>
          </a:r>
          <a:r>
            <a: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ishlatilishiga</a:t>
          </a:r>
          <a:r>
            <a: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misol</a:t>
          </a:r>
          <a:r>
            <a: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keltiring</a:t>
          </a:r>
          <a:r>
            <a: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83760B-9EB1-4FB1-A85D-A19C70504F59}" type="parTrans" cxnId="{CB65984F-8942-43BB-810C-323AEBF715A8}">
      <dgm:prSet/>
      <dgm:spPr/>
      <dgm:t>
        <a:bodyPr/>
        <a:lstStyle/>
        <a:p>
          <a:endParaRPr lang="ru-RU"/>
        </a:p>
      </dgm:t>
    </dgm:pt>
    <dgm:pt modelId="{1103372E-EA7B-4C6B-B69E-45AA2AC26AC9}" type="sibTrans" cxnId="{CB65984F-8942-43BB-810C-323AEBF715A8}">
      <dgm:prSet/>
      <dgm:spPr/>
      <dgm:t>
        <a:bodyPr/>
        <a:lstStyle/>
        <a:p>
          <a:endParaRPr lang="ru-RU"/>
        </a:p>
      </dgm:t>
    </dgm:pt>
    <dgm:pt modelId="{9C378E21-9BC1-415F-8FD0-4B46FE20D0D7}">
      <dgm:prSet phldrT="[Текст]"/>
      <dgm:spPr/>
      <dgm:t>
        <a:bodyPr/>
        <a:lstStyle/>
        <a:p>
          <a:pPr algn="ctr"/>
          <a:r>
            <a:rPr lang="en-US" b="1" i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Menimcha</a:t>
          </a:r>
          <a:r>
            <a:rPr lang="en-US" b="1" i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b="1" i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albatta</a:t>
          </a:r>
          <a:r>
            <a:rPr lang="en-US" b="1" i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b="1" i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shubhasiz</a:t>
          </a:r>
          <a:r>
            <a:rPr lang="en-US" b="1" i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b="1" i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demak</a:t>
          </a:r>
          <a:r>
            <a:rPr lang="en-US" b="1" i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b="1" i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birinchidan</a:t>
          </a:r>
          <a:r>
            <a:rPr lang="en-US" b="1" i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b="1" i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ikkinchidan</a:t>
          </a:r>
          <a:r>
            <a:rPr lang="en-US" b="1" i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b="1" i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avvalo</a:t>
          </a:r>
          <a:r>
            <a:rPr lang="en-US" b="1" i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b="1" i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darhaqiqat</a:t>
          </a:r>
          <a:r>
            <a:rPr lang="en-US" b="1" i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b="1" i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ma’lumki</a:t>
          </a:r>
          <a:r>
            <a:rPr lang="en-US" b="1" i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so‘zlari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yordamida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gaplar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tuzing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86BA5C9-D593-4903-8D46-B1CAED94430D}" type="parTrans" cxnId="{CE7797A6-B719-4CEA-8484-F89266038C2B}">
      <dgm:prSet/>
      <dgm:spPr/>
      <dgm:t>
        <a:bodyPr/>
        <a:lstStyle/>
        <a:p>
          <a:endParaRPr lang="ru-RU"/>
        </a:p>
      </dgm:t>
    </dgm:pt>
    <dgm:pt modelId="{BA52BC8C-581E-493A-85FF-338F42847990}" type="sibTrans" cxnId="{CE7797A6-B719-4CEA-8484-F89266038C2B}">
      <dgm:prSet/>
      <dgm:spPr/>
      <dgm:t>
        <a:bodyPr/>
        <a:lstStyle/>
        <a:p>
          <a:endParaRPr lang="ru-RU"/>
        </a:p>
      </dgm:t>
    </dgm:pt>
    <dgm:pt modelId="{7415E006-4552-48C8-82AF-43890547F226}" type="pres">
      <dgm:prSet presAssocID="{2FBC3B0B-278C-4B04-A8D3-78D416FCB12B}" presName="outerComposite" presStyleCnt="0">
        <dgm:presLayoutVars>
          <dgm:chMax val="5"/>
          <dgm:dir/>
          <dgm:resizeHandles val="exact"/>
        </dgm:presLayoutVars>
      </dgm:prSet>
      <dgm:spPr/>
    </dgm:pt>
    <dgm:pt modelId="{BCD33E96-3235-4BC2-BD7F-58F02D219B25}" type="pres">
      <dgm:prSet presAssocID="{2FBC3B0B-278C-4B04-A8D3-78D416FCB12B}" presName="dummyMaxCanvas" presStyleCnt="0">
        <dgm:presLayoutVars/>
      </dgm:prSet>
      <dgm:spPr/>
    </dgm:pt>
    <dgm:pt modelId="{F917F0AF-1F3C-404A-8B17-FA405FEC468D}" type="pres">
      <dgm:prSet presAssocID="{2FBC3B0B-278C-4B04-A8D3-78D416FCB12B}" presName="ThreeNodes_1" presStyleLbl="node1" presStyleIdx="0" presStyleCnt="3">
        <dgm:presLayoutVars>
          <dgm:bulletEnabled val="1"/>
        </dgm:presLayoutVars>
      </dgm:prSet>
      <dgm:spPr/>
    </dgm:pt>
    <dgm:pt modelId="{B7EC56C1-D151-4EC1-AA72-FF71ECA935CC}" type="pres">
      <dgm:prSet presAssocID="{2FBC3B0B-278C-4B04-A8D3-78D416FCB12B}" presName="ThreeNodes_2" presStyleLbl="node1" presStyleIdx="1" presStyleCnt="3">
        <dgm:presLayoutVars>
          <dgm:bulletEnabled val="1"/>
        </dgm:presLayoutVars>
      </dgm:prSet>
      <dgm:spPr/>
    </dgm:pt>
    <dgm:pt modelId="{11F14449-4984-44E5-BA83-8256F6514F55}" type="pres">
      <dgm:prSet presAssocID="{2FBC3B0B-278C-4B04-A8D3-78D416FCB12B}" presName="ThreeNodes_3" presStyleLbl="node1" presStyleIdx="2" presStyleCnt="3">
        <dgm:presLayoutVars>
          <dgm:bulletEnabled val="1"/>
        </dgm:presLayoutVars>
      </dgm:prSet>
      <dgm:spPr/>
    </dgm:pt>
    <dgm:pt modelId="{1101A07F-7E34-45A8-A152-43BFC733492C}" type="pres">
      <dgm:prSet presAssocID="{2FBC3B0B-278C-4B04-A8D3-78D416FCB12B}" presName="ThreeConn_1-2" presStyleLbl="fgAccFollowNode1" presStyleIdx="0" presStyleCnt="2">
        <dgm:presLayoutVars>
          <dgm:bulletEnabled val="1"/>
        </dgm:presLayoutVars>
      </dgm:prSet>
      <dgm:spPr/>
    </dgm:pt>
    <dgm:pt modelId="{3EB664A4-1B8C-429F-AC60-4D8C63CD6BAF}" type="pres">
      <dgm:prSet presAssocID="{2FBC3B0B-278C-4B04-A8D3-78D416FCB12B}" presName="ThreeConn_2-3" presStyleLbl="fgAccFollowNode1" presStyleIdx="1" presStyleCnt="2">
        <dgm:presLayoutVars>
          <dgm:bulletEnabled val="1"/>
        </dgm:presLayoutVars>
      </dgm:prSet>
      <dgm:spPr/>
    </dgm:pt>
    <dgm:pt modelId="{25D5E360-72BF-4C9E-90BF-4076963B2A5E}" type="pres">
      <dgm:prSet presAssocID="{2FBC3B0B-278C-4B04-A8D3-78D416FCB12B}" presName="ThreeNodes_1_text" presStyleLbl="node1" presStyleIdx="2" presStyleCnt="3">
        <dgm:presLayoutVars>
          <dgm:bulletEnabled val="1"/>
        </dgm:presLayoutVars>
      </dgm:prSet>
      <dgm:spPr/>
    </dgm:pt>
    <dgm:pt modelId="{2E51B940-5394-411E-82A0-F32FFC3DDAB3}" type="pres">
      <dgm:prSet presAssocID="{2FBC3B0B-278C-4B04-A8D3-78D416FCB12B}" presName="ThreeNodes_2_text" presStyleLbl="node1" presStyleIdx="2" presStyleCnt="3">
        <dgm:presLayoutVars>
          <dgm:bulletEnabled val="1"/>
        </dgm:presLayoutVars>
      </dgm:prSet>
      <dgm:spPr/>
    </dgm:pt>
    <dgm:pt modelId="{BBD80698-EE78-47F2-8BB0-D95AF2AF99A6}" type="pres">
      <dgm:prSet presAssocID="{2FBC3B0B-278C-4B04-A8D3-78D416FCB12B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25F79706-7411-4B3A-A9C5-CE3498F923B7}" type="presOf" srcId="{B1C88102-8677-4B37-BE74-27685D7E6446}" destId="{B7EC56C1-D151-4EC1-AA72-FF71ECA935CC}" srcOrd="0" destOrd="0" presId="urn:microsoft.com/office/officeart/2005/8/layout/vProcess5"/>
    <dgm:cxn modelId="{700C3F0B-98AC-4644-9F76-066639782830}" type="presOf" srcId="{1103372E-EA7B-4C6B-B69E-45AA2AC26AC9}" destId="{3EB664A4-1B8C-429F-AC60-4D8C63CD6BAF}" srcOrd="0" destOrd="0" presId="urn:microsoft.com/office/officeart/2005/8/layout/vProcess5"/>
    <dgm:cxn modelId="{5DBF2313-3C92-4E6C-8974-DF5E219D12CD}" type="presOf" srcId="{9C378E21-9BC1-415F-8FD0-4B46FE20D0D7}" destId="{11F14449-4984-44E5-BA83-8256F6514F55}" srcOrd="0" destOrd="0" presId="urn:microsoft.com/office/officeart/2005/8/layout/vProcess5"/>
    <dgm:cxn modelId="{427EE820-D6F5-4055-A95D-9A8E80429525}" type="presOf" srcId="{929CE75F-D4D0-4868-B819-9703A90CA5ED}" destId="{F917F0AF-1F3C-404A-8B17-FA405FEC468D}" srcOrd="0" destOrd="0" presId="urn:microsoft.com/office/officeart/2005/8/layout/vProcess5"/>
    <dgm:cxn modelId="{7DAA0E39-2CDD-4CDB-92CB-656843C18764}" type="presOf" srcId="{B1C88102-8677-4B37-BE74-27685D7E6446}" destId="{2E51B940-5394-411E-82A0-F32FFC3DDAB3}" srcOrd="1" destOrd="0" presId="urn:microsoft.com/office/officeart/2005/8/layout/vProcess5"/>
    <dgm:cxn modelId="{59727139-AA2B-4A51-98A4-0E673AD0E859}" type="presOf" srcId="{2FBC3B0B-278C-4B04-A8D3-78D416FCB12B}" destId="{7415E006-4552-48C8-82AF-43890547F226}" srcOrd="0" destOrd="0" presId="urn:microsoft.com/office/officeart/2005/8/layout/vProcess5"/>
    <dgm:cxn modelId="{CB65984F-8942-43BB-810C-323AEBF715A8}" srcId="{2FBC3B0B-278C-4B04-A8D3-78D416FCB12B}" destId="{B1C88102-8677-4B37-BE74-27685D7E6446}" srcOrd="1" destOrd="0" parTransId="{A183760B-9EB1-4FB1-A85D-A19C70504F59}" sibTransId="{1103372E-EA7B-4C6B-B69E-45AA2AC26AC9}"/>
    <dgm:cxn modelId="{717ED29B-EEAE-4E7C-942A-09D12BEA6F16}" type="presOf" srcId="{929CE75F-D4D0-4868-B819-9703A90CA5ED}" destId="{25D5E360-72BF-4C9E-90BF-4076963B2A5E}" srcOrd="1" destOrd="0" presId="urn:microsoft.com/office/officeart/2005/8/layout/vProcess5"/>
    <dgm:cxn modelId="{CE7797A6-B719-4CEA-8484-F89266038C2B}" srcId="{2FBC3B0B-278C-4B04-A8D3-78D416FCB12B}" destId="{9C378E21-9BC1-415F-8FD0-4B46FE20D0D7}" srcOrd="2" destOrd="0" parTransId="{C86BA5C9-D593-4903-8D46-B1CAED94430D}" sibTransId="{BA52BC8C-581E-493A-85FF-338F42847990}"/>
    <dgm:cxn modelId="{4DA73CB1-7D0D-4761-ACBA-9B8D5EE8DE8D}" type="presOf" srcId="{53EB3884-AAD7-4EAD-A4BB-7644DD72B02B}" destId="{1101A07F-7E34-45A8-A152-43BFC733492C}" srcOrd="0" destOrd="0" presId="urn:microsoft.com/office/officeart/2005/8/layout/vProcess5"/>
    <dgm:cxn modelId="{6ACA61BE-ECD7-4F39-9DC0-E9FD4FD54F8C}" srcId="{2FBC3B0B-278C-4B04-A8D3-78D416FCB12B}" destId="{929CE75F-D4D0-4868-B819-9703A90CA5ED}" srcOrd="0" destOrd="0" parTransId="{ECACBEA7-B77B-40FC-B31C-8CF9E4E84C82}" sibTransId="{53EB3884-AAD7-4EAD-A4BB-7644DD72B02B}"/>
    <dgm:cxn modelId="{A9D7E2F7-50C3-44F2-B848-9A64CBCC2363}" type="presOf" srcId="{9C378E21-9BC1-415F-8FD0-4B46FE20D0D7}" destId="{BBD80698-EE78-47F2-8BB0-D95AF2AF99A6}" srcOrd="1" destOrd="0" presId="urn:microsoft.com/office/officeart/2005/8/layout/vProcess5"/>
    <dgm:cxn modelId="{288887C6-EBF1-4BAF-AD55-3D6E7BCAE88D}" type="presParOf" srcId="{7415E006-4552-48C8-82AF-43890547F226}" destId="{BCD33E96-3235-4BC2-BD7F-58F02D219B25}" srcOrd="0" destOrd="0" presId="urn:microsoft.com/office/officeart/2005/8/layout/vProcess5"/>
    <dgm:cxn modelId="{56D0AD2E-2247-49FF-A004-2E0DC6B41288}" type="presParOf" srcId="{7415E006-4552-48C8-82AF-43890547F226}" destId="{F917F0AF-1F3C-404A-8B17-FA405FEC468D}" srcOrd="1" destOrd="0" presId="urn:microsoft.com/office/officeart/2005/8/layout/vProcess5"/>
    <dgm:cxn modelId="{9D8536BB-8903-4F10-BE86-08CFE3F6096E}" type="presParOf" srcId="{7415E006-4552-48C8-82AF-43890547F226}" destId="{B7EC56C1-D151-4EC1-AA72-FF71ECA935CC}" srcOrd="2" destOrd="0" presId="urn:microsoft.com/office/officeart/2005/8/layout/vProcess5"/>
    <dgm:cxn modelId="{D2876ADF-4D45-409F-AEAD-181E44BBC528}" type="presParOf" srcId="{7415E006-4552-48C8-82AF-43890547F226}" destId="{11F14449-4984-44E5-BA83-8256F6514F55}" srcOrd="3" destOrd="0" presId="urn:microsoft.com/office/officeart/2005/8/layout/vProcess5"/>
    <dgm:cxn modelId="{7650A10D-318B-4A4E-85BE-4EA86D6F5B0C}" type="presParOf" srcId="{7415E006-4552-48C8-82AF-43890547F226}" destId="{1101A07F-7E34-45A8-A152-43BFC733492C}" srcOrd="4" destOrd="0" presId="urn:microsoft.com/office/officeart/2005/8/layout/vProcess5"/>
    <dgm:cxn modelId="{EFF57521-A3E1-46A4-A7CE-5C5D70DEF53A}" type="presParOf" srcId="{7415E006-4552-48C8-82AF-43890547F226}" destId="{3EB664A4-1B8C-429F-AC60-4D8C63CD6BAF}" srcOrd="5" destOrd="0" presId="urn:microsoft.com/office/officeart/2005/8/layout/vProcess5"/>
    <dgm:cxn modelId="{7EE240D0-97A0-44AE-8A74-E79DDA3BE52A}" type="presParOf" srcId="{7415E006-4552-48C8-82AF-43890547F226}" destId="{25D5E360-72BF-4C9E-90BF-4076963B2A5E}" srcOrd="6" destOrd="0" presId="urn:microsoft.com/office/officeart/2005/8/layout/vProcess5"/>
    <dgm:cxn modelId="{FF49F65F-1879-46D4-8AAD-ED7BDB1F5711}" type="presParOf" srcId="{7415E006-4552-48C8-82AF-43890547F226}" destId="{2E51B940-5394-411E-82A0-F32FFC3DDAB3}" srcOrd="7" destOrd="0" presId="urn:microsoft.com/office/officeart/2005/8/layout/vProcess5"/>
    <dgm:cxn modelId="{5C8007EA-144F-446E-808D-C42D0F73BDA4}" type="presParOf" srcId="{7415E006-4552-48C8-82AF-43890547F226}" destId="{BBD80698-EE78-47F2-8BB0-D95AF2AF99A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5C70C3-8A8B-4C6C-A92A-2A1F40C24D73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FC75CD5-D656-440B-B483-E3D98426B9C1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xfrm>
          <a:off x="0" y="76098"/>
          <a:ext cx="3106521" cy="2428790"/>
        </a:xfrm>
        <a:prstGeom prst="ellipse">
          <a:avLst/>
        </a:prstGeom>
        <a:gradFill rotWithShape="1">
          <a:gsLst>
            <a:gs pos="0">
              <a:srgbClr val="51C3CA">
                <a:tint val="50000"/>
                <a:satMod val="300000"/>
              </a:srgbClr>
            </a:gs>
            <a:gs pos="35000">
              <a:srgbClr val="51C3CA">
                <a:tint val="37000"/>
                <a:satMod val="300000"/>
              </a:srgbClr>
            </a:gs>
            <a:gs pos="100000">
              <a:srgbClr val="51C3CA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51C3CA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r>
            <a:rPr lang="en-US" sz="3200" b="1" dirty="0" err="1">
              <a:solidFill>
                <a:srgbClr val="002060"/>
              </a:solidFill>
              <a:latin typeface="Arial" pitchFamily="34" charset="0"/>
              <a:ea typeface="+mn-ea"/>
              <a:cs typeface="Arial" pitchFamily="34" charset="0"/>
            </a:rPr>
            <a:t>Gapning</a:t>
          </a:r>
          <a:r>
            <a:rPr lang="en-US" sz="3200" b="1" dirty="0">
              <a:solidFill>
                <a:srgbClr val="002060"/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en-US" sz="3200" b="1" dirty="0" err="1">
              <a:solidFill>
                <a:srgbClr val="002060"/>
              </a:solidFill>
              <a:latin typeface="Arial" pitchFamily="34" charset="0"/>
              <a:ea typeface="+mn-ea"/>
              <a:cs typeface="Arial" pitchFamily="34" charset="0"/>
            </a:rPr>
            <a:t>boshida</a:t>
          </a:r>
          <a:endParaRPr lang="ru-RU" sz="3200" b="1" dirty="0">
            <a:solidFill>
              <a:srgbClr val="002060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E22A0956-BC08-4CAF-8234-B5135CDFFDEF}" type="parTrans" cxnId="{13996DC5-D332-4692-A956-961743F6E183}">
      <dgm:prSet/>
      <dgm:spPr/>
      <dgm:t>
        <a:bodyPr/>
        <a:lstStyle/>
        <a:p>
          <a:endParaRPr lang="ru-RU"/>
        </a:p>
      </dgm:t>
    </dgm:pt>
    <dgm:pt modelId="{0FB4A8CA-B98B-4E7D-8982-71B6C10DF4A1}" type="sibTrans" cxnId="{13996DC5-D332-4692-A956-961743F6E183}">
      <dgm:prSet/>
      <dgm:spPr/>
      <dgm:t>
        <a:bodyPr/>
        <a:lstStyle/>
        <a:p>
          <a:endParaRPr lang="ru-RU"/>
        </a:p>
      </dgm:t>
    </dgm:pt>
    <dgm:pt modelId="{B9766FA6-AB29-4081-81DC-F8B8C070327F}">
      <dgm:prSet phldrT="[Текст]" custT="1"/>
      <dgm:spPr>
        <a:xfrm>
          <a:off x="2368404" y="1569632"/>
          <a:ext cx="2877701" cy="1583043"/>
        </a:xfrm>
        <a:prstGeom prst="rect">
          <a:avLst/>
        </a:prstGeom>
        <a:solidFill>
          <a:schemeClr val="accent1">
            <a:lumMod val="40000"/>
            <a:lumOff val="60000"/>
            <a:alpha val="90000"/>
          </a:schemeClr>
        </a:solidFill>
        <a:ln w="25400" cap="flat" cmpd="sng" algn="ctr">
          <a:solidFill>
            <a:srgbClr val="51C3CA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 sz="2400" b="1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DCFCC17C-CC94-412E-A0C5-95402EE6F983}" type="parTrans" cxnId="{3430E380-3E52-43DF-846F-5C7168A56786}">
      <dgm:prSet/>
      <dgm:spPr/>
      <dgm:t>
        <a:bodyPr/>
        <a:lstStyle/>
        <a:p>
          <a:endParaRPr lang="ru-RU"/>
        </a:p>
      </dgm:t>
    </dgm:pt>
    <dgm:pt modelId="{DC86B72C-A8ED-4BDF-9935-99B1E3FF8FF6}" type="sibTrans" cxnId="{3430E380-3E52-43DF-846F-5C7168A56786}">
      <dgm:prSet/>
      <dgm:spPr/>
      <dgm:t>
        <a:bodyPr/>
        <a:lstStyle/>
        <a:p>
          <a:endParaRPr lang="ru-RU"/>
        </a:p>
      </dgm:t>
    </dgm:pt>
    <dgm:pt modelId="{3F6998D9-4741-43A7-AB0E-7AE7B59E769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xfrm>
          <a:off x="5980272" y="98670"/>
          <a:ext cx="3561717" cy="2453724"/>
        </a:xfrm>
        <a:prstGeom prst="ellipse">
          <a:avLst/>
        </a:prstGeom>
        <a:gradFill rotWithShape="1">
          <a:gsLst>
            <a:gs pos="0">
              <a:srgbClr val="51C3CA">
                <a:tint val="50000"/>
                <a:satMod val="300000"/>
              </a:srgbClr>
            </a:gs>
            <a:gs pos="35000">
              <a:srgbClr val="51C3CA">
                <a:tint val="37000"/>
                <a:satMod val="300000"/>
              </a:srgbClr>
            </a:gs>
            <a:gs pos="100000">
              <a:srgbClr val="51C3CA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51C3CA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r>
            <a:rPr lang="en-US" sz="3200" b="1" dirty="0" err="1">
              <a:solidFill>
                <a:srgbClr val="002060"/>
              </a:solidFill>
              <a:latin typeface="Arial" pitchFamily="34" charset="0"/>
              <a:ea typeface="+mn-ea"/>
              <a:cs typeface="Arial" pitchFamily="34" charset="0"/>
            </a:rPr>
            <a:t>Gapning</a:t>
          </a:r>
          <a:r>
            <a:rPr lang="en-US" sz="3200" b="1" dirty="0">
              <a:solidFill>
                <a:srgbClr val="002060"/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en-US" sz="3200" b="1" dirty="0" err="1">
              <a:solidFill>
                <a:srgbClr val="002060"/>
              </a:solidFill>
              <a:latin typeface="Arial" pitchFamily="34" charset="0"/>
              <a:ea typeface="+mn-ea"/>
              <a:cs typeface="Arial" pitchFamily="34" charset="0"/>
            </a:rPr>
            <a:t>o‘rtasida</a:t>
          </a:r>
          <a:endParaRPr lang="ru-RU" sz="3200" b="1" dirty="0">
            <a:solidFill>
              <a:srgbClr val="002060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8D5D1216-BF6E-4EF1-AD41-56FD1D8E4FDD}" type="parTrans" cxnId="{9B10FF62-1299-4FB0-A53B-97D8836059AB}">
      <dgm:prSet/>
      <dgm:spPr/>
      <dgm:t>
        <a:bodyPr/>
        <a:lstStyle/>
        <a:p>
          <a:endParaRPr lang="ru-RU"/>
        </a:p>
      </dgm:t>
    </dgm:pt>
    <dgm:pt modelId="{90B4B88D-521D-48D5-90F4-07190A70035B}" type="sibTrans" cxnId="{9B10FF62-1299-4FB0-A53B-97D8836059AB}">
      <dgm:prSet/>
      <dgm:spPr/>
      <dgm:t>
        <a:bodyPr/>
        <a:lstStyle/>
        <a:p>
          <a:endParaRPr lang="ru-RU"/>
        </a:p>
      </dgm:t>
    </dgm:pt>
    <dgm:pt modelId="{2BCC2B55-D779-4CC1-911D-DEB4C2EC0C14}">
      <dgm:prSet phldrT="[Текст]" custT="1"/>
      <dgm:spPr>
        <a:xfrm>
          <a:off x="8863832" y="1676392"/>
          <a:ext cx="2720958" cy="1481549"/>
        </a:xfrm>
        <a:prstGeom prst="rect">
          <a:avLst/>
        </a:prstGeom>
        <a:solidFill>
          <a:schemeClr val="accent1">
            <a:lumMod val="40000"/>
            <a:lumOff val="60000"/>
            <a:alpha val="90000"/>
          </a:schemeClr>
        </a:solidFill>
        <a:ln w="25400" cap="flat" cmpd="sng" algn="ctr">
          <a:solidFill>
            <a:srgbClr val="51C3CA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 sz="2400" b="1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528A3AC6-ADD9-4A02-86A7-6A561FB245A1}" type="sibTrans" cxnId="{9A5749F2-DE6B-44DF-B44C-B036810533BD}">
      <dgm:prSet/>
      <dgm:spPr/>
      <dgm:t>
        <a:bodyPr/>
        <a:lstStyle/>
        <a:p>
          <a:endParaRPr lang="ru-RU"/>
        </a:p>
      </dgm:t>
    </dgm:pt>
    <dgm:pt modelId="{BAE28693-176E-4574-A4FC-E194CBB2022A}" type="parTrans" cxnId="{9A5749F2-DE6B-44DF-B44C-B036810533BD}">
      <dgm:prSet/>
      <dgm:spPr/>
      <dgm:t>
        <a:bodyPr/>
        <a:lstStyle/>
        <a:p>
          <a:endParaRPr lang="ru-RU"/>
        </a:p>
      </dgm:t>
    </dgm:pt>
    <dgm:pt modelId="{C4B45DD9-5810-43A5-8DA4-F44757F7A61F}" type="pres">
      <dgm:prSet presAssocID="{3B5C70C3-8A8B-4C6C-A92A-2A1F40C24D73}" presName="list" presStyleCnt="0">
        <dgm:presLayoutVars>
          <dgm:dir/>
          <dgm:animLvl val="lvl"/>
        </dgm:presLayoutVars>
      </dgm:prSet>
      <dgm:spPr/>
    </dgm:pt>
    <dgm:pt modelId="{CDD98CB5-43DA-4205-8D54-3C5C66C10762}" type="pres">
      <dgm:prSet presAssocID="{DFC75CD5-D656-440B-B483-E3D98426B9C1}" presName="posSpace" presStyleCnt="0"/>
      <dgm:spPr/>
    </dgm:pt>
    <dgm:pt modelId="{331E13A6-0AD2-4F8B-8B3B-2A578D65AA4C}" type="pres">
      <dgm:prSet presAssocID="{DFC75CD5-D656-440B-B483-E3D98426B9C1}" presName="vertFlow" presStyleCnt="0"/>
      <dgm:spPr/>
    </dgm:pt>
    <dgm:pt modelId="{03BACA34-BAEA-418C-B593-80D8C6CB4143}" type="pres">
      <dgm:prSet presAssocID="{DFC75CD5-D656-440B-B483-E3D98426B9C1}" presName="topSpace" presStyleCnt="0"/>
      <dgm:spPr/>
    </dgm:pt>
    <dgm:pt modelId="{0F9E71CA-F560-44C7-8F13-3946CA98EC14}" type="pres">
      <dgm:prSet presAssocID="{DFC75CD5-D656-440B-B483-E3D98426B9C1}" presName="firstComp" presStyleCnt="0"/>
      <dgm:spPr/>
    </dgm:pt>
    <dgm:pt modelId="{5F40B55A-734F-4A10-8771-142998B6DE68}" type="pres">
      <dgm:prSet presAssocID="{DFC75CD5-D656-440B-B483-E3D98426B9C1}" presName="firstChild" presStyleLbl="bgAccFollowNode1" presStyleIdx="0" presStyleCnt="2" custScaleX="108311" custScaleY="71762" custLinFactNeighborX="2655" custLinFactNeighborY="-40973"/>
      <dgm:spPr/>
    </dgm:pt>
    <dgm:pt modelId="{58F3C2E0-7812-41BB-BFF1-B7A74A65C1DA}" type="pres">
      <dgm:prSet presAssocID="{DFC75CD5-D656-440B-B483-E3D98426B9C1}" presName="firstChildTx" presStyleLbl="bgAccFollowNode1" presStyleIdx="0" presStyleCnt="2">
        <dgm:presLayoutVars>
          <dgm:bulletEnabled val="1"/>
        </dgm:presLayoutVars>
      </dgm:prSet>
      <dgm:spPr/>
    </dgm:pt>
    <dgm:pt modelId="{F5AB0CA4-5EB5-4CF6-A00B-C1688A860B96}" type="pres">
      <dgm:prSet presAssocID="{DFC75CD5-D656-440B-B483-E3D98426B9C1}" presName="negSpace" presStyleCnt="0"/>
      <dgm:spPr/>
    </dgm:pt>
    <dgm:pt modelId="{4665DD04-C323-4EDF-B0FB-44FAE0FA4D14}" type="pres">
      <dgm:prSet presAssocID="{DFC75CD5-D656-440B-B483-E3D98426B9C1}" presName="circle" presStyleLbl="node1" presStyleIdx="0" presStyleCnt="2" custScaleX="132813" custScaleY="101732" custLinFactNeighborX="1234" custLinFactNeighborY="-60790"/>
      <dgm:spPr/>
    </dgm:pt>
    <dgm:pt modelId="{BC410176-69FC-401D-90A2-8A89D3EA0763}" type="pres">
      <dgm:prSet presAssocID="{0FB4A8CA-B98B-4E7D-8982-71B6C10DF4A1}" presName="transSpace" presStyleCnt="0"/>
      <dgm:spPr/>
    </dgm:pt>
    <dgm:pt modelId="{04E8E112-39C2-4588-A0D0-BCF7CEC89759}" type="pres">
      <dgm:prSet presAssocID="{3F6998D9-4741-43A7-AB0E-7AE7B59E7692}" presName="posSpace" presStyleCnt="0"/>
      <dgm:spPr/>
    </dgm:pt>
    <dgm:pt modelId="{18B20D1A-F27D-48A7-A0F1-3DB3187A700D}" type="pres">
      <dgm:prSet presAssocID="{3F6998D9-4741-43A7-AB0E-7AE7B59E7692}" presName="vertFlow" presStyleCnt="0"/>
      <dgm:spPr/>
    </dgm:pt>
    <dgm:pt modelId="{2FB12C17-7ADE-45F8-BF6D-50DEEE7D08CF}" type="pres">
      <dgm:prSet presAssocID="{3F6998D9-4741-43A7-AB0E-7AE7B59E7692}" presName="topSpace" presStyleCnt="0"/>
      <dgm:spPr/>
    </dgm:pt>
    <dgm:pt modelId="{B734E9AB-0FCA-4EC8-8D8C-FF9C7FD38214}" type="pres">
      <dgm:prSet presAssocID="{3F6998D9-4741-43A7-AB0E-7AE7B59E7692}" presName="firstComp" presStyleCnt="0"/>
      <dgm:spPr/>
    </dgm:pt>
    <dgm:pt modelId="{0DAFB26F-E1D5-42E0-B723-DCDD7A87376B}" type="pres">
      <dgm:prSet presAssocID="{3F6998D9-4741-43A7-AB0E-7AE7B59E7692}" presName="firstChild" presStyleLbl="bgAccFollowNode1" presStyleIdx="1" presStyleCnt="2" custScaleX="108543" custScaleY="74730" custLinFactNeighborX="-18617" custLinFactNeighborY="-42457"/>
      <dgm:spPr/>
    </dgm:pt>
    <dgm:pt modelId="{84A81857-A3AC-4BFC-8FFF-798448975354}" type="pres">
      <dgm:prSet presAssocID="{3F6998D9-4741-43A7-AB0E-7AE7B59E7692}" presName="firstChildTx" presStyleLbl="bgAccFollowNode1" presStyleIdx="1" presStyleCnt="2">
        <dgm:presLayoutVars>
          <dgm:bulletEnabled val="1"/>
        </dgm:presLayoutVars>
      </dgm:prSet>
      <dgm:spPr/>
    </dgm:pt>
    <dgm:pt modelId="{081EFFB5-87C6-4BD9-8D69-E12BE0B0F0A3}" type="pres">
      <dgm:prSet presAssocID="{3F6998D9-4741-43A7-AB0E-7AE7B59E7692}" presName="negSpace" presStyleCnt="0"/>
      <dgm:spPr/>
    </dgm:pt>
    <dgm:pt modelId="{4C28FB21-4E58-43E7-8BC5-1C611F11481A}" type="pres">
      <dgm:prSet presAssocID="{3F6998D9-4741-43A7-AB0E-7AE7B59E7692}" presName="circle" presStyleLbl="node1" presStyleIdx="1" presStyleCnt="2" custScaleX="137658" custScaleY="107442" custLinFactNeighborX="-17868" custLinFactNeighborY="-62968"/>
      <dgm:spPr/>
    </dgm:pt>
  </dgm:ptLst>
  <dgm:cxnLst>
    <dgm:cxn modelId="{FE6D9224-8EF5-4C53-BE38-91E7983F32DE}" type="presOf" srcId="{3B5C70C3-8A8B-4C6C-A92A-2A1F40C24D73}" destId="{C4B45DD9-5810-43A5-8DA4-F44757F7A61F}" srcOrd="0" destOrd="0" presId="urn:microsoft.com/office/officeart/2005/8/layout/hList9"/>
    <dgm:cxn modelId="{023D5928-6A50-42D5-9F42-D2A1BA4F7C03}" type="presOf" srcId="{DFC75CD5-D656-440B-B483-E3D98426B9C1}" destId="{4665DD04-C323-4EDF-B0FB-44FAE0FA4D14}" srcOrd="0" destOrd="0" presId="urn:microsoft.com/office/officeart/2005/8/layout/hList9"/>
    <dgm:cxn modelId="{BAA77A5D-F63D-4C3B-8E24-BF7A36FE9D7C}" type="presOf" srcId="{B9766FA6-AB29-4081-81DC-F8B8C070327F}" destId="{5F40B55A-734F-4A10-8771-142998B6DE68}" srcOrd="0" destOrd="0" presId="urn:microsoft.com/office/officeart/2005/8/layout/hList9"/>
    <dgm:cxn modelId="{3D0B3B42-D444-4E27-97FF-D0A350D07A53}" type="presOf" srcId="{3F6998D9-4741-43A7-AB0E-7AE7B59E7692}" destId="{4C28FB21-4E58-43E7-8BC5-1C611F11481A}" srcOrd="0" destOrd="0" presId="urn:microsoft.com/office/officeart/2005/8/layout/hList9"/>
    <dgm:cxn modelId="{9B10FF62-1299-4FB0-A53B-97D8836059AB}" srcId="{3B5C70C3-8A8B-4C6C-A92A-2A1F40C24D73}" destId="{3F6998D9-4741-43A7-AB0E-7AE7B59E7692}" srcOrd="1" destOrd="0" parTransId="{8D5D1216-BF6E-4EF1-AD41-56FD1D8E4FDD}" sibTransId="{90B4B88D-521D-48D5-90F4-07190A70035B}"/>
    <dgm:cxn modelId="{3430E380-3E52-43DF-846F-5C7168A56786}" srcId="{DFC75CD5-D656-440B-B483-E3D98426B9C1}" destId="{B9766FA6-AB29-4081-81DC-F8B8C070327F}" srcOrd="0" destOrd="0" parTransId="{DCFCC17C-CC94-412E-A0C5-95402EE6F983}" sibTransId="{DC86B72C-A8ED-4BDF-9935-99B1E3FF8FF6}"/>
    <dgm:cxn modelId="{021CB584-58A4-4FCF-991F-E5D2AE0D851C}" type="presOf" srcId="{B9766FA6-AB29-4081-81DC-F8B8C070327F}" destId="{58F3C2E0-7812-41BB-BFF1-B7A74A65C1DA}" srcOrd="1" destOrd="0" presId="urn:microsoft.com/office/officeart/2005/8/layout/hList9"/>
    <dgm:cxn modelId="{6C7C45C1-31C8-434E-A835-0B5C1BC12C26}" type="presOf" srcId="{2BCC2B55-D779-4CC1-911D-DEB4C2EC0C14}" destId="{0DAFB26F-E1D5-42E0-B723-DCDD7A87376B}" srcOrd="0" destOrd="0" presId="urn:microsoft.com/office/officeart/2005/8/layout/hList9"/>
    <dgm:cxn modelId="{13996DC5-D332-4692-A956-961743F6E183}" srcId="{3B5C70C3-8A8B-4C6C-A92A-2A1F40C24D73}" destId="{DFC75CD5-D656-440B-B483-E3D98426B9C1}" srcOrd="0" destOrd="0" parTransId="{E22A0956-BC08-4CAF-8234-B5135CDFFDEF}" sibTransId="{0FB4A8CA-B98B-4E7D-8982-71B6C10DF4A1}"/>
    <dgm:cxn modelId="{F024FED8-8A67-4A5F-8506-FEBF72197670}" type="presOf" srcId="{2BCC2B55-D779-4CC1-911D-DEB4C2EC0C14}" destId="{84A81857-A3AC-4BFC-8FFF-798448975354}" srcOrd="1" destOrd="0" presId="urn:microsoft.com/office/officeart/2005/8/layout/hList9"/>
    <dgm:cxn modelId="{9A5749F2-DE6B-44DF-B44C-B036810533BD}" srcId="{3F6998D9-4741-43A7-AB0E-7AE7B59E7692}" destId="{2BCC2B55-D779-4CC1-911D-DEB4C2EC0C14}" srcOrd="0" destOrd="0" parTransId="{BAE28693-176E-4574-A4FC-E194CBB2022A}" sibTransId="{528A3AC6-ADD9-4A02-86A7-6A561FB245A1}"/>
    <dgm:cxn modelId="{277654E1-F97A-4FB7-8649-6D25F940ADF3}" type="presParOf" srcId="{C4B45DD9-5810-43A5-8DA4-F44757F7A61F}" destId="{CDD98CB5-43DA-4205-8D54-3C5C66C10762}" srcOrd="0" destOrd="0" presId="urn:microsoft.com/office/officeart/2005/8/layout/hList9"/>
    <dgm:cxn modelId="{4B9D6B41-FED5-414F-B421-7DCBCDF20A12}" type="presParOf" srcId="{C4B45DD9-5810-43A5-8DA4-F44757F7A61F}" destId="{331E13A6-0AD2-4F8B-8B3B-2A578D65AA4C}" srcOrd="1" destOrd="0" presId="urn:microsoft.com/office/officeart/2005/8/layout/hList9"/>
    <dgm:cxn modelId="{3D49BBB8-0923-434E-9FA0-8300599C5062}" type="presParOf" srcId="{331E13A6-0AD2-4F8B-8B3B-2A578D65AA4C}" destId="{03BACA34-BAEA-418C-B593-80D8C6CB4143}" srcOrd="0" destOrd="0" presId="urn:microsoft.com/office/officeart/2005/8/layout/hList9"/>
    <dgm:cxn modelId="{5333DA38-726B-4C8B-AAD1-1B46DFDFB8DA}" type="presParOf" srcId="{331E13A6-0AD2-4F8B-8B3B-2A578D65AA4C}" destId="{0F9E71CA-F560-44C7-8F13-3946CA98EC14}" srcOrd="1" destOrd="0" presId="urn:microsoft.com/office/officeart/2005/8/layout/hList9"/>
    <dgm:cxn modelId="{83795EE6-DDF6-4BA4-91B0-CF4B6138B392}" type="presParOf" srcId="{0F9E71CA-F560-44C7-8F13-3946CA98EC14}" destId="{5F40B55A-734F-4A10-8771-142998B6DE68}" srcOrd="0" destOrd="0" presId="urn:microsoft.com/office/officeart/2005/8/layout/hList9"/>
    <dgm:cxn modelId="{221048DB-834C-4295-8C40-E5A9631F143F}" type="presParOf" srcId="{0F9E71CA-F560-44C7-8F13-3946CA98EC14}" destId="{58F3C2E0-7812-41BB-BFF1-B7A74A65C1DA}" srcOrd="1" destOrd="0" presId="urn:microsoft.com/office/officeart/2005/8/layout/hList9"/>
    <dgm:cxn modelId="{23B12073-2354-4281-8E0A-06543130E635}" type="presParOf" srcId="{C4B45DD9-5810-43A5-8DA4-F44757F7A61F}" destId="{F5AB0CA4-5EB5-4CF6-A00B-C1688A860B96}" srcOrd="2" destOrd="0" presId="urn:microsoft.com/office/officeart/2005/8/layout/hList9"/>
    <dgm:cxn modelId="{9C85BF89-AA41-434D-8306-22FC3DBDE1C2}" type="presParOf" srcId="{C4B45DD9-5810-43A5-8DA4-F44757F7A61F}" destId="{4665DD04-C323-4EDF-B0FB-44FAE0FA4D14}" srcOrd="3" destOrd="0" presId="urn:microsoft.com/office/officeart/2005/8/layout/hList9"/>
    <dgm:cxn modelId="{43D4EFE6-48AA-49C2-AB79-811D545DFE12}" type="presParOf" srcId="{C4B45DD9-5810-43A5-8DA4-F44757F7A61F}" destId="{BC410176-69FC-401D-90A2-8A89D3EA0763}" srcOrd="4" destOrd="0" presId="urn:microsoft.com/office/officeart/2005/8/layout/hList9"/>
    <dgm:cxn modelId="{0B78FC5C-EFAF-4518-920C-7DF804BE12DC}" type="presParOf" srcId="{C4B45DD9-5810-43A5-8DA4-F44757F7A61F}" destId="{04E8E112-39C2-4588-A0D0-BCF7CEC89759}" srcOrd="5" destOrd="0" presId="urn:microsoft.com/office/officeart/2005/8/layout/hList9"/>
    <dgm:cxn modelId="{792B29F2-A5D0-4C95-AF54-AD57C9940218}" type="presParOf" srcId="{C4B45DD9-5810-43A5-8DA4-F44757F7A61F}" destId="{18B20D1A-F27D-48A7-A0F1-3DB3187A700D}" srcOrd="6" destOrd="0" presId="urn:microsoft.com/office/officeart/2005/8/layout/hList9"/>
    <dgm:cxn modelId="{74D515C4-4931-4991-9987-73077A2A9691}" type="presParOf" srcId="{18B20D1A-F27D-48A7-A0F1-3DB3187A700D}" destId="{2FB12C17-7ADE-45F8-BF6D-50DEEE7D08CF}" srcOrd="0" destOrd="0" presId="urn:microsoft.com/office/officeart/2005/8/layout/hList9"/>
    <dgm:cxn modelId="{4701D8D2-ED92-45E0-8A18-242C714A4ADE}" type="presParOf" srcId="{18B20D1A-F27D-48A7-A0F1-3DB3187A700D}" destId="{B734E9AB-0FCA-4EC8-8D8C-FF9C7FD38214}" srcOrd="1" destOrd="0" presId="urn:microsoft.com/office/officeart/2005/8/layout/hList9"/>
    <dgm:cxn modelId="{9DD1745D-C4AD-4C6D-893F-4EF5787CD760}" type="presParOf" srcId="{B734E9AB-0FCA-4EC8-8D8C-FF9C7FD38214}" destId="{0DAFB26F-E1D5-42E0-B723-DCDD7A87376B}" srcOrd="0" destOrd="0" presId="urn:microsoft.com/office/officeart/2005/8/layout/hList9"/>
    <dgm:cxn modelId="{530245B6-68A7-4BAE-9B63-8499A5F8D8B4}" type="presParOf" srcId="{B734E9AB-0FCA-4EC8-8D8C-FF9C7FD38214}" destId="{84A81857-A3AC-4BFC-8FFF-798448975354}" srcOrd="1" destOrd="0" presId="urn:microsoft.com/office/officeart/2005/8/layout/hList9"/>
    <dgm:cxn modelId="{99D07A5C-6B48-4C41-A908-58633C29F91A}" type="presParOf" srcId="{C4B45DD9-5810-43A5-8DA4-F44757F7A61F}" destId="{081EFFB5-87C6-4BD9-8D69-E12BE0B0F0A3}" srcOrd="7" destOrd="0" presId="urn:microsoft.com/office/officeart/2005/8/layout/hList9"/>
    <dgm:cxn modelId="{28AD3422-B376-4AE8-8C3D-27F0FA6A929A}" type="presParOf" srcId="{C4B45DD9-5810-43A5-8DA4-F44757F7A61F}" destId="{4C28FB21-4E58-43E7-8BC5-1C611F11481A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8E6DECC-45A0-41E7-BA1C-F4B1099C2ABC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2BE7ADF-922E-4ABA-8DA4-954343E784A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xfrm>
          <a:off x="3597" y="0"/>
          <a:ext cx="2933240" cy="1600046"/>
        </a:xfrm>
        <a:prstGeom prst="roundRect">
          <a:avLst/>
        </a:prstGeom>
        <a:gradFill rotWithShape="1">
          <a:gsLst>
            <a:gs pos="0">
              <a:srgbClr val="51C3CA">
                <a:tint val="50000"/>
                <a:satMod val="300000"/>
              </a:srgbClr>
            </a:gs>
            <a:gs pos="35000">
              <a:srgbClr val="51C3CA">
                <a:tint val="37000"/>
                <a:satMod val="300000"/>
              </a:srgbClr>
            </a:gs>
            <a:gs pos="100000">
              <a:srgbClr val="51C3CA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51C3CA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r>
            <a:rPr lang="en-US" sz="3200" b="1" dirty="0" err="1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Gapning</a:t>
          </a:r>
          <a:r>
            <a:rPr lang="en-US" sz="3200" b="1" baseline="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3200" b="1" baseline="0" dirty="0" err="1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oxirida</a:t>
          </a:r>
          <a:endParaRPr lang="ru-RU" sz="3200" b="1" dirty="0">
            <a:solidFill>
              <a:srgbClr val="00206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DBD7C610-DF79-4163-A3B1-5469E12F56DA}" type="parTrans" cxnId="{7980E404-8908-4261-AAF8-2977ABD64FEC}">
      <dgm:prSet/>
      <dgm:spPr/>
      <dgm:t>
        <a:bodyPr/>
        <a:lstStyle/>
        <a:p>
          <a:endParaRPr lang="ru-RU"/>
        </a:p>
      </dgm:t>
    </dgm:pt>
    <dgm:pt modelId="{E6D3108D-007C-4F40-9FF7-613B82C1A3B4}" type="sibTrans" cxnId="{7980E404-8908-4261-AAF8-2977ABD64FEC}">
      <dgm:prSet/>
      <dgm:spPr/>
      <dgm:t>
        <a:bodyPr/>
        <a:lstStyle/>
        <a:p>
          <a:endParaRPr lang="ru-RU"/>
        </a:p>
      </dgm:t>
    </dgm:pt>
    <dgm:pt modelId="{A4F2EE0C-4FDF-4B36-A4EC-2A410DC69A68}">
      <dgm:prSet phldrT="[Текст]" custT="1"/>
      <dgm:spPr>
        <a:xfrm>
          <a:off x="2936838" y="0"/>
          <a:ext cx="5515754" cy="160004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25400" cap="flat" cmpd="sng" algn="ctr">
          <a:solidFill>
            <a:srgbClr val="51C3CA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 sz="3200" dirty="0">
            <a:solidFill>
              <a:srgbClr val="57565A">
                <a:hueOff val="0"/>
                <a:satOff val="0"/>
                <a:lumOff val="0"/>
                <a:alphaOff val="0"/>
              </a:srgbClr>
            </a:solidFill>
            <a:latin typeface="Open Sans Light"/>
            <a:ea typeface="+mn-ea"/>
            <a:cs typeface="+mn-cs"/>
          </a:endParaRPr>
        </a:p>
      </dgm:t>
    </dgm:pt>
    <dgm:pt modelId="{C6C1A53A-286E-4DB8-B85E-D4561AD803AB}" type="parTrans" cxnId="{79994C23-6D02-4F40-80C5-E6ACA6F16053}">
      <dgm:prSet/>
      <dgm:spPr/>
      <dgm:t>
        <a:bodyPr/>
        <a:lstStyle/>
        <a:p>
          <a:endParaRPr lang="ru-RU"/>
        </a:p>
      </dgm:t>
    </dgm:pt>
    <dgm:pt modelId="{12AE73CE-6CC1-4CCF-9466-61543C81A768}" type="sibTrans" cxnId="{79994C23-6D02-4F40-80C5-E6ACA6F16053}">
      <dgm:prSet/>
      <dgm:spPr/>
      <dgm:t>
        <a:bodyPr/>
        <a:lstStyle/>
        <a:p>
          <a:endParaRPr lang="ru-RU"/>
        </a:p>
      </dgm:t>
    </dgm:pt>
    <dgm:pt modelId="{496EA818-7898-48CB-8F18-5E4AA2418C51}" type="pres">
      <dgm:prSet presAssocID="{A8E6DECC-45A0-41E7-BA1C-F4B1099C2ABC}" presName="Name0" presStyleCnt="0">
        <dgm:presLayoutVars>
          <dgm:dir/>
          <dgm:animLvl val="lvl"/>
          <dgm:resizeHandles/>
        </dgm:presLayoutVars>
      </dgm:prSet>
      <dgm:spPr/>
    </dgm:pt>
    <dgm:pt modelId="{569978A1-BE25-4C31-B454-B66B5FAD59AB}" type="pres">
      <dgm:prSet presAssocID="{82BE7ADF-922E-4ABA-8DA4-954343E784A2}" presName="linNode" presStyleCnt="0"/>
      <dgm:spPr/>
    </dgm:pt>
    <dgm:pt modelId="{736BC042-3426-4740-A165-44F31571728F}" type="pres">
      <dgm:prSet presAssocID="{82BE7ADF-922E-4ABA-8DA4-954343E784A2}" presName="parentShp" presStyleLbl="node1" presStyleIdx="0" presStyleCnt="1" custScaleY="100294">
        <dgm:presLayoutVars>
          <dgm:bulletEnabled val="1"/>
        </dgm:presLayoutVars>
      </dgm:prSet>
      <dgm:spPr/>
    </dgm:pt>
    <dgm:pt modelId="{1DDEC490-4F05-4844-974F-AD658BC2FC41}" type="pres">
      <dgm:prSet presAssocID="{82BE7ADF-922E-4ABA-8DA4-954343E784A2}" presName="childShp" presStyleLbl="bgAccFollowNode1" presStyleIdx="0" presStyleCnt="1" custScaleX="125362" custScaleY="100196" custLinFactNeighborX="-26526" custLinFactNeighborY="49">
        <dgm:presLayoutVars>
          <dgm:bulletEnabled val="1"/>
        </dgm:presLayoutVars>
      </dgm:prSet>
      <dgm:spPr/>
    </dgm:pt>
  </dgm:ptLst>
  <dgm:cxnLst>
    <dgm:cxn modelId="{7980E404-8908-4261-AAF8-2977ABD64FEC}" srcId="{A8E6DECC-45A0-41E7-BA1C-F4B1099C2ABC}" destId="{82BE7ADF-922E-4ABA-8DA4-954343E784A2}" srcOrd="0" destOrd="0" parTransId="{DBD7C610-DF79-4163-A3B1-5469E12F56DA}" sibTransId="{E6D3108D-007C-4F40-9FF7-613B82C1A3B4}"/>
    <dgm:cxn modelId="{79994C23-6D02-4F40-80C5-E6ACA6F16053}" srcId="{82BE7ADF-922E-4ABA-8DA4-954343E784A2}" destId="{A4F2EE0C-4FDF-4B36-A4EC-2A410DC69A68}" srcOrd="0" destOrd="0" parTransId="{C6C1A53A-286E-4DB8-B85E-D4561AD803AB}" sibTransId="{12AE73CE-6CC1-4CCF-9466-61543C81A768}"/>
    <dgm:cxn modelId="{E2586030-E2D4-4227-83C1-45DD099205A2}" type="presOf" srcId="{A8E6DECC-45A0-41E7-BA1C-F4B1099C2ABC}" destId="{496EA818-7898-48CB-8F18-5E4AA2418C51}" srcOrd="0" destOrd="0" presId="urn:microsoft.com/office/officeart/2005/8/layout/vList6"/>
    <dgm:cxn modelId="{9E112EC8-59B6-4B64-967A-D8993EC515E4}" type="presOf" srcId="{82BE7ADF-922E-4ABA-8DA4-954343E784A2}" destId="{736BC042-3426-4740-A165-44F31571728F}" srcOrd="0" destOrd="0" presId="urn:microsoft.com/office/officeart/2005/8/layout/vList6"/>
    <dgm:cxn modelId="{9C1A5ED7-B803-44C6-9B06-E95CD59096D9}" type="presOf" srcId="{A4F2EE0C-4FDF-4B36-A4EC-2A410DC69A68}" destId="{1DDEC490-4F05-4844-974F-AD658BC2FC41}" srcOrd="0" destOrd="0" presId="urn:microsoft.com/office/officeart/2005/8/layout/vList6"/>
    <dgm:cxn modelId="{61454F57-14DF-4EBE-8D9F-9868F2E2E58A}" type="presParOf" srcId="{496EA818-7898-48CB-8F18-5E4AA2418C51}" destId="{569978A1-BE25-4C31-B454-B66B5FAD59AB}" srcOrd="0" destOrd="0" presId="urn:microsoft.com/office/officeart/2005/8/layout/vList6"/>
    <dgm:cxn modelId="{474B40D4-9A3E-4084-832E-2D74813521E6}" type="presParOf" srcId="{569978A1-BE25-4C31-B454-B66B5FAD59AB}" destId="{736BC042-3426-4740-A165-44F31571728F}" srcOrd="0" destOrd="0" presId="urn:microsoft.com/office/officeart/2005/8/layout/vList6"/>
    <dgm:cxn modelId="{85C19FE9-2293-4000-8B14-EC667ABC73E2}" type="presParOf" srcId="{569978A1-BE25-4C31-B454-B66B5FAD59AB}" destId="{1DDEC490-4F05-4844-974F-AD658BC2FC4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17F0AF-1F3C-404A-8B17-FA405FEC468D}">
      <dsp:nvSpPr>
        <dsp:cNvPr id="0" name=""/>
        <dsp:cNvSpPr/>
      </dsp:nvSpPr>
      <dsp:spPr>
        <a:xfrm>
          <a:off x="0" y="0"/>
          <a:ext cx="8734696" cy="15875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b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en-US" sz="28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ma’rifatparvarlari</a:t>
          </a:r>
          <a:endParaRPr lang="en-US" sz="28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b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haqida</a:t>
          </a:r>
          <a:r>
            <a:rPr lang="en-US" sz="28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nimalarni</a:t>
          </a:r>
          <a:r>
            <a:rPr lang="en-US" sz="28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bilasiz</a:t>
          </a:r>
          <a:r>
            <a:rPr lang="en-US" sz="28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? </a:t>
          </a:r>
          <a:endParaRPr lang="ru-RU" sz="28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497" y="46497"/>
        <a:ext cx="7021621" cy="1494543"/>
      </dsp:txXfrm>
    </dsp:sp>
    <dsp:sp modelId="{B7EC56C1-D151-4EC1-AA72-FF71ECA935CC}">
      <dsp:nvSpPr>
        <dsp:cNvPr id="0" name=""/>
        <dsp:cNvSpPr/>
      </dsp:nvSpPr>
      <dsp:spPr>
        <a:xfrm>
          <a:off x="770708" y="1852126"/>
          <a:ext cx="8734696" cy="15875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en-US" sz="24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tilida</a:t>
          </a:r>
          <a:r>
            <a:rPr lang="en-US" sz="24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kirish</a:t>
          </a:r>
          <a:r>
            <a:rPr lang="en-US" sz="24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so‘zlar</a:t>
          </a:r>
          <a:r>
            <a:rPr lang="en-US" sz="24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qay</a:t>
          </a:r>
          <a:r>
            <a:rPr lang="en-US" sz="24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tarzda</a:t>
          </a:r>
          <a:r>
            <a:rPr lang="en-US" sz="24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ishlatilishiga</a:t>
          </a:r>
          <a:r>
            <a:rPr lang="en-US" sz="24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misol</a:t>
          </a:r>
          <a:r>
            <a:rPr lang="en-US" sz="24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keltiring</a:t>
          </a:r>
          <a:r>
            <a:rPr lang="en-US" sz="24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17205" y="1898623"/>
        <a:ext cx="6839095" cy="1494543"/>
      </dsp:txXfrm>
    </dsp:sp>
    <dsp:sp modelId="{11F14449-4984-44E5-BA83-8256F6514F55}">
      <dsp:nvSpPr>
        <dsp:cNvPr id="0" name=""/>
        <dsp:cNvSpPr/>
      </dsp:nvSpPr>
      <dsp:spPr>
        <a:xfrm>
          <a:off x="1541417" y="3704253"/>
          <a:ext cx="8734696" cy="15875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Menimcha</a:t>
          </a:r>
          <a:r>
            <a:rPr lang="en-US" sz="2400" b="1" i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2400" b="1" i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albatta</a:t>
          </a:r>
          <a:r>
            <a:rPr lang="en-US" sz="2400" b="1" i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2400" b="1" i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shubhasiz</a:t>
          </a:r>
          <a:r>
            <a:rPr lang="en-US" sz="2400" b="1" i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2400" b="1" i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demak</a:t>
          </a:r>
          <a:r>
            <a:rPr lang="en-US" sz="2400" b="1" i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2400" b="1" i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birinchidan</a:t>
          </a:r>
          <a:r>
            <a:rPr lang="en-US" sz="2400" b="1" i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2400" b="1" i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ikkinchidan</a:t>
          </a:r>
          <a:r>
            <a:rPr lang="en-US" sz="2400" b="1" i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2400" b="1" i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avvalo</a:t>
          </a:r>
          <a:r>
            <a:rPr lang="en-US" sz="2400" b="1" i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2400" b="1" i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darhaqiqat</a:t>
          </a:r>
          <a:r>
            <a:rPr lang="en-US" sz="2400" b="1" i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2400" b="1" i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ma’lumki</a:t>
          </a:r>
          <a:r>
            <a:rPr lang="en-US" sz="2400" b="1" i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4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so‘zlari</a:t>
          </a:r>
          <a:r>
            <a:rPr lang="en-US" sz="24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4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yordamida</a:t>
          </a:r>
          <a:r>
            <a:rPr lang="en-US" sz="24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4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gaplar</a:t>
          </a:r>
          <a:r>
            <a:rPr lang="en-US" sz="24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4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tuzing</a:t>
          </a:r>
          <a:r>
            <a:rPr lang="en-US" sz="24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24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587914" y="3750750"/>
        <a:ext cx="6839095" cy="1494543"/>
      </dsp:txXfrm>
    </dsp:sp>
    <dsp:sp modelId="{1101A07F-7E34-45A8-A152-43BFC733492C}">
      <dsp:nvSpPr>
        <dsp:cNvPr id="0" name=""/>
        <dsp:cNvSpPr/>
      </dsp:nvSpPr>
      <dsp:spPr>
        <a:xfrm>
          <a:off x="7702797" y="1203882"/>
          <a:ext cx="1031899" cy="103189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>
        <a:off x="7934974" y="1203882"/>
        <a:ext cx="567545" cy="776504"/>
      </dsp:txXfrm>
    </dsp:sp>
    <dsp:sp modelId="{3EB664A4-1B8C-429F-AC60-4D8C63CD6BAF}">
      <dsp:nvSpPr>
        <dsp:cNvPr id="0" name=""/>
        <dsp:cNvSpPr/>
      </dsp:nvSpPr>
      <dsp:spPr>
        <a:xfrm>
          <a:off x="8473506" y="3045425"/>
          <a:ext cx="1031899" cy="103189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>
        <a:off x="8705683" y="3045425"/>
        <a:ext cx="567545" cy="7765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40B55A-734F-4A10-8771-142998B6DE68}">
      <dsp:nvSpPr>
        <dsp:cNvPr id="0" name=""/>
        <dsp:cNvSpPr/>
      </dsp:nvSpPr>
      <dsp:spPr>
        <a:xfrm>
          <a:off x="1547600" y="1371725"/>
          <a:ext cx="3852988" cy="1572073"/>
        </a:xfrm>
        <a:prstGeom prst="rect">
          <a:avLst/>
        </a:prstGeom>
        <a:solidFill>
          <a:schemeClr val="accent1">
            <a:lumMod val="40000"/>
            <a:lumOff val="60000"/>
            <a:alpha val="90000"/>
          </a:schemeClr>
        </a:solidFill>
        <a:ln w="25400" cap="flat" cmpd="sng" algn="ctr">
          <a:solidFill>
            <a:srgbClr val="51C3CA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0688" rIns="170688" bIns="170688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b="1" kern="12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2164078" y="1371725"/>
        <a:ext cx="3236510" cy="1572073"/>
      </dsp:txXfrm>
    </dsp:sp>
    <dsp:sp modelId="{4665DD04-C323-4EDF-B0FB-44FAE0FA4D14}">
      <dsp:nvSpPr>
        <dsp:cNvPr id="0" name=""/>
        <dsp:cNvSpPr/>
      </dsp:nvSpPr>
      <dsp:spPr>
        <a:xfrm>
          <a:off x="310630" y="62431"/>
          <a:ext cx="2908050" cy="2227505"/>
        </a:xfrm>
        <a:prstGeom prst="ellipse">
          <a:avLst/>
        </a:prstGeom>
        <a:gradFill rotWithShape="1">
          <a:gsLst>
            <a:gs pos="0">
              <a:srgbClr val="51C3CA">
                <a:tint val="50000"/>
                <a:satMod val="300000"/>
              </a:srgbClr>
            </a:gs>
            <a:gs pos="35000">
              <a:srgbClr val="51C3CA">
                <a:tint val="37000"/>
                <a:satMod val="300000"/>
              </a:srgbClr>
            </a:gs>
            <a:gs pos="100000">
              <a:srgbClr val="51C3CA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51C3CA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solidFill>
                <a:srgbClr val="002060"/>
              </a:solidFill>
              <a:latin typeface="Arial" pitchFamily="34" charset="0"/>
              <a:ea typeface="+mn-ea"/>
              <a:cs typeface="Arial" pitchFamily="34" charset="0"/>
            </a:rPr>
            <a:t>Gapning</a:t>
          </a:r>
          <a:r>
            <a:rPr lang="en-US" sz="3200" b="1" kern="1200" dirty="0">
              <a:solidFill>
                <a:srgbClr val="002060"/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en-US" sz="3200" b="1" kern="1200" dirty="0" err="1">
              <a:solidFill>
                <a:srgbClr val="002060"/>
              </a:solidFill>
              <a:latin typeface="Arial" pitchFamily="34" charset="0"/>
              <a:ea typeface="+mn-ea"/>
              <a:cs typeface="Arial" pitchFamily="34" charset="0"/>
            </a:rPr>
            <a:t>boshida</a:t>
          </a:r>
          <a:endParaRPr lang="ru-RU" sz="3200" b="1" kern="1200" dirty="0">
            <a:solidFill>
              <a:srgbClr val="002060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736504" y="388642"/>
        <a:ext cx="2056302" cy="1575083"/>
      </dsp:txXfrm>
    </dsp:sp>
    <dsp:sp modelId="{0DAFB26F-E1D5-42E0-B723-DCDD7A87376B}">
      <dsp:nvSpPr>
        <dsp:cNvPr id="0" name=""/>
        <dsp:cNvSpPr/>
      </dsp:nvSpPr>
      <dsp:spPr>
        <a:xfrm>
          <a:off x="7550502" y="1339216"/>
          <a:ext cx="3869512" cy="1637093"/>
        </a:xfrm>
        <a:prstGeom prst="rect">
          <a:avLst/>
        </a:prstGeom>
        <a:solidFill>
          <a:schemeClr val="accent1">
            <a:lumMod val="40000"/>
            <a:lumOff val="60000"/>
            <a:alpha val="90000"/>
          </a:schemeClr>
        </a:solidFill>
        <a:ln w="25400" cap="flat" cmpd="sng" algn="ctr">
          <a:solidFill>
            <a:srgbClr val="51C3CA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0688" rIns="170688" bIns="170688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b="1" kern="12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8169624" y="1339216"/>
        <a:ext cx="3250390" cy="1637093"/>
      </dsp:txXfrm>
    </dsp:sp>
    <dsp:sp modelId="{4C28FB21-4E58-43E7-8BC5-1C611F11481A}">
      <dsp:nvSpPr>
        <dsp:cNvPr id="0" name=""/>
        <dsp:cNvSpPr/>
      </dsp:nvSpPr>
      <dsp:spPr>
        <a:xfrm>
          <a:off x="6147824" y="14742"/>
          <a:ext cx="3014135" cy="2352531"/>
        </a:xfrm>
        <a:prstGeom prst="ellipse">
          <a:avLst/>
        </a:prstGeom>
        <a:gradFill rotWithShape="1">
          <a:gsLst>
            <a:gs pos="0">
              <a:srgbClr val="51C3CA">
                <a:tint val="50000"/>
                <a:satMod val="300000"/>
              </a:srgbClr>
            </a:gs>
            <a:gs pos="35000">
              <a:srgbClr val="51C3CA">
                <a:tint val="37000"/>
                <a:satMod val="300000"/>
              </a:srgbClr>
            </a:gs>
            <a:gs pos="100000">
              <a:srgbClr val="51C3CA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51C3CA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solidFill>
                <a:srgbClr val="002060"/>
              </a:solidFill>
              <a:latin typeface="Arial" pitchFamily="34" charset="0"/>
              <a:ea typeface="+mn-ea"/>
              <a:cs typeface="Arial" pitchFamily="34" charset="0"/>
            </a:rPr>
            <a:t>Gapning</a:t>
          </a:r>
          <a:r>
            <a:rPr lang="en-US" sz="3200" b="1" kern="1200" dirty="0">
              <a:solidFill>
                <a:srgbClr val="002060"/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en-US" sz="3200" b="1" kern="1200" dirty="0" err="1">
              <a:solidFill>
                <a:srgbClr val="002060"/>
              </a:solidFill>
              <a:latin typeface="Arial" pitchFamily="34" charset="0"/>
              <a:ea typeface="+mn-ea"/>
              <a:cs typeface="Arial" pitchFamily="34" charset="0"/>
            </a:rPr>
            <a:t>o‘rtasida</a:t>
          </a:r>
          <a:endParaRPr lang="ru-RU" sz="3200" b="1" kern="1200" dirty="0">
            <a:solidFill>
              <a:srgbClr val="002060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6589234" y="359262"/>
        <a:ext cx="2131315" cy="16634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DEC490-4F05-4844-974F-AD658BC2FC41}">
      <dsp:nvSpPr>
        <dsp:cNvPr id="0" name=""/>
        <dsp:cNvSpPr/>
      </dsp:nvSpPr>
      <dsp:spPr>
        <a:xfrm>
          <a:off x="2158766" y="2769"/>
          <a:ext cx="5515754" cy="188638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25400" cap="flat" cmpd="sng" algn="ctr">
          <a:solidFill>
            <a:srgbClr val="51C3CA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3200" kern="1200" dirty="0">
            <a:solidFill>
              <a:srgbClr val="57565A">
                <a:hueOff val="0"/>
                <a:satOff val="0"/>
                <a:lumOff val="0"/>
                <a:alphaOff val="0"/>
              </a:srgbClr>
            </a:solidFill>
            <a:latin typeface="Open Sans Light"/>
            <a:ea typeface="+mn-ea"/>
            <a:cs typeface="+mn-cs"/>
          </a:endParaRPr>
        </a:p>
      </dsp:txBody>
      <dsp:txXfrm>
        <a:off x="2158766" y="238567"/>
        <a:ext cx="4808361" cy="1414785"/>
      </dsp:txXfrm>
    </dsp:sp>
    <dsp:sp modelId="{736BC042-3426-4740-A165-44F31571728F}">
      <dsp:nvSpPr>
        <dsp:cNvPr id="0" name=""/>
        <dsp:cNvSpPr/>
      </dsp:nvSpPr>
      <dsp:spPr>
        <a:xfrm>
          <a:off x="3597" y="923"/>
          <a:ext cx="2933240" cy="1888227"/>
        </a:xfrm>
        <a:prstGeom prst="roundRect">
          <a:avLst/>
        </a:prstGeom>
        <a:gradFill rotWithShape="1">
          <a:gsLst>
            <a:gs pos="0">
              <a:srgbClr val="51C3CA">
                <a:tint val="50000"/>
                <a:satMod val="300000"/>
              </a:srgbClr>
            </a:gs>
            <a:gs pos="35000">
              <a:srgbClr val="51C3CA">
                <a:tint val="37000"/>
                <a:satMod val="300000"/>
              </a:srgbClr>
            </a:gs>
            <a:gs pos="100000">
              <a:srgbClr val="51C3CA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51C3CA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Gapning</a:t>
          </a:r>
          <a:r>
            <a:rPr lang="en-US" sz="3200" b="1" kern="1200" baseline="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3200" b="1" kern="1200" baseline="0" dirty="0" err="1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oxirida</a:t>
          </a:r>
          <a:endParaRPr lang="ru-RU" sz="3200" b="1" kern="1200" dirty="0">
            <a:solidFill>
              <a:srgbClr val="00206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95773" y="93099"/>
        <a:ext cx="2748888" cy="17038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DA895-88B0-4C59-8B19-29E133A34EC7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CB1EA8-ECBA-4903-AA19-FF65C3E8A5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698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3F3D10-0845-46EB-87A1-64283364D02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1337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CB1EA8-ECBA-4903-AA19-FF65C3E8A5EC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624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1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1.xml"/></Relationships>
</file>

<file path=ppt/slideLayouts/_rels/slideLayout3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1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52" y="2126031"/>
            <a:ext cx="103632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79"/>
            <a:ext cx="85344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52"/>
            <a:ext cx="3901440" cy="29314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599" y="6377952"/>
            <a:ext cx="2804161" cy="29314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52"/>
            <a:ext cx="2804161" cy="29314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629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5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45546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6993835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77928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0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0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50" y="470618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84" y="470618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2984538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0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0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50" y="470618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84" y="470618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1476846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664699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4807521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482963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388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0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0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50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84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50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8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3421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0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0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50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84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50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8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16533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79673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176" indent="-228176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75392" indent="-247203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4566" indent="-228176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2753" indent="-228176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698136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8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5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8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8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8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405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8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9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5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9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8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9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405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9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5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5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5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8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5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405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5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5417749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8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5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8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8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8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405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8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9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5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9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8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9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405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9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5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5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5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8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5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405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5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359020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66" y="16398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74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83" y="16398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12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98" y="16398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66" y="315359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74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83" y="315359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12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98" y="315359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66" y="466735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74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83" y="466735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312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98" y="466735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4297052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66" y="16398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74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83" y="16398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12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98" y="16398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66" y="315359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74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83" y="315359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12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98" y="315359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66" y="466735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74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83" y="466735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312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98" y="466735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1998560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66" y="163983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74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83" y="163983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12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98" y="163983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36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66" y="3886625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74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83" y="3886625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12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98" y="3886625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120764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66" y="163983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74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83" y="163983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12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98" y="163983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36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66" y="3886625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74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83" y="3886625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12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98" y="3886625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2470905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423" y="163983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617" y="163983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423" y="3886625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617" y="3886625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553200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423" y="163983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617" y="163983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423" y="3886625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617" y="3886625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739233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7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438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212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7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50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31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748503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7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438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212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7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50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31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598462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55" y="1452419"/>
            <a:ext cx="10363201" cy="4627564"/>
          </a:xfrm>
        </p:spPr>
        <p:txBody>
          <a:bodyPr numCol="2" spcCol="579673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176" indent="-228176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56392" indent="-228176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4566" indent="-228176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2753" indent="-228176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304624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50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513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5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7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238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3857437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50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513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5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7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238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494754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44" y="213047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6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4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3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2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1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9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2107839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584562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4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541287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79878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261" indent="-228261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75561" indent="-247288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4810" indent="-228261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3077" indent="-228261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7756367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44" y="1452419"/>
            <a:ext cx="10363201" cy="4627564"/>
          </a:xfrm>
        </p:spPr>
        <p:txBody>
          <a:bodyPr numCol="2" spcCol="579878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261" indent="-228261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56551" indent="-228261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4810" indent="-228261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3077" indent="-228261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9028052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8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084081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8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722277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44" y="1233834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731" indent="0">
              <a:buNone/>
              <a:defRPr sz="2800" b="1"/>
            </a:lvl2pPr>
            <a:lvl3pPr marL="1217435" indent="0">
              <a:buNone/>
              <a:defRPr sz="2300" b="1"/>
            </a:lvl3pPr>
            <a:lvl4pPr marL="1826170" indent="0">
              <a:buNone/>
              <a:defRPr sz="2100" b="1"/>
            </a:lvl4pPr>
            <a:lvl5pPr marL="2434878" indent="0">
              <a:buNone/>
              <a:defRPr sz="2100" b="1"/>
            </a:lvl5pPr>
            <a:lvl6pPr marL="3043605" indent="0">
              <a:buNone/>
              <a:defRPr sz="2100" b="1"/>
            </a:lvl6pPr>
            <a:lvl7pPr marL="3652326" indent="0">
              <a:buNone/>
              <a:defRPr sz="2100" b="1"/>
            </a:lvl7pPr>
            <a:lvl8pPr marL="4261040" indent="0">
              <a:buNone/>
              <a:defRPr sz="2100" b="1"/>
            </a:lvl8pPr>
            <a:lvl9pPr marL="4869777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44" y="1560286"/>
            <a:ext cx="5082117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33834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731" indent="0">
              <a:buNone/>
              <a:defRPr sz="2800" b="1"/>
            </a:lvl2pPr>
            <a:lvl3pPr marL="1217435" indent="0">
              <a:buNone/>
              <a:defRPr sz="2300" b="1"/>
            </a:lvl3pPr>
            <a:lvl4pPr marL="1826170" indent="0">
              <a:buNone/>
              <a:defRPr sz="2100" b="1"/>
            </a:lvl4pPr>
            <a:lvl5pPr marL="2434878" indent="0">
              <a:buNone/>
              <a:defRPr sz="2100" b="1"/>
            </a:lvl5pPr>
            <a:lvl6pPr marL="3043605" indent="0">
              <a:buNone/>
              <a:defRPr sz="2100" b="1"/>
            </a:lvl6pPr>
            <a:lvl7pPr marL="3652326" indent="0">
              <a:buNone/>
              <a:defRPr sz="2100" b="1"/>
            </a:lvl7pPr>
            <a:lvl8pPr marL="4261040" indent="0">
              <a:buNone/>
              <a:defRPr sz="2100" b="1"/>
            </a:lvl8pPr>
            <a:lvl9pPr marL="4869777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66208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8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385030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44" y="1476916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731" indent="0">
              <a:buNone/>
              <a:defRPr sz="2800" b="1"/>
            </a:lvl2pPr>
            <a:lvl3pPr marL="1217435" indent="0">
              <a:buNone/>
              <a:defRPr sz="2300" b="1"/>
            </a:lvl3pPr>
            <a:lvl4pPr marL="1826170" indent="0">
              <a:buNone/>
              <a:defRPr sz="2100" b="1"/>
            </a:lvl4pPr>
            <a:lvl5pPr marL="2434878" indent="0">
              <a:buNone/>
              <a:defRPr sz="2100" b="1"/>
            </a:lvl5pPr>
            <a:lvl6pPr marL="3043605" indent="0">
              <a:buNone/>
              <a:defRPr sz="2100" b="1"/>
            </a:lvl6pPr>
            <a:lvl7pPr marL="3652326" indent="0">
              <a:buNone/>
              <a:defRPr sz="2100" b="1"/>
            </a:lvl7pPr>
            <a:lvl8pPr marL="4261040" indent="0">
              <a:buNone/>
              <a:defRPr sz="2100" b="1"/>
            </a:lvl8pPr>
            <a:lvl9pPr marL="4869777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44" y="1803373"/>
            <a:ext cx="5082117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76916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731" indent="0">
              <a:buNone/>
              <a:defRPr sz="2800" b="1"/>
            </a:lvl2pPr>
            <a:lvl3pPr marL="1217435" indent="0">
              <a:buNone/>
              <a:defRPr sz="2300" b="1"/>
            </a:lvl3pPr>
            <a:lvl4pPr marL="1826170" indent="0">
              <a:buNone/>
              <a:defRPr sz="2100" b="1"/>
            </a:lvl4pPr>
            <a:lvl5pPr marL="2434878" indent="0">
              <a:buNone/>
              <a:defRPr sz="2100" b="1"/>
            </a:lvl5pPr>
            <a:lvl6pPr marL="3043605" indent="0">
              <a:buNone/>
              <a:defRPr sz="2100" b="1"/>
            </a:lvl6pPr>
            <a:lvl7pPr marL="3652326" indent="0">
              <a:buNone/>
              <a:defRPr sz="2100" b="1"/>
            </a:lvl7pPr>
            <a:lvl8pPr marL="4261040" indent="0">
              <a:buNone/>
              <a:defRPr sz="2100" b="1"/>
            </a:lvl8pPr>
            <a:lvl9pPr marL="4869777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348572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2230078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088086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708711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46389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3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43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43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43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43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73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73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73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73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73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900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900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900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900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900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2133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87741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60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60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60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94380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60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60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60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47029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0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0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1062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8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15682189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0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0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4583244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4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5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44" y="498060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54" y="498060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2709409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4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5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44" y="498060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54" y="498060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2594936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2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32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32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32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9627213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2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32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32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32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0114952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2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32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32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008181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2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32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32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245468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4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5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44" y="305532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78" y="305532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8870273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4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5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44" y="305532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78" y="305532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3585817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1748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55" y="1233834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519" indent="0">
              <a:buNone/>
              <a:defRPr sz="2800" b="1"/>
            </a:lvl2pPr>
            <a:lvl3pPr marL="1217001" indent="0">
              <a:buNone/>
              <a:defRPr sz="2300" b="1"/>
            </a:lvl3pPr>
            <a:lvl4pPr marL="1825525" indent="0">
              <a:buNone/>
              <a:defRPr sz="2100" b="1"/>
            </a:lvl4pPr>
            <a:lvl5pPr marL="2434014" indent="0">
              <a:buNone/>
              <a:defRPr sz="2100" b="1"/>
            </a:lvl5pPr>
            <a:lvl6pPr marL="3042526" indent="0">
              <a:buNone/>
              <a:defRPr sz="2100" b="1"/>
            </a:lvl6pPr>
            <a:lvl7pPr marL="3651032" indent="0">
              <a:buNone/>
              <a:defRPr sz="2100" b="1"/>
            </a:lvl7pPr>
            <a:lvl8pPr marL="4259526" indent="0">
              <a:buNone/>
              <a:defRPr sz="2100" b="1"/>
            </a:lvl8pPr>
            <a:lvl9pPr marL="486805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55" y="1560286"/>
            <a:ext cx="5082117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33834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519" indent="0">
              <a:buNone/>
              <a:defRPr sz="2800" b="1"/>
            </a:lvl2pPr>
            <a:lvl3pPr marL="1217001" indent="0">
              <a:buNone/>
              <a:defRPr sz="2300" b="1"/>
            </a:lvl3pPr>
            <a:lvl4pPr marL="1825525" indent="0">
              <a:buNone/>
              <a:defRPr sz="2100" b="1"/>
            </a:lvl4pPr>
            <a:lvl5pPr marL="2434014" indent="0">
              <a:buNone/>
              <a:defRPr sz="2100" b="1"/>
            </a:lvl5pPr>
            <a:lvl6pPr marL="3042526" indent="0">
              <a:buNone/>
              <a:defRPr sz="2100" b="1"/>
            </a:lvl6pPr>
            <a:lvl7pPr marL="3651032" indent="0">
              <a:buNone/>
              <a:defRPr sz="2100" b="1"/>
            </a:lvl7pPr>
            <a:lvl8pPr marL="4259526" indent="0">
              <a:buNone/>
              <a:defRPr sz="2100" b="1"/>
            </a:lvl8pPr>
            <a:lvl9pPr marL="486805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04637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7731219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516223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3395797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6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8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4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7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6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8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562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6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8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4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7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6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8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567009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7800768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189299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3025703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4833143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4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5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44" y="470618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78" y="470618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239247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55" y="1476916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519" indent="0">
              <a:buNone/>
              <a:defRPr sz="2800" b="1"/>
            </a:lvl2pPr>
            <a:lvl3pPr marL="1217001" indent="0">
              <a:buNone/>
              <a:defRPr sz="2300" b="1"/>
            </a:lvl3pPr>
            <a:lvl4pPr marL="1825525" indent="0">
              <a:buNone/>
              <a:defRPr sz="2100" b="1"/>
            </a:lvl4pPr>
            <a:lvl5pPr marL="2434014" indent="0">
              <a:buNone/>
              <a:defRPr sz="2100" b="1"/>
            </a:lvl5pPr>
            <a:lvl6pPr marL="3042526" indent="0">
              <a:buNone/>
              <a:defRPr sz="2100" b="1"/>
            </a:lvl6pPr>
            <a:lvl7pPr marL="3651032" indent="0">
              <a:buNone/>
              <a:defRPr sz="2100" b="1"/>
            </a:lvl7pPr>
            <a:lvl8pPr marL="4259526" indent="0">
              <a:buNone/>
              <a:defRPr sz="2100" b="1"/>
            </a:lvl8pPr>
            <a:lvl9pPr marL="486805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55" y="1803373"/>
            <a:ext cx="5082117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76916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519" indent="0">
              <a:buNone/>
              <a:defRPr sz="2800" b="1"/>
            </a:lvl2pPr>
            <a:lvl3pPr marL="1217001" indent="0">
              <a:buNone/>
              <a:defRPr sz="2300" b="1"/>
            </a:lvl3pPr>
            <a:lvl4pPr marL="1825525" indent="0">
              <a:buNone/>
              <a:defRPr sz="2100" b="1"/>
            </a:lvl4pPr>
            <a:lvl5pPr marL="2434014" indent="0">
              <a:buNone/>
              <a:defRPr sz="2100" b="1"/>
            </a:lvl5pPr>
            <a:lvl6pPr marL="3042526" indent="0">
              <a:buNone/>
              <a:defRPr sz="2100" b="1"/>
            </a:lvl6pPr>
            <a:lvl7pPr marL="3651032" indent="0">
              <a:buNone/>
              <a:defRPr sz="2100" b="1"/>
            </a:lvl7pPr>
            <a:lvl8pPr marL="4259526" indent="0">
              <a:buNone/>
              <a:defRPr sz="2100" b="1"/>
            </a:lvl8pPr>
            <a:lvl9pPr marL="486805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4138286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4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5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44" y="470618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78" y="470618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7179354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302722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014803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2335432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855338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4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5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44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78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4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7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843841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4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5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44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78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4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7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672257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83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5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83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7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83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9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83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9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5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9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7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9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9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9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2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4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5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4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7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4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9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4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74726670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83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5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83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7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83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9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83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9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5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9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7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9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9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9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2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4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5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4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7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4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9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4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526570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60" y="163983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6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77" y="163983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06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91" y="163983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60" y="315359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6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77" y="315359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06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91" y="315359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2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60" y="466734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6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77" y="466734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306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91" y="466734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19755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89442202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60" y="163983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6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77" y="163983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06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91" y="163983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60" y="315359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6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77" y="315359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06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91" y="315359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2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60" y="466734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6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77" y="466734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306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91" y="466734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7614825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60" y="163983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6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77" y="163983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06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91" y="163983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60" y="388661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6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77" y="388661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06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91" y="388661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742700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60" y="163983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6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77" y="163983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06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91" y="163983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60" y="388661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6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77" y="388661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06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91" y="388661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40505716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417" y="163983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611" y="163983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417" y="388661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611" y="388661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093813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417" y="163983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611" y="163983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417" y="388661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611" y="388661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57150946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68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43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20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7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4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30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9404768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68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43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20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7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4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30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03662387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4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50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5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6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23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81273523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4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50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5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6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23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51580466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35" y="2130461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9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7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66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55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4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33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2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11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938166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3435365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2670508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3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2349749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0041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326" indent="-228326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75697" indent="-247355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5004" indent="-228326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3337" indent="-228326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08874547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35" y="1452419"/>
            <a:ext cx="10363201" cy="4627564"/>
          </a:xfrm>
        </p:spPr>
        <p:txBody>
          <a:bodyPr numCol="2" spcCol="580041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326" indent="-228326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56678" indent="-228326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5004" indent="-228326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3337" indent="-228326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4036180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8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912590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8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7008831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36" y="1233834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901" indent="0">
              <a:buNone/>
              <a:defRPr sz="2800" b="1"/>
            </a:lvl2pPr>
            <a:lvl3pPr marL="1217782" indent="0">
              <a:buNone/>
              <a:defRPr sz="2300" b="1"/>
            </a:lvl3pPr>
            <a:lvl4pPr marL="1826687" indent="0">
              <a:buNone/>
              <a:defRPr sz="2100" b="1"/>
            </a:lvl4pPr>
            <a:lvl5pPr marL="2435568" indent="0">
              <a:buNone/>
              <a:defRPr sz="2100" b="1"/>
            </a:lvl5pPr>
            <a:lvl6pPr marL="3044469" indent="0">
              <a:buNone/>
              <a:defRPr sz="2100" b="1"/>
            </a:lvl6pPr>
            <a:lvl7pPr marL="3653361" indent="0">
              <a:buNone/>
              <a:defRPr sz="2100" b="1"/>
            </a:lvl7pPr>
            <a:lvl8pPr marL="4262251" indent="0">
              <a:buNone/>
              <a:defRPr sz="2100" b="1"/>
            </a:lvl8pPr>
            <a:lvl9pPr marL="4871157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36" y="1560286"/>
            <a:ext cx="5082117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33834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901" indent="0">
              <a:buNone/>
              <a:defRPr sz="2800" b="1"/>
            </a:lvl2pPr>
            <a:lvl3pPr marL="1217782" indent="0">
              <a:buNone/>
              <a:defRPr sz="2300" b="1"/>
            </a:lvl3pPr>
            <a:lvl4pPr marL="1826687" indent="0">
              <a:buNone/>
              <a:defRPr sz="2100" b="1"/>
            </a:lvl4pPr>
            <a:lvl5pPr marL="2435568" indent="0">
              <a:buNone/>
              <a:defRPr sz="2100" b="1"/>
            </a:lvl5pPr>
            <a:lvl6pPr marL="3044469" indent="0">
              <a:buNone/>
              <a:defRPr sz="2100" b="1"/>
            </a:lvl6pPr>
            <a:lvl7pPr marL="3653361" indent="0">
              <a:buNone/>
              <a:defRPr sz="2100" b="1"/>
            </a:lvl7pPr>
            <a:lvl8pPr marL="4262251" indent="0">
              <a:buNone/>
              <a:defRPr sz="2100" b="1"/>
            </a:lvl8pPr>
            <a:lvl9pPr marL="4871157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34639936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36" y="1476916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901" indent="0">
              <a:buNone/>
              <a:defRPr sz="2800" b="1"/>
            </a:lvl2pPr>
            <a:lvl3pPr marL="1217782" indent="0">
              <a:buNone/>
              <a:defRPr sz="2300" b="1"/>
            </a:lvl3pPr>
            <a:lvl4pPr marL="1826687" indent="0">
              <a:buNone/>
              <a:defRPr sz="2100" b="1"/>
            </a:lvl4pPr>
            <a:lvl5pPr marL="2435568" indent="0">
              <a:buNone/>
              <a:defRPr sz="2100" b="1"/>
            </a:lvl5pPr>
            <a:lvl6pPr marL="3044469" indent="0">
              <a:buNone/>
              <a:defRPr sz="2100" b="1"/>
            </a:lvl6pPr>
            <a:lvl7pPr marL="3653361" indent="0">
              <a:buNone/>
              <a:defRPr sz="2100" b="1"/>
            </a:lvl7pPr>
            <a:lvl8pPr marL="4262251" indent="0">
              <a:buNone/>
              <a:defRPr sz="2100" b="1"/>
            </a:lvl8pPr>
            <a:lvl9pPr marL="4871157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36" y="1803373"/>
            <a:ext cx="5082117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76916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901" indent="0">
              <a:buNone/>
              <a:defRPr sz="2800" b="1"/>
            </a:lvl2pPr>
            <a:lvl3pPr marL="1217782" indent="0">
              <a:buNone/>
              <a:defRPr sz="2300" b="1"/>
            </a:lvl3pPr>
            <a:lvl4pPr marL="1826687" indent="0">
              <a:buNone/>
              <a:defRPr sz="2100" b="1"/>
            </a:lvl4pPr>
            <a:lvl5pPr marL="2435568" indent="0">
              <a:buNone/>
              <a:defRPr sz="2100" b="1"/>
            </a:lvl5pPr>
            <a:lvl6pPr marL="3044469" indent="0">
              <a:buNone/>
              <a:defRPr sz="2100" b="1"/>
            </a:lvl6pPr>
            <a:lvl7pPr marL="3653361" indent="0">
              <a:buNone/>
              <a:defRPr sz="2100" b="1"/>
            </a:lvl7pPr>
            <a:lvl8pPr marL="4262251" indent="0">
              <a:buNone/>
              <a:defRPr sz="2100" b="1"/>
            </a:lvl8pPr>
            <a:lvl9pPr marL="4871157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95139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8971285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114234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4935124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0249132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37858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5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5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5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5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5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64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64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64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64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64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92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92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92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92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92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313519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688786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1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601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601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601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7755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1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601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601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601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11727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0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0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2563859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0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0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2228736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35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45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35" y="4980601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45" y="4980601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3122610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35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45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35" y="4980601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45" y="4980601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2334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5" y="216474"/>
            <a:ext cx="10920094" cy="661720"/>
          </a:xfrm>
        </p:spPr>
        <p:txBody>
          <a:bodyPr lIns="0" tIns="0" rIns="0" bIns="0"/>
          <a:lstStyle>
            <a:lvl1pPr>
              <a:defRPr sz="4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2" y="2289991"/>
            <a:ext cx="10435757" cy="390866"/>
          </a:xfrm>
        </p:spPr>
        <p:txBody>
          <a:bodyPr lIns="0" tIns="0" rIns="0" bIns="0"/>
          <a:lstStyle>
            <a:lvl1pPr>
              <a:defRPr sz="25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52"/>
            <a:ext cx="3901440" cy="29314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599" y="6377952"/>
            <a:ext cx="2804161" cy="29314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52"/>
            <a:ext cx="2804161" cy="29314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3891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422457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16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316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316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316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6730075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16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316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316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316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0345667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16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316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316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25874953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16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316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316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5494678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3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4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35" y="3055316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70" y="3055316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8293941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3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4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35" y="3055316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70" y="3055316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503194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272177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6335908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08364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071692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4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54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4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54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4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84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84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84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84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84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911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911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911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911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911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37266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6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72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35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70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6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72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569522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6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72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35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70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6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72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04248431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5143350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6666923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94285927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917609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35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45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35" y="470618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70" y="470618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33628557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35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45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35" y="470618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70" y="470618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15870235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01039828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6275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91674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64605311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4418565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35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45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35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70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35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70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1445854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35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45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35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70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35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70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513317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1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82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45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82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6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82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90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82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1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8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45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8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6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8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90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8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21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45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6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90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9553215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1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82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45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82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6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82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90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82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1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8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45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8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6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8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90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8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21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45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6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90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06667000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1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51" y="163982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5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68" y="163982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97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83" y="163982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1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51" y="315358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5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68" y="315358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97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83" y="315358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21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51" y="46673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5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68" y="46673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97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83" y="46673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5855616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1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51" y="163982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5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68" y="163982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97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83" y="163982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1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51" y="315358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5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68" y="315358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97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83" y="315358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21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51" y="46673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5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68" y="46673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97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83" y="46673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51324739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1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51" y="163982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5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68" y="163982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97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83" y="163982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1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51" y="388661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5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68" y="388661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97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83" y="388661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14052812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1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51" y="163982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5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68" y="163982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97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83" y="163982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1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51" y="388661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5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68" y="388661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97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83" y="388661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768374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20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620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620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620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56812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409" y="163982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602" y="163982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409" y="388661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602" y="388661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8812819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409" y="163982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602" y="163982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409" y="388661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602" y="388661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46924438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5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423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9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6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35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9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2555957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5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423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9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6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35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9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61420668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3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98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5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61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223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84767829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3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98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5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61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223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22682994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49517358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1780948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61241888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0653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78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05" indent="-247626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35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13" indent="-22857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049406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20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620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620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620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861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580653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78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56" indent="-22857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35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13" indent="-22857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2333446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6045630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859975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3279505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80709095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3120449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81758422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8536825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542841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1958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2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2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2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0104580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265352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54467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147615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3170598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82446008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9674280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6350928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16687086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2355014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5692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2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2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2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6765118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835509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4019850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98135832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311087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93360642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82821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7135302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677768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23110977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104752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5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54" y="4980620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65" y="4980620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0632918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07723255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07350948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44288361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70617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70617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08634226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70617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70617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78063564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1175002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6416575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20594785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9483119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64821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5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54" y="4980620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65" y="4980620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0990013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70728245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73357378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7488143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3180177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45022642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83807972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4226823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28738977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77002935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757161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35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335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335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335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9005393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68796349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57669440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76523672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2"/>
            <a:ext cx="10363200" cy="316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2"/>
            <a:ext cx="8534400" cy="1850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5703397"/>
      </p:ext>
    </p:extLst>
  </p:cSld>
  <p:clrMapOvr>
    <a:masterClrMapping/>
  </p:clrMapOvr>
  <p:transition spd="slow">
    <p:fade/>
  </p:transition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3"/>
            <a:ext cx="10920096" cy="662948"/>
          </a:xfrm>
        </p:spPr>
        <p:txBody>
          <a:bodyPr lIns="0" tIns="0" rIns="0" bIns="0"/>
          <a:lstStyle>
            <a:lvl1pPr>
              <a:defRPr sz="4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5" y="2289992"/>
            <a:ext cx="10435756" cy="385435"/>
          </a:xfrm>
        </p:spPr>
        <p:txBody>
          <a:bodyPr lIns="0" tIns="0" rIns="0" bIns="0"/>
          <a:lstStyle>
            <a:lvl1pPr>
              <a:defRPr sz="25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7440625"/>
      </p:ext>
    </p:extLst>
  </p:cSld>
  <p:clrMapOvr>
    <a:masterClrMapping/>
  </p:clrMapOvr>
  <p:transition spd="slow">
    <p:fade/>
  </p:transition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3"/>
            <a:ext cx="10920096" cy="662948"/>
          </a:xfrm>
        </p:spPr>
        <p:txBody>
          <a:bodyPr lIns="0" tIns="0" rIns="0" bIns="0"/>
          <a:lstStyle>
            <a:lvl1pPr>
              <a:defRPr sz="4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2"/>
            <a:ext cx="5303520" cy="1850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2"/>
            <a:ext cx="5303520" cy="1850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43293259"/>
      </p:ext>
    </p:extLst>
  </p:cSld>
  <p:clrMapOvr>
    <a:masterClrMapping/>
  </p:clrMapOvr>
  <p:transition spd="slow">
    <p:fade/>
  </p:transition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3"/>
            <a:ext cx="10920096" cy="662948"/>
          </a:xfrm>
        </p:spPr>
        <p:txBody>
          <a:bodyPr lIns="0" tIns="0" rIns="0" bIns="0"/>
          <a:lstStyle>
            <a:lvl1pPr>
              <a:defRPr sz="4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574071"/>
      </p:ext>
    </p:extLst>
  </p:cSld>
  <p:clrMapOvr>
    <a:masterClrMapping/>
  </p:clrMapOvr>
  <p:transition spd="slow">
    <p:fade/>
  </p:transition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02774757"/>
      </p:ext>
    </p:extLst>
  </p:cSld>
  <p:clrMapOvr>
    <a:masterClrMapping/>
  </p:clrMapOvr>
  <p:transition spd="slow">
    <p:fade/>
  </p:transition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2" y="6377942"/>
            <a:ext cx="2804160" cy="292388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45281" y="6377940"/>
            <a:ext cx="3901440" cy="292388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78240" y="6377940"/>
            <a:ext cx="2804160" cy="2923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622384"/>
      </p:ext>
    </p:extLst>
  </p:cSld>
  <p:clrMapOvr>
    <a:masterClrMapping/>
  </p:clrMapOvr>
  <p:transition spd="slow">
    <p:fade/>
  </p:transition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370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5" y="216474"/>
            <a:ext cx="10920094" cy="661720"/>
          </a:xfrm>
        </p:spPr>
        <p:txBody>
          <a:bodyPr lIns="0" tIns="0" rIns="0" bIns="0"/>
          <a:lstStyle>
            <a:lvl1pPr>
              <a:defRPr sz="4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53" y="1577339"/>
            <a:ext cx="53035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932" y="1577339"/>
            <a:ext cx="53035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45280" y="6377952"/>
            <a:ext cx="3901440" cy="29314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9599" y="6377952"/>
            <a:ext cx="2804161" cy="29314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778240" y="6377952"/>
            <a:ext cx="2804161" cy="29314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5080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35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335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335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335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04599549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06566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438141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84578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02373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41166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987305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8938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686050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672229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6147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35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335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335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7427629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8481405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3" y="2125988"/>
            <a:ext cx="10363199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4" y="3840480"/>
            <a:ext cx="853440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DA5A60C5-4040-4ACC-AEF8-4D751DCDEF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145503" y="6378576"/>
            <a:ext cx="3900995" cy="276225"/>
          </a:xfrm>
        </p:spPr>
        <p:txBody>
          <a:bodyPr/>
          <a:lstStyle>
            <a:lvl1pPr algn="ctr" defTabSz="914400" fontAlgn="base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0B3B3776-6511-42A7-A609-D377BDB72A1B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09680" y="6378576"/>
            <a:ext cx="2803890" cy="276225"/>
          </a:xfrm>
        </p:spPr>
        <p:txBody>
          <a:bodyPr/>
          <a:lstStyle>
            <a:lvl1pPr algn="l" defTabSz="914400" fontAlgn="base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BCB3E43-8986-4213-8929-C0E27524EBB2}" type="datetimeFigureOut">
              <a:rPr lang="en-US"/>
              <a:pPr>
                <a:defRPr/>
              </a:pPr>
              <a:t>2/25/2021</a:t>
            </a:fld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6AA5C0F3-CE96-4DFD-BE6C-6965C43CD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431" y="6378576"/>
            <a:ext cx="2803890" cy="276225"/>
          </a:xfrm>
        </p:spPr>
        <p:txBody>
          <a:bodyPr/>
          <a:lstStyle>
            <a:lvl1pPr defTabSz="914400">
              <a:defRPr sz="1800">
                <a:latin typeface="Arial" panose="020B0604020202020204" pitchFamily="34" charset="0"/>
              </a:defRPr>
            </a:lvl1pPr>
          </a:lstStyle>
          <a:p>
            <a:fld id="{49975955-2C72-436A-BACC-CBA6F5D9A84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96156670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61" y="216485"/>
            <a:ext cx="10920096" cy="569387"/>
          </a:xfrm>
        </p:spPr>
        <p:txBody>
          <a:bodyPr/>
          <a:lstStyle>
            <a:lvl1pPr>
              <a:defRPr sz="3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34" y="2289999"/>
            <a:ext cx="10435755" cy="338554"/>
          </a:xfrm>
        </p:spPr>
        <p:txBody>
          <a:bodyPr/>
          <a:lstStyle>
            <a:lvl1pPr>
              <a:defRPr sz="2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A4C8FD43-A521-485E-84CC-50A7F9217CE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145503" y="6378576"/>
            <a:ext cx="3900995" cy="276225"/>
          </a:xfrm>
        </p:spPr>
        <p:txBody>
          <a:bodyPr/>
          <a:lstStyle>
            <a:lvl1pPr algn="ctr" defTabSz="914400" fontAlgn="base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4210F67F-72CA-4AAA-8524-512761CB105F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09680" y="6378576"/>
            <a:ext cx="2803890" cy="276225"/>
          </a:xfrm>
        </p:spPr>
        <p:txBody>
          <a:bodyPr/>
          <a:lstStyle>
            <a:lvl1pPr algn="l" defTabSz="914400" fontAlgn="base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D1EB2F43-043A-4C63-9087-5ADB8BA5C673}" type="datetimeFigureOut">
              <a:rPr lang="en-US"/>
              <a:pPr>
                <a:defRPr/>
              </a:pPr>
              <a:t>2/25/2021</a:t>
            </a:fld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380944B8-9318-433F-9B68-1281C6B61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431" y="6378576"/>
            <a:ext cx="2803890" cy="276225"/>
          </a:xfrm>
        </p:spPr>
        <p:txBody>
          <a:bodyPr/>
          <a:lstStyle>
            <a:lvl1pPr defTabSz="914400">
              <a:defRPr sz="1800">
                <a:latin typeface="Arial" panose="020B0604020202020204" pitchFamily="34" charset="0"/>
              </a:defRPr>
            </a:lvl1pPr>
          </a:lstStyle>
          <a:p>
            <a:fld id="{2B256A63-DB4E-4ABB-BF20-A4C984BC53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2144172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61" y="216485"/>
            <a:ext cx="10920096" cy="569387"/>
          </a:xfrm>
        </p:spPr>
        <p:txBody>
          <a:bodyPr/>
          <a:lstStyle>
            <a:lvl1pPr>
              <a:defRPr sz="3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10" y="1577341"/>
            <a:ext cx="530352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9" y="1577341"/>
            <a:ext cx="530352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67553C1C-CF29-48B5-B6A4-C30AEFB7363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145503" y="6378576"/>
            <a:ext cx="3900995" cy="276225"/>
          </a:xfrm>
        </p:spPr>
        <p:txBody>
          <a:bodyPr/>
          <a:lstStyle>
            <a:lvl1pPr algn="ctr" defTabSz="914400" fontAlgn="base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3A7CE00F-A123-4B2D-A6FF-4E3992FBC67C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09680" y="6378576"/>
            <a:ext cx="2803890" cy="276225"/>
          </a:xfrm>
        </p:spPr>
        <p:txBody>
          <a:bodyPr/>
          <a:lstStyle>
            <a:lvl1pPr algn="l" defTabSz="914400" fontAlgn="base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884A985-BF65-4468-9413-A3A8E1A3E0D1}" type="datetimeFigureOut">
              <a:rPr lang="en-US"/>
              <a:pPr>
                <a:defRPr/>
              </a:pPr>
              <a:t>2/25/2021</a:t>
            </a:fld>
            <a:endParaRPr lang="en-US"/>
          </a:p>
        </p:txBody>
      </p:sp>
      <p:sp>
        <p:nvSpPr>
          <p:cNvPr id="7" name="Holder 7">
            <a:extLst>
              <a:ext uri="{FF2B5EF4-FFF2-40B4-BE49-F238E27FC236}">
                <a16:creationId xmlns:a16="http://schemas.microsoft.com/office/drawing/2014/main" id="{8EE87E3C-89E4-499F-9E98-7FF338B9D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431" y="6378576"/>
            <a:ext cx="2803890" cy="276225"/>
          </a:xfrm>
        </p:spPr>
        <p:txBody>
          <a:bodyPr/>
          <a:lstStyle>
            <a:lvl1pPr defTabSz="914400">
              <a:defRPr sz="1800">
                <a:latin typeface="Arial" panose="020B0604020202020204" pitchFamily="34" charset="0"/>
              </a:defRPr>
            </a:lvl1pPr>
          </a:lstStyle>
          <a:p>
            <a:fld id="{4775DC1B-1F8C-4CB3-8DBE-5E83B0010C6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98098844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61" y="216485"/>
            <a:ext cx="10920096" cy="569387"/>
          </a:xfrm>
        </p:spPr>
        <p:txBody>
          <a:bodyPr/>
          <a:lstStyle>
            <a:lvl1pPr>
              <a:defRPr sz="3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BAEB3988-2A6C-4CFB-9D4C-E104D01FAD3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145503" y="6378576"/>
            <a:ext cx="3900995" cy="276225"/>
          </a:xfrm>
        </p:spPr>
        <p:txBody>
          <a:bodyPr/>
          <a:lstStyle>
            <a:lvl1pPr algn="ctr" defTabSz="914400" fontAlgn="base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6F6EC521-39E0-4976-9AEB-DEDB3B34756C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09680" y="6378576"/>
            <a:ext cx="2803890" cy="276225"/>
          </a:xfrm>
        </p:spPr>
        <p:txBody>
          <a:bodyPr/>
          <a:lstStyle>
            <a:lvl1pPr algn="l" defTabSz="914400" fontAlgn="base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9E0E06C0-F15B-4F65-99AC-C05BD6A8BD52}" type="datetimeFigureOut">
              <a:rPr lang="en-US"/>
              <a:pPr>
                <a:defRPr/>
              </a:pPr>
              <a:t>2/25/2021</a:t>
            </a:fld>
            <a:endParaRPr lang="en-US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FE3AB3D0-C40E-4182-AF00-71FC99040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431" y="6378576"/>
            <a:ext cx="2803890" cy="276225"/>
          </a:xfrm>
        </p:spPr>
        <p:txBody>
          <a:bodyPr/>
          <a:lstStyle>
            <a:lvl1pPr defTabSz="914400">
              <a:defRPr sz="1800">
                <a:latin typeface="Arial" panose="020B0604020202020204" pitchFamily="34" charset="0"/>
              </a:defRPr>
            </a:lvl1pPr>
          </a:lstStyle>
          <a:p>
            <a:fld id="{ECF7D9F5-28BE-4B3A-9BED-A3D61812981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95595147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070F1EE1-32CB-4DBE-95AC-1224FE850D2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145503" y="6378576"/>
            <a:ext cx="3900995" cy="276225"/>
          </a:xfrm>
        </p:spPr>
        <p:txBody>
          <a:bodyPr/>
          <a:lstStyle>
            <a:lvl1pPr algn="ctr" defTabSz="914400" fontAlgn="base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4C422CA6-54FF-4322-950F-9158D4574F3C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09680" y="6378576"/>
            <a:ext cx="2803890" cy="276225"/>
          </a:xfrm>
        </p:spPr>
        <p:txBody>
          <a:bodyPr/>
          <a:lstStyle>
            <a:lvl1pPr algn="l" defTabSz="914400" fontAlgn="base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239C9FCE-9551-4425-AD51-BF93F59F8400}" type="datetimeFigureOut">
              <a:rPr lang="en-US"/>
              <a:pPr>
                <a:defRPr/>
              </a:pPr>
              <a:t>2/25/2021</a:t>
            </a:fld>
            <a:endParaRPr lang="en-US"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6B04C3C8-D9C2-42E2-8C53-BFC970C6C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431" y="6378576"/>
            <a:ext cx="2803890" cy="276225"/>
          </a:xfrm>
        </p:spPr>
        <p:txBody>
          <a:bodyPr/>
          <a:lstStyle>
            <a:lvl1pPr defTabSz="914400">
              <a:defRPr sz="1800">
                <a:latin typeface="Arial" panose="020B0604020202020204" pitchFamily="34" charset="0"/>
              </a:defRPr>
            </a:lvl1pPr>
          </a:lstStyle>
          <a:p>
            <a:fld id="{19C70CD3-4658-453B-A0AB-3BE23B1ACFA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44568919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13" y="274647"/>
            <a:ext cx="10566400" cy="3154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812813" y="1600203"/>
            <a:ext cx="10566400" cy="160659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1BCE36-82F8-420C-B05A-580D807AFD3C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09680" y="6378576"/>
            <a:ext cx="2803890" cy="276225"/>
          </a:xfrm>
        </p:spPr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sz="1800">
                <a:latin typeface="Arial" pitchFamily="34" charset="0"/>
              </a:defRPr>
            </a:lvl1pPr>
          </a:lstStyle>
          <a:p>
            <a:pPr>
              <a:defRPr/>
            </a:pPr>
            <a:fld id="{C0599A95-EA61-4F9B-965C-4E47DAA9F4C7}" type="datetimeFigureOut">
              <a:rPr lang="ru-RU"/>
              <a:pPr>
                <a:defRPr/>
              </a:pPr>
              <a:t>25.02.2021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50BD80-B561-4070-9EBA-99B4EC43A5C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145503" y="6378576"/>
            <a:ext cx="3900995" cy="276225"/>
          </a:xfrm>
        </p:spPr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sz="18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1F1261-5F13-40F7-984D-9F3A22FC09E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778431" y="6378576"/>
            <a:ext cx="2803890" cy="276225"/>
          </a:xfrm>
        </p:spPr>
        <p:txBody>
          <a:bodyPr/>
          <a:lstStyle>
            <a:lvl1pPr defTabSz="914400">
              <a:defRPr sz="1800">
                <a:latin typeface="Arial" panose="020B0604020202020204" pitchFamily="34" charset="0"/>
              </a:defRPr>
            </a:lvl1pPr>
          </a:lstStyle>
          <a:p>
            <a:fld id="{67C042D7-B0D7-4226-A8DC-E2B244DB609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01662295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0DA9B7-8BEA-4B3D-92E4-D61685760F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80" y="6378576"/>
            <a:ext cx="2803890" cy="276225"/>
          </a:xfrm>
        </p:spPr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sz="1800">
                <a:latin typeface="Arial" pitchFamily="34" charset="0"/>
              </a:defRPr>
            </a:lvl1pPr>
          </a:lstStyle>
          <a:p>
            <a:pPr>
              <a:defRPr/>
            </a:pPr>
            <a:fld id="{4798C00D-F4BB-4E8F-9C33-0AE249D70EBC}" type="datetimeFigureOut">
              <a:rPr lang="ru-RU"/>
              <a:pPr>
                <a:defRPr/>
              </a:pPr>
              <a:t>25.02.2021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005817-CAE2-45BD-A10A-819F35D47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45503" y="6378576"/>
            <a:ext cx="3900995" cy="276225"/>
          </a:xfrm>
        </p:spPr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sz="18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D7A94D-4ED9-4227-89B6-B2EC3674D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431" y="6378576"/>
            <a:ext cx="2803890" cy="276225"/>
          </a:xfrm>
        </p:spPr>
        <p:txBody>
          <a:bodyPr/>
          <a:lstStyle>
            <a:lvl1pPr defTabSz="914400">
              <a:defRPr sz="1800">
                <a:latin typeface="Arial" panose="020B0604020202020204" pitchFamily="34" charset="0"/>
              </a:defRPr>
            </a:lvl1pPr>
          </a:lstStyle>
          <a:p>
            <a:fld id="{42380489-C7E7-49DC-9CBB-67319C0B6F8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75088238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>
            <a:extLst>
              <a:ext uri="{FF2B5EF4-FFF2-40B4-BE49-F238E27FC236}">
                <a16:creationId xmlns:a16="http://schemas.microsoft.com/office/drawing/2014/main" id="{D3BC2EA1-1B55-4199-BDD6-7E20F6EC72FC}"/>
              </a:ext>
            </a:extLst>
          </p:cNvPr>
          <p:cNvGrpSpPr>
            <a:grpSpLocks/>
          </p:cNvGrpSpPr>
          <p:nvPr/>
        </p:nvGrpSpPr>
        <p:grpSpPr bwMode="auto">
          <a:xfrm>
            <a:off x="1" y="0"/>
            <a:ext cx="12192000" cy="6858000"/>
            <a:chOff x="0" y="0"/>
            <a:chExt cx="9144000" cy="6858000"/>
          </a:xfrm>
        </p:grpSpPr>
        <p:sp>
          <p:nvSpPr>
            <p:cNvPr id="5" name="Rectangle 7">
              <a:extLst>
                <a:ext uri="{FF2B5EF4-FFF2-40B4-BE49-F238E27FC236}">
                  <a16:creationId xmlns:a16="http://schemas.microsoft.com/office/drawing/2014/main" id="{85D6D2F8-64E7-4123-B298-FDF2CB897B11}"/>
                </a:ext>
              </a:extLst>
            </p:cNvPr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62320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>
                <a:solidFill>
                  <a:prstClr val="white"/>
                </a:solidFill>
              </a:endParaRPr>
            </a:p>
          </p:txBody>
        </p:sp>
        <p:sp>
          <p:nvSpPr>
            <p:cNvPr id="6" name="Rectangle 8">
              <a:extLst>
                <a:ext uri="{FF2B5EF4-FFF2-40B4-BE49-F238E27FC236}">
                  <a16:creationId xmlns:a16="http://schemas.microsoft.com/office/drawing/2014/main" id="{D4DD1ECC-AD5E-4098-B5D6-A93FD5C43056}"/>
                </a:ext>
              </a:extLst>
            </p:cNvPr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62320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>
                <a:solidFill>
                  <a:prstClr val="white"/>
                </a:solidFill>
              </a:endParaRPr>
            </a:p>
          </p:txBody>
        </p:sp>
      </p:grpSp>
      <p:sp>
        <p:nvSpPr>
          <p:cNvPr id="7" name="Freeform 9">
            <a:extLst>
              <a:ext uri="{FF2B5EF4-FFF2-40B4-BE49-F238E27FC236}">
                <a16:creationId xmlns:a16="http://schemas.microsoft.com/office/drawing/2014/main" id="{955157D6-8DA8-4CDC-8B79-3F15D779D265}"/>
              </a:ext>
            </a:extLst>
          </p:cNvPr>
          <p:cNvSpPr/>
          <p:nvPr/>
        </p:nvSpPr>
        <p:spPr>
          <a:xfrm rot="10800000">
            <a:off x="1189106" y="5617774"/>
            <a:ext cx="984391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321" tIns="81161" rIns="162321" bIns="81161" anchor="ctr"/>
          <a:lstStyle/>
          <a:p>
            <a:pPr algn="ctr" defTabSz="162320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11F13A3B-E77D-44E9-B225-852EED14656F}"/>
              </a:ext>
            </a:extLst>
          </p:cNvPr>
          <p:cNvSpPr/>
          <p:nvPr/>
        </p:nvSpPr>
        <p:spPr>
          <a:xfrm>
            <a:off x="1319385" y="1017588"/>
            <a:ext cx="9573871" cy="483076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321" tIns="81161" rIns="162321" bIns="81161" anchor="ctr"/>
          <a:lstStyle/>
          <a:p>
            <a:pPr algn="ctr" defTabSz="162320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6ED4688E-508B-4637-AF24-6D33FCD8A0B5}"/>
              </a:ext>
            </a:extLst>
          </p:cNvPr>
          <p:cNvSpPr/>
          <p:nvPr/>
        </p:nvSpPr>
        <p:spPr>
          <a:xfrm>
            <a:off x="1320972" y="1009650"/>
            <a:ext cx="9572284" cy="4832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321" tIns="81161" rIns="162321" bIns="81161" anchor="ctr"/>
          <a:lstStyle/>
          <a:p>
            <a:pPr algn="ctr" defTabSz="162320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pic>
        <p:nvPicPr>
          <p:cNvPr id="10" name="Picture 2" descr="C:\Users\Administrator\Desktop\Pushpin Dev\Assets\pushpinLeft.png">
            <a:extLst>
              <a:ext uri="{FF2B5EF4-FFF2-40B4-BE49-F238E27FC236}">
                <a16:creationId xmlns:a16="http://schemas.microsoft.com/office/drawing/2014/main" id="{5ACED1B0-2352-4E17-AD6B-A9FF3DF3F6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35684">
            <a:off x="1025658" y="701676"/>
            <a:ext cx="757337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:\Users\Administrator\Desktop\Pushpin Dev\Assets\pushpinLeft.png">
            <a:extLst>
              <a:ext uri="{FF2B5EF4-FFF2-40B4-BE49-F238E27FC236}">
                <a16:creationId xmlns:a16="http://schemas.microsoft.com/office/drawing/2014/main" id="{DCFA88C5-62DF-4B8D-9639-7943A2512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96196">
            <a:off x="10568607" y="654795"/>
            <a:ext cx="566738" cy="755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45" y="1794947"/>
            <a:ext cx="7631292" cy="1828089"/>
          </a:xfrm>
        </p:spPr>
        <p:txBody>
          <a:bodyPr anchor="b">
            <a:normAutofit/>
          </a:bodyPr>
          <a:lstStyle>
            <a:lvl1pPr>
              <a:defRPr sz="41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8" y="3736622"/>
            <a:ext cx="7616238" cy="27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383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79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519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358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19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03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877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717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7A110454-B31F-4CE2-BE05-E971CDF1F0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27700" y="5357814"/>
            <a:ext cx="1617874" cy="276225"/>
          </a:xfrm>
        </p:spPr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sz="1800">
                <a:latin typeface="Arial" pitchFamily="34" charset="0"/>
              </a:defRPr>
            </a:lvl1pPr>
          </a:lstStyle>
          <a:p>
            <a:pPr>
              <a:defRPr/>
            </a:pPr>
            <a:fld id="{A19BE5FF-EDF9-4D67-A191-2390C0545626}" type="datetimeFigureOut">
              <a:rPr lang="ru-RU"/>
              <a:pPr>
                <a:defRPr/>
              </a:pPr>
              <a:t>25.02.2021</a:t>
            </a:fld>
            <a:endParaRPr lang="ru-RU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1DB0E6C5-DC63-498D-AC6A-E104B1D9D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65479" y="5357814"/>
            <a:ext cx="6712824" cy="276225"/>
          </a:xfrm>
        </p:spPr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sz="18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2A4CCA81-3226-4A31-8A2E-D6190B704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84654" y="5357814"/>
            <a:ext cx="739871" cy="276225"/>
          </a:xfrm>
        </p:spPr>
        <p:txBody>
          <a:bodyPr/>
          <a:lstStyle>
            <a:lvl1pPr algn="ctr" defTabSz="914400">
              <a:defRPr sz="1800">
                <a:latin typeface="Arial" panose="020B0604020202020204" pitchFamily="34" charset="0"/>
              </a:defRPr>
            </a:lvl1pPr>
          </a:lstStyle>
          <a:p>
            <a:fld id="{285629EA-B1EB-4DF5-9078-3EA77E8BD4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04198007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961" y="216486"/>
            <a:ext cx="10920096" cy="3154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D048BD-FC7C-4590-8AA0-38DA5B3981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80" y="6378576"/>
            <a:ext cx="2803890" cy="276225"/>
          </a:xfrm>
        </p:spPr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sz="1800">
                <a:latin typeface="Arial" pitchFamily="34" charset="0"/>
              </a:defRPr>
            </a:lvl1pPr>
          </a:lstStyle>
          <a:p>
            <a:pPr>
              <a:defRPr/>
            </a:pPr>
            <a:fld id="{F226206A-335B-461B-81E8-85645FB20DA5}" type="datetimeFigureOut">
              <a:rPr lang="ru-RU"/>
              <a:pPr>
                <a:defRPr/>
              </a:pPr>
              <a:t>25.02.2021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15FCE2-0D4A-497E-9562-3F256F9B1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45503" y="6378576"/>
            <a:ext cx="3900995" cy="276225"/>
          </a:xfrm>
        </p:spPr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sz="18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09A57D-5CC3-4129-BC70-86955AB9A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431" y="6378576"/>
            <a:ext cx="2803890" cy="276225"/>
          </a:xfrm>
        </p:spPr>
        <p:txBody>
          <a:bodyPr/>
          <a:lstStyle>
            <a:lvl1pPr defTabSz="914400">
              <a:defRPr sz="1800">
                <a:latin typeface="Arial" panose="020B0604020202020204" pitchFamily="34" charset="0"/>
              </a:defRPr>
            </a:lvl1pPr>
          </a:lstStyle>
          <a:p>
            <a:fld id="{366A633B-5724-49CA-ADEF-A47871FA6F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678542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35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335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335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641269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56" y="2126039"/>
            <a:ext cx="1036319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8" y="3840478"/>
            <a:ext cx="85344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59"/>
            <a:ext cx="3901440" cy="29238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4" y="6377959"/>
            <a:ext cx="2804161" cy="29238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5" y="6377959"/>
            <a:ext cx="2804161" cy="29238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592209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65" y="216476"/>
            <a:ext cx="10920095" cy="766553"/>
          </a:xfrm>
        </p:spPr>
        <p:txBody>
          <a:bodyPr lIns="0" tIns="0" rIns="0" bIns="0"/>
          <a:lstStyle>
            <a:lvl1pPr>
              <a:defRPr sz="4981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6" y="2289994"/>
            <a:ext cx="10435758" cy="480975"/>
          </a:xfrm>
        </p:spPr>
        <p:txBody>
          <a:bodyPr lIns="0" tIns="0" rIns="0" bIns="0"/>
          <a:lstStyle>
            <a:lvl1pPr>
              <a:defRPr sz="3125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59"/>
            <a:ext cx="3901440" cy="29238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4" y="6377959"/>
            <a:ext cx="2804161" cy="29238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5" y="6377959"/>
            <a:ext cx="2804161" cy="29238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209143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65" y="216476"/>
            <a:ext cx="10920095" cy="766553"/>
          </a:xfrm>
        </p:spPr>
        <p:txBody>
          <a:bodyPr lIns="0" tIns="0" rIns="0" bIns="0"/>
          <a:lstStyle>
            <a:lvl1pPr>
              <a:defRPr sz="4981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58" y="1577341"/>
            <a:ext cx="530352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936" y="1577341"/>
            <a:ext cx="530352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45281" y="6377959"/>
            <a:ext cx="3901440" cy="29238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9604" y="6377959"/>
            <a:ext cx="2804161" cy="29238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778245" y="6377959"/>
            <a:ext cx="2804161" cy="29238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722831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65" y="216476"/>
            <a:ext cx="10920095" cy="766553"/>
          </a:xfrm>
        </p:spPr>
        <p:txBody>
          <a:bodyPr lIns="0" tIns="0" rIns="0" bIns="0"/>
          <a:lstStyle>
            <a:lvl1pPr>
              <a:defRPr sz="4981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45281" y="6377959"/>
            <a:ext cx="3901440" cy="29238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9604" y="6377959"/>
            <a:ext cx="2804161" cy="29238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778245" y="6377959"/>
            <a:ext cx="2804161" cy="29238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184952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45281" y="6377959"/>
            <a:ext cx="3901440" cy="29238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9604" y="6377959"/>
            <a:ext cx="2804161" cy="29238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778245" y="6377959"/>
            <a:ext cx="2804161" cy="29238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63596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22" y="274704"/>
            <a:ext cx="10566400" cy="3154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4" y="6377959"/>
            <a:ext cx="2804161" cy="292388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45281" y="6377959"/>
            <a:ext cx="3901440" cy="292388"/>
          </a:xfrm>
        </p:spPr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78245" y="6377959"/>
            <a:ext cx="2804161" cy="292388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812822" y="1600203"/>
            <a:ext cx="10566400" cy="12926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551497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4" y="6377959"/>
            <a:ext cx="2804161" cy="292388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45281" y="6377959"/>
            <a:ext cx="3901440" cy="292388"/>
          </a:xfrm>
        </p:spPr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78245" y="6377959"/>
            <a:ext cx="2804161" cy="292388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001594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1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9809"/>
              <a:endParaRPr lang="en-US" sz="1856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9809"/>
              <a:endParaRPr lang="en-US" sz="1856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3" tIns="47991" rIns="95983" bIns="47991" rtlCol="0" anchor="ctr"/>
          <a:lstStyle/>
          <a:p>
            <a:pPr algn="ctr" defTabSz="959809"/>
            <a:endParaRPr lang="en-US" sz="1856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3" tIns="47991" rIns="95983" bIns="47991" rtlCol="0" anchor="ctr"/>
          <a:lstStyle/>
          <a:p>
            <a:pPr algn="ctr" defTabSz="959809"/>
            <a:endParaRPr lang="en-US" sz="1856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3" tIns="47991" rIns="95983" bIns="47991" rtlCol="0" anchor="ctr"/>
          <a:lstStyle/>
          <a:p>
            <a:pPr algn="ctr" defTabSz="959809"/>
            <a:endParaRPr lang="en-US" sz="1856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30" y="702070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5" y="1794936"/>
            <a:ext cx="7631290" cy="1828090"/>
          </a:xfrm>
        </p:spPr>
        <p:txBody>
          <a:bodyPr anchor="b">
            <a:normAutofit/>
          </a:bodyPr>
          <a:lstStyle>
            <a:lvl1pPr>
              <a:defRPr sz="5079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5" y="3736622"/>
            <a:ext cx="7616238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79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9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97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9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9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94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9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9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4"/>
            <a:ext cx="1618429" cy="365125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465E9C"/>
                </a:solidFill>
              </a:rPr>
              <a:pPr/>
              <a:t>25.02.2021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4" y="5357594"/>
            <a:ext cx="6713127" cy="365125"/>
          </a:xfrm>
        </p:spPr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2" y="5357594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782844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465E9C"/>
                </a:solidFill>
              </a:rPr>
              <a:pPr/>
              <a:t>25.02.2021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97447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40" y="2239432"/>
            <a:ext cx="8338724" cy="1362075"/>
          </a:xfrm>
        </p:spPr>
        <p:txBody>
          <a:bodyPr anchor="b"/>
          <a:lstStyle>
            <a:lvl1pPr algn="ctr">
              <a:defRPr sz="4200" b="0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6"/>
            <a:ext cx="8308623" cy="1309511"/>
          </a:xfrm>
        </p:spPr>
        <p:txBody>
          <a:bodyPr anchor="t"/>
          <a:lstStyle>
            <a:lvl1pPr marL="0" indent="0" algn="ctr">
              <a:buNone/>
              <a:defRPr sz="2051">
                <a:solidFill>
                  <a:schemeClr val="tx2"/>
                </a:solidFill>
              </a:defRPr>
            </a:lvl1pPr>
            <a:lvl2pPr marL="479904" indent="0">
              <a:buNone/>
              <a:defRPr sz="1856">
                <a:solidFill>
                  <a:schemeClr val="tx1">
                    <a:tint val="75000"/>
                  </a:schemeClr>
                </a:solidFill>
              </a:defRPr>
            </a:lvl2pPr>
            <a:lvl3pPr marL="959809" indent="0">
              <a:buNone/>
              <a:defRPr sz="1660">
                <a:solidFill>
                  <a:schemeClr val="tx1">
                    <a:tint val="75000"/>
                  </a:schemeClr>
                </a:solidFill>
              </a:defRPr>
            </a:lvl3pPr>
            <a:lvl4pPr marL="1439713" indent="0">
              <a:buNone/>
              <a:defRPr sz="1465">
                <a:solidFill>
                  <a:schemeClr val="tx1">
                    <a:tint val="75000"/>
                  </a:schemeClr>
                </a:solidFill>
              </a:defRPr>
            </a:lvl4pPr>
            <a:lvl5pPr marL="1919617" indent="0">
              <a:buNone/>
              <a:defRPr sz="1465">
                <a:solidFill>
                  <a:schemeClr val="tx1">
                    <a:tint val="75000"/>
                  </a:schemeClr>
                </a:solidFill>
              </a:defRPr>
            </a:lvl5pPr>
            <a:lvl6pPr marL="2399521" indent="0">
              <a:buNone/>
              <a:defRPr sz="1465">
                <a:solidFill>
                  <a:schemeClr val="tx1">
                    <a:tint val="75000"/>
                  </a:schemeClr>
                </a:solidFill>
              </a:defRPr>
            </a:lvl6pPr>
            <a:lvl7pPr marL="2879426" indent="0">
              <a:buNone/>
              <a:defRPr sz="1465">
                <a:solidFill>
                  <a:schemeClr val="tx1">
                    <a:tint val="75000"/>
                  </a:schemeClr>
                </a:solidFill>
              </a:defRPr>
            </a:lvl7pPr>
            <a:lvl8pPr marL="3359330" indent="0">
              <a:buNone/>
              <a:defRPr sz="1465">
                <a:solidFill>
                  <a:schemeClr val="tx1">
                    <a:tint val="75000"/>
                  </a:schemeClr>
                </a:solidFill>
              </a:defRPr>
            </a:lvl8pPr>
            <a:lvl9pPr marL="3839235" indent="0">
              <a:buNone/>
              <a:defRPr sz="14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465E9C"/>
                </a:solidFill>
              </a:rPr>
              <a:pPr/>
              <a:t>25.02.2021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1758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54" y="3055335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89" y="3055335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33392906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465E9C"/>
                </a:solidFill>
              </a:rPr>
              <a:pPr/>
              <a:t>25.02.2021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8"/>
            <a:ext cx="4267200" cy="360273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477218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59" y="2122312"/>
            <a:ext cx="3919362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51" b="1">
                <a:solidFill>
                  <a:schemeClr val="tx2"/>
                </a:solidFill>
              </a:defRPr>
            </a:lvl1pPr>
            <a:lvl2pPr marL="479904" indent="0">
              <a:buNone/>
              <a:defRPr sz="2051" b="1"/>
            </a:lvl2pPr>
            <a:lvl3pPr marL="959809" indent="0">
              <a:buNone/>
              <a:defRPr sz="1856" b="1"/>
            </a:lvl3pPr>
            <a:lvl4pPr marL="1439713" indent="0">
              <a:buNone/>
              <a:defRPr sz="1660" b="1"/>
            </a:lvl4pPr>
            <a:lvl5pPr marL="1919617" indent="0">
              <a:buNone/>
              <a:defRPr sz="1660" b="1"/>
            </a:lvl5pPr>
            <a:lvl6pPr marL="2399521" indent="0">
              <a:buNone/>
              <a:defRPr sz="1660" b="1"/>
            </a:lvl6pPr>
            <a:lvl7pPr marL="2879426" indent="0">
              <a:buNone/>
              <a:defRPr sz="1660" b="1"/>
            </a:lvl7pPr>
            <a:lvl8pPr marL="3359330" indent="0">
              <a:buNone/>
              <a:defRPr sz="1660" b="1"/>
            </a:lvl8pPr>
            <a:lvl9pPr marL="3839235" indent="0">
              <a:buNone/>
              <a:defRPr sz="166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5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51" b="1">
                <a:solidFill>
                  <a:schemeClr val="tx2"/>
                </a:solidFill>
              </a:defRPr>
            </a:lvl1pPr>
            <a:lvl2pPr marL="479904" indent="0">
              <a:buNone/>
              <a:defRPr sz="2051" b="1"/>
            </a:lvl2pPr>
            <a:lvl3pPr marL="959809" indent="0">
              <a:buNone/>
              <a:defRPr sz="1856" b="1"/>
            </a:lvl3pPr>
            <a:lvl4pPr marL="1439713" indent="0">
              <a:buNone/>
              <a:defRPr sz="1660" b="1"/>
            </a:lvl4pPr>
            <a:lvl5pPr marL="1919617" indent="0">
              <a:buNone/>
              <a:defRPr sz="1660" b="1"/>
            </a:lvl5pPr>
            <a:lvl6pPr marL="2399521" indent="0">
              <a:buNone/>
              <a:defRPr sz="1660" b="1"/>
            </a:lvl6pPr>
            <a:lvl7pPr marL="2879426" indent="0">
              <a:buNone/>
              <a:defRPr sz="1660" b="1"/>
            </a:lvl7pPr>
            <a:lvl8pPr marL="3359330" indent="0">
              <a:buNone/>
              <a:defRPr sz="1660" b="1"/>
            </a:lvl8pPr>
            <a:lvl9pPr marL="3839235" indent="0">
              <a:buNone/>
              <a:defRPr sz="166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465E9C"/>
                </a:solidFill>
              </a:rPr>
              <a:pPr/>
              <a:t>25.02.2021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5" y="2944369"/>
            <a:ext cx="4303776" cy="2779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157969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465E9C"/>
                </a:solidFill>
              </a:rPr>
              <a:pPr/>
              <a:t>25.02.2021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626719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465E9C"/>
                </a:solidFill>
              </a:rPr>
              <a:pPr/>
              <a:t>25.02.2021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269491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1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9809"/>
              <a:endParaRPr lang="en-US" sz="1856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9809"/>
              <a:endParaRPr lang="en-US" sz="1856">
                <a:solidFill>
                  <a:prstClr val="white"/>
                </a:solidFill>
              </a:endParaRPr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4" y="6058039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3" tIns="47991" rIns="95983" bIns="47991" rtlCol="0" anchor="ctr"/>
          <a:lstStyle/>
          <a:p>
            <a:pPr algn="ctr" defTabSz="959809"/>
            <a:endParaRPr lang="en-US" sz="1856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60000">
            <a:off x="5958496" y="605164"/>
            <a:ext cx="5051922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3" tIns="47991" rIns="95983" bIns="47991" rtlCol="0" anchor="ctr"/>
          <a:lstStyle/>
          <a:p>
            <a:pPr algn="ctr" defTabSz="959809"/>
            <a:endParaRPr lang="en-US" sz="1856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2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3" tIns="47991" rIns="95983" bIns="47991" rtlCol="0" anchor="ctr"/>
          <a:lstStyle/>
          <a:p>
            <a:pPr algn="ctr" defTabSz="959809"/>
            <a:endParaRPr lang="en-US" sz="1856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998939" y="576869"/>
            <a:ext cx="5051922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3" tIns="47991" rIns="95983" bIns="47991" rtlCol="0" anchor="ctr"/>
          <a:lstStyle/>
          <a:p>
            <a:pPr algn="ctr" defTabSz="959809"/>
            <a:endParaRPr lang="en-US" sz="1856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rot="21540000">
            <a:off x="999744" y="576073"/>
            <a:ext cx="5051922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3" tIns="47991" rIns="95983" bIns="47991" rtlCol="0" anchor="ctr"/>
          <a:lstStyle/>
          <a:p>
            <a:pPr algn="ctr" defTabSz="959809"/>
            <a:endParaRPr lang="en-US" sz="1856">
              <a:solidFill>
                <a:prstClr val="white"/>
              </a:solidFill>
            </a:endParaRPr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6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6" y="2020044"/>
            <a:ext cx="4086436" cy="1503037"/>
          </a:xfrm>
        </p:spPr>
        <p:txBody>
          <a:bodyPr anchor="b">
            <a:normAutofit/>
          </a:bodyPr>
          <a:lstStyle>
            <a:lvl1pPr algn="ctr">
              <a:defRPr sz="2539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4"/>
            <a:ext cx="4027723" cy="4625489"/>
          </a:xfrm>
        </p:spPr>
        <p:txBody>
          <a:bodyPr anchor="ctr"/>
          <a:lstStyle>
            <a:lvl1pPr>
              <a:defRPr sz="2344"/>
            </a:lvl1pPr>
            <a:lvl2pPr>
              <a:defRPr sz="2051"/>
            </a:lvl2pPr>
            <a:lvl3pPr>
              <a:defRPr sz="1856"/>
            </a:lvl3pPr>
            <a:lvl4pPr>
              <a:defRPr sz="1660"/>
            </a:lvl4pPr>
            <a:lvl5pPr>
              <a:defRPr sz="1465"/>
            </a:lvl5pPr>
            <a:lvl6pPr>
              <a:defRPr sz="2051"/>
            </a:lvl6pPr>
            <a:lvl7pPr>
              <a:defRPr sz="2051"/>
            </a:lvl7pPr>
            <a:lvl8pPr>
              <a:defRPr sz="2051"/>
            </a:lvl8pPr>
            <a:lvl9pPr>
              <a:defRPr sz="205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5" y="3623749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60"/>
            </a:lvl1pPr>
            <a:lvl2pPr marL="479904" indent="0">
              <a:buNone/>
              <a:defRPr sz="1270"/>
            </a:lvl2pPr>
            <a:lvl3pPr marL="959809" indent="0">
              <a:buNone/>
              <a:defRPr sz="1074"/>
            </a:lvl3pPr>
            <a:lvl4pPr marL="1439713" indent="0">
              <a:buNone/>
              <a:defRPr sz="977"/>
            </a:lvl4pPr>
            <a:lvl5pPr marL="1919617" indent="0">
              <a:buNone/>
              <a:defRPr sz="977"/>
            </a:lvl5pPr>
            <a:lvl6pPr marL="2399521" indent="0">
              <a:buNone/>
              <a:defRPr sz="977"/>
            </a:lvl6pPr>
            <a:lvl7pPr marL="2879426" indent="0">
              <a:buNone/>
              <a:defRPr sz="977"/>
            </a:lvl7pPr>
            <a:lvl8pPr marL="3359330" indent="0">
              <a:buNone/>
              <a:defRPr sz="977"/>
            </a:lvl8pPr>
            <a:lvl9pPr marL="3839235" indent="0">
              <a:buNone/>
              <a:defRPr sz="97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7" y="5885674"/>
            <a:ext cx="1618429" cy="365125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465E9C"/>
                </a:solidFill>
              </a:rPr>
              <a:pPr/>
              <a:t>25.02.2021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3"/>
            <a:ext cx="4696809" cy="365125"/>
          </a:xfrm>
        </p:spPr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9" y="5896963"/>
            <a:ext cx="738697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571855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1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9809"/>
              <a:endParaRPr lang="en-US" sz="1856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9809"/>
              <a:endParaRPr lang="en-US" sz="1856">
                <a:solidFill>
                  <a:prstClr val="white"/>
                </a:solidFill>
              </a:endParaRPr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4" y="6058039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3" tIns="47991" rIns="95983" bIns="47991" rtlCol="0" anchor="ctr"/>
          <a:lstStyle/>
          <a:p>
            <a:pPr algn="ctr" defTabSz="959809"/>
            <a:endParaRPr lang="en-US" sz="1856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rot="21540000">
            <a:off x="998939" y="576869"/>
            <a:ext cx="5051922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3" tIns="47991" rIns="95983" bIns="47991" rtlCol="0" anchor="ctr"/>
          <a:lstStyle/>
          <a:p>
            <a:pPr algn="ctr" defTabSz="959809"/>
            <a:endParaRPr lang="en-US" sz="1856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993411" y="575770"/>
            <a:ext cx="5051922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3" tIns="47991" rIns="95983" bIns="47991" rtlCol="0" anchor="ctr"/>
          <a:lstStyle/>
          <a:p>
            <a:pPr algn="ctr" defTabSz="959809"/>
            <a:endParaRPr lang="en-US" sz="1856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60000">
            <a:off x="5958496" y="605164"/>
            <a:ext cx="5051922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3" tIns="47991" rIns="95983" bIns="47991" rtlCol="0" anchor="ctr"/>
          <a:lstStyle/>
          <a:p>
            <a:pPr algn="ctr" defTabSz="959809"/>
            <a:endParaRPr lang="en-US" sz="1856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1"/>
            <a:ext cx="5051922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3" tIns="47991" rIns="95983" bIns="47991" rtlCol="0" anchor="ctr"/>
          <a:lstStyle/>
          <a:p>
            <a:pPr algn="ctr" defTabSz="959809"/>
            <a:endParaRPr lang="en-US" sz="1856">
              <a:solidFill>
                <a:prstClr val="white"/>
              </a:solidFill>
            </a:endParaRPr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6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5"/>
            <a:ext cx="4084321" cy="1499616"/>
          </a:xfrm>
        </p:spPr>
        <p:txBody>
          <a:bodyPr anchor="b">
            <a:normAutofit/>
          </a:bodyPr>
          <a:lstStyle>
            <a:lvl1pPr algn="ctr">
              <a:defRPr sz="2539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8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539"/>
            </a:lvl1pPr>
            <a:lvl2pPr marL="479904" indent="0">
              <a:buNone/>
              <a:defRPr sz="2930"/>
            </a:lvl2pPr>
            <a:lvl3pPr marL="959809" indent="0">
              <a:buNone/>
              <a:defRPr sz="2539"/>
            </a:lvl3pPr>
            <a:lvl4pPr marL="1439713" indent="0">
              <a:buNone/>
              <a:defRPr sz="2051"/>
            </a:lvl4pPr>
            <a:lvl5pPr marL="1919617" indent="0">
              <a:buNone/>
              <a:defRPr sz="2051"/>
            </a:lvl5pPr>
            <a:lvl6pPr marL="2399521" indent="0">
              <a:buNone/>
              <a:defRPr sz="2051"/>
            </a:lvl6pPr>
            <a:lvl7pPr marL="2879426" indent="0">
              <a:buNone/>
              <a:defRPr sz="2051"/>
            </a:lvl7pPr>
            <a:lvl8pPr marL="3359330" indent="0">
              <a:buNone/>
              <a:defRPr sz="2051"/>
            </a:lvl8pPr>
            <a:lvl9pPr marL="3839235" indent="0">
              <a:buNone/>
              <a:defRPr sz="2051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4" y="3621024"/>
            <a:ext cx="4059935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60"/>
            </a:lvl1pPr>
            <a:lvl2pPr marL="479904" indent="0">
              <a:buNone/>
              <a:defRPr sz="1270"/>
            </a:lvl2pPr>
            <a:lvl3pPr marL="959809" indent="0">
              <a:buNone/>
              <a:defRPr sz="1074"/>
            </a:lvl3pPr>
            <a:lvl4pPr marL="1439713" indent="0">
              <a:buNone/>
              <a:defRPr sz="977"/>
            </a:lvl4pPr>
            <a:lvl5pPr marL="1919617" indent="0">
              <a:buNone/>
              <a:defRPr sz="977"/>
            </a:lvl5pPr>
            <a:lvl6pPr marL="2399521" indent="0">
              <a:buNone/>
              <a:defRPr sz="977"/>
            </a:lvl6pPr>
            <a:lvl7pPr marL="2879426" indent="0">
              <a:buNone/>
              <a:defRPr sz="977"/>
            </a:lvl7pPr>
            <a:lvl8pPr marL="3359330" indent="0">
              <a:buNone/>
              <a:defRPr sz="977"/>
            </a:lvl8pPr>
            <a:lvl9pPr marL="3839235" indent="0">
              <a:buNone/>
              <a:defRPr sz="97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8" y="5888739"/>
            <a:ext cx="1618429" cy="365125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465E9C"/>
                </a:solidFill>
              </a:rPr>
              <a:pPr/>
              <a:t>25.02.2021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9"/>
            <a:ext cx="4425391" cy="365125"/>
          </a:xfrm>
        </p:spPr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7" y="5900028"/>
            <a:ext cx="738697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825464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465E9C"/>
                </a:solidFill>
              </a:rPr>
              <a:pPr/>
              <a:t>25.02.2021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460676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3" y="925692"/>
            <a:ext cx="1907822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4" y="1106313"/>
            <a:ext cx="6905038" cy="440266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465E9C"/>
                </a:solidFill>
              </a:rPr>
              <a:pPr/>
              <a:t>25.02.2021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643450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7239578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EF3B-A037-46D0-B02C-1428F07E9383}" type="datetimeFigureOut">
              <a:rPr lang="en-US" dirty="0"/>
              <a:t>2/25/2021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9057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54" y="3055335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89" y="3055335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9640713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2724668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840116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155598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B341-C133-4B44-9B80-1C9A48A6E4FC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03712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B341-C133-4B44-9B80-1C9A48A6E4FC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211681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303B341-C133-4B44-9B80-1C9A48A6E4FC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881698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B341-C133-4B44-9B80-1C9A48A6E4FC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315689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B341-C133-4B44-9B80-1C9A48A6E4FC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879008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B341-C133-4B44-9B80-1C9A48A6E4FC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254165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062572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016395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12192000" cy="6321669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>
            <a:norm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793615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 userDrawn="1"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54">
            <a:extLst>
              <a:ext uri="{FF2B5EF4-FFF2-40B4-BE49-F238E27FC236}">
                <a16:creationId xmlns:a16="http://schemas.microsoft.com/office/drawing/2014/main" id="{4574C3F8-7E14-4380-BF56-4937F43A240C}"/>
              </a:ext>
            </a:extLst>
          </p:cNvPr>
          <p:cNvSpPr/>
          <p:nvPr userDrawn="1"/>
        </p:nvSpPr>
        <p:spPr>
          <a:xfrm>
            <a:off x="0" y="0"/>
            <a:ext cx="12192000" cy="6321669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>
            <a:norm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664337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4">
            <a:extLst>
              <a:ext uri="{FF2B5EF4-FFF2-40B4-BE49-F238E27FC236}">
                <a16:creationId xmlns:a16="http://schemas.microsoft.com/office/drawing/2014/main" id="{2305B692-686D-4E2C-BEFA-6615C6DC1BC8}"/>
              </a:ext>
            </a:extLst>
          </p:cNvPr>
          <p:cNvSpPr/>
          <p:nvPr userDrawn="1"/>
        </p:nvSpPr>
        <p:spPr>
          <a:xfrm>
            <a:off x="0" y="0"/>
            <a:ext cx="12192000" cy="6321669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>
            <a:norm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924223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54">
            <a:extLst>
              <a:ext uri="{FF2B5EF4-FFF2-40B4-BE49-F238E27FC236}">
                <a16:creationId xmlns:a16="http://schemas.microsoft.com/office/drawing/2014/main" id="{F516DDFA-F52E-4D0C-AB46-ABFA090BFA35}"/>
              </a:ext>
            </a:extLst>
          </p:cNvPr>
          <p:cNvSpPr/>
          <p:nvPr userDrawn="1"/>
        </p:nvSpPr>
        <p:spPr>
          <a:xfrm>
            <a:off x="0" y="0"/>
            <a:ext cx="12192000" cy="6321669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>
            <a:norm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222977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2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3"/>
            <a:ext cx="85344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8041801"/>
      </p:ext>
    </p:extLst>
  </p:cSld>
  <p:clrMapOvr>
    <a:masterClrMapping/>
  </p:clrMapOvr>
  <p:transition spd="slow">
    <p:fade/>
  </p:transition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2" y="216474"/>
            <a:ext cx="10920096" cy="662948"/>
          </a:xfrm>
        </p:spPr>
        <p:txBody>
          <a:bodyPr lIns="0" tIns="0" rIns="0" bIns="0"/>
          <a:lstStyle>
            <a:lvl1pPr>
              <a:defRPr sz="4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5" y="2289992"/>
            <a:ext cx="10435756" cy="385435"/>
          </a:xfrm>
        </p:spPr>
        <p:txBody>
          <a:bodyPr lIns="0" tIns="0" rIns="0" bIns="0"/>
          <a:lstStyle>
            <a:lvl1pPr>
              <a:defRPr sz="25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7656004"/>
      </p:ext>
    </p:extLst>
  </p:cSld>
  <p:clrMapOvr>
    <a:masterClrMapping/>
  </p:clrMapOvr>
  <p:transition spd="slow">
    <p:fade/>
  </p:transition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2" y="216474"/>
            <a:ext cx="10920096" cy="662948"/>
          </a:xfrm>
        </p:spPr>
        <p:txBody>
          <a:bodyPr lIns="0" tIns="0" rIns="0" bIns="0"/>
          <a:lstStyle>
            <a:lvl1pPr>
              <a:defRPr sz="4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1" y="1577343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3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1845"/>
      </p:ext>
    </p:extLst>
  </p:cSld>
  <p:clrMapOvr>
    <a:masterClrMapping/>
  </p:clrMapOvr>
  <p:transition spd="slow">
    <p:fade/>
  </p:transition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2" y="216474"/>
            <a:ext cx="10920096" cy="662948"/>
          </a:xfrm>
        </p:spPr>
        <p:txBody>
          <a:bodyPr lIns="0" tIns="0" rIns="0" bIns="0"/>
          <a:lstStyle>
            <a:lvl1pPr>
              <a:defRPr sz="4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0294576"/>
      </p:ext>
    </p:extLst>
  </p:cSld>
  <p:clrMapOvr>
    <a:masterClrMapping/>
  </p:clrMapOvr>
  <p:transition spd="slow">
    <p:fade/>
  </p:transition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3715275"/>
      </p:ext>
    </p:extLst>
  </p:cSld>
  <p:clrMapOvr>
    <a:masterClrMapping/>
  </p:clrMapOvr>
  <p:transition spd="slow">
    <p:fade/>
  </p:transition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1" y="6377943"/>
            <a:ext cx="2804160" cy="292388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45280" y="6377940"/>
            <a:ext cx="3901440" cy="292388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78240" y="6377940"/>
            <a:ext cx="2804160" cy="2923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777684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02714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9834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8609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79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91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5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89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79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91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081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5" y="216474"/>
            <a:ext cx="10920094" cy="661720"/>
          </a:xfrm>
        </p:spPr>
        <p:txBody>
          <a:bodyPr lIns="0" tIns="0" rIns="0" bIns="0"/>
          <a:lstStyle>
            <a:lvl1pPr>
              <a:defRPr sz="4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45280" y="6377952"/>
            <a:ext cx="3901440" cy="29314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9599" y="6377952"/>
            <a:ext cx="2804161" cy="29314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778240" y="6377952"/>
            <a:ext cx="2804161" cy="29314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28236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79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91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5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89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79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91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85130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3441216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2008048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915207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59583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5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54" y="470618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89" y="470618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576523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5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54" y="470618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89" y="470618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745180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605113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020172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0910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45280" y="6377952"/>
            <a:ext cx="3901440" cy="29314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9599" y="6377952"/>
            <a:ext cx="2804161" cy="29314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778240" y="6377952"/>
            <a:ext cx="2804161" cy="29314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44620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203396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5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54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89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5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89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66022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5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54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89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5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89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1500552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40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842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64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842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8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842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40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842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40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60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64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60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8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60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40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60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40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5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64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5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8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5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40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5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356585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40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842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64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842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8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842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40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842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40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60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64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60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8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60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40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60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40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5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64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5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8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5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40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5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2036791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40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70" y="1639842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7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87" y="1639842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16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402" y="1639842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40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70" y="315360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7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87" y="315360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16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402" y="315360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40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70" y="466735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7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87" y="466735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316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402" y="466735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651088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40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70" y="1639842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7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87" y="1639842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16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402" y="1639842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40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70" y="315360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7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87" y="315360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16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402" y="315360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40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70" y="466735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7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87" y="466735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316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402" y="466735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6340362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40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70" y="1639842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7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87" y="1639842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16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402" y="1639842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40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70" y="3886629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78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87" y="3886629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16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402" y="3886629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237295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40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70" y="1639842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7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87" y="1639842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16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402" y="1639842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40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70" y="3886629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78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87" y="3886629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16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402" y="3886629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0911716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428" y="163984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621" y="163984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428" y="388662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621" y="388662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986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2" y="274692"/>
            <a:ext cx="10566401" cy="3154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599" y="6377952"/>
            <a:ext cx="2804161" cy="293148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45280" y="6377952"/>
            <a:ext cx="3901440" cy="293148"/>
          </a:xfrm>
        </p:spPr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78240" y="6377952"/>
            <a:ext cx="2804161" cy="293148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812802" y="1600201"/>
            <a:ext cx="10566401" cy="12926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7293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428" y="163984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621" y="163984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428" y="388662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621" y="388662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417058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78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44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21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8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5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31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912942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78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44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21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8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5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31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9730794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5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51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5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80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24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3721166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5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51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5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80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24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20530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50" y="2130476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6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4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2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15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0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87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0525505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660637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50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4219007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79756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210" indent="-228210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75460" indent="-247237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4664" indent="-228210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2884" indent="-228210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746911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50" y="1452419"/>
            <a:ext cx="10363201" cy="4627564"/>
          </a:xfrm>
        </p:spPr>
        <p:txBody>
          <a:bodyPr numCol="2" spcCol="579756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210" indent="-228210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56456" indent="-228210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4664" indent="-228210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2884" indent="-228210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5085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599" y="6377952"/>
            <a:ext cx="2804161" cy="293148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45280" y="6377952"/>
            <a:ext cx="3901440" cy="293148"/>
          </a:xfrm>
        </p:spPr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78240" y="6377952"/>
            <a:ext cx="2804161" cy="293148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42569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8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729375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8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6242604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50" y="1233834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604" indent="0">
              <a:buNone/>
              <a:defRPr sz="2800" b="1"/>
            </a:lvl2pPr>
            <a:lvl3pPr marL="1217174" indent="0">
              <a:buNone/>
              <a:defRPr sz="2300" b="1"/>
            </a:lvl3pPr>
            <a:lvl4pPr marL="1825783" indent="0">
              <a:buNone/>
              <a:defRPr sz="2100" b="1"/>
            </a:lvl4pPr>
            <a:lvl5pPr marL="2434360" indent="0">
              <a:buNone/>
              <a:defRPr sz="2100" b="1"/>
            </a:lvl5pPr>
            <a:lvl6pPr marL="3042957" indent="0">
              <a:buNone/>
              <a:defRPr sz="2100" b="1"/>
            </a:lvl6pPr>
            <a:lvl7pPr marL="3651549" indent="0">
              <a:buNone/>
              <a:defRPr sz="2100" b="1"/>
            </a:lvl7pPr>
            <a:lvl8pPr marL="4260132" indent="0">
              <a:buNone/>
              <a:defRPr sz="2100" b="1"/>
            </a:lvl8pPr>
            <a:lvl9pPr marL="486874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50" y="1560286"/>
            <a:ext cx="5082117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33834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604" indent="0">
              <a:buNone/>
              <a:defRPr sz="2800" b="1"/>
            </a:lvl2pPr>
            <a:lvl3pPr marL="1217174" indent="0">
              <a:buNone/>
              <a:defRPr sz="2300" b="1"/>
            </a:lvl3pPr>
            <a:lvl4pPr marL="1825783" indent="0">
              <a:buNone/>
              <a:defRPr sz="2100" b="1"/>
            </a:lvl4pPr>
            <a:lvl5pPr marL="2434360" indent="0">
              <a:buNone/>
              <a:defRPr sz="2100" b="1"/>
            </a:lvl5pPr>
            <a:lvl6pPr marL="3042957" indent="0">
              <a:buNone/>
              <a:defRPr sz="2100" b="1"/>
            </a:lvl6pPr>
            <a:lvl7pPr marL="3651549" indent="0">
              <a:buNone/>
              <a:defRPr sz="2100" b="1"/>
            </a:lvl7pPr>
            <a:lvl8pPr marL="4260132" indent="0">
              <a:buNone/>
              <a:defRPr sz="2100" b="1"/>
            </a:lvl8pPr>
            <a:lvl9pPr marL="486874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319267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50" y="1476916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604" indent="0">
              <a:buNone/>
              <a:defRPr sz="2800" b="1"/>
            </a:lvl2pPr>
            <a:lvl3pPr marL="1217174" indent="0">
              <a:buNone/>
              <a:defRPr sz="2300" b="1"/>
            </a:lvl3pPr>
            <a:lvl4pPr marL="1825783" indent="0">
              <a:buNone/>
              <a:defRPr sz="2100" b="1"/>
            </a:lvl4pPr>
            <a:lvl5pPr marL="2434360" indent="0">
              <a:buNone/>
              <a:defRPr sz="2100" b="1"/>
            </a:lvl5pPr>
            <a:lvl6pPr marL="3042957" indent="0">
              <a:buNone/>
              <a:defRPr sz="2100" b="1"/>
            </a:lvl6pPr>
            <a:lvl7pPr marL="3651549" indent="0">
              <a:buNone/>
              <a:defRPr sz="2100" b="1"/>
            </a:lvl7pPr>
            <a:lvl8pPr marL="4260132" indent="0">
              <a:buNone/>
              <a:defRPr sz="2100" b="1"/>
            </a:lvl8pPr>
            <a:lvl9pPr marL="486874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50" y="1803373"/>
            <a:ext cx="5082117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76916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604" indent="0">
              <a:buNone/>
              <a:defRPr sz="2800" b="1"/>
            </a:lvl2pPr>
            <a:lvl3pPr marL="1217174" indent="0">
              <a:buNone/>
              <a:defRPr sz="2300" b="1"/>
            </a:lvl3pPr>
            <a:lvl4pPr marL="1825783" indent="0">
              <a:buNone/>
              <a:defRPr sz="2100" b="1"/>
            </a:lvl4pPr>
            <a:lvl5pPr marL="2434360" indent="0">
              <a:buNone/>
              <a:defRPr sz="2100" b="1"/>
            </a:lvl5pPr>
            <a:lvl6pPr marL="3042957" indent="0">
              <a:buNone/>
              <a:defRPr sz="2100" b="1"/>
            </a:lvl6pPr>
            <a:lvl7pPr marL="3651549" indent="0">
              <a:buNone/>
              <a:defRPr sz="2100" b="1"/>
            </a:lvl7pPr>
            <a:lvl8pPr marL="4260132" indent="0">
              <a:buNone/>
              <a:defRPr sz="2100" b="1"/>
            </a:lvl8pPr>
            <a:lvl9pPr marL="486874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3206892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8312447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276163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070443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86332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0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50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0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50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0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79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79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79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79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79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907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907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907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907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907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07132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802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55" y="2130481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5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5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40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25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1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95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8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747839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16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616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616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616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75167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16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616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616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616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207425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1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1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1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8361429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1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1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1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9180054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0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0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50" y="4980616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60" y="4980616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635936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0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0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50" y="4980616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60" y="4980616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34638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30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330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330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330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5782095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30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330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330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330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157496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30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330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330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7370075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30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330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330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39805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1465723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0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0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50" y="3055330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84" y="3055330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463713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0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0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50" y="3055330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84" y="3055330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7567666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85055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0057297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0256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882207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74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87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50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8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74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87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45246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74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87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50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8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74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87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092038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3106186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9920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theme" Target="../theme/theme10.xml"/><Relationship Id="rId3" Type="http://schemas.openxmlformats.org/officeDocument/2006/relationships/slideLayout" Target="../slideLayouts/slideLayout322.xml"/><Relationship Id="rId7" Type="http://schemas.openxmlformats.org/officeDocument/2006/relationships/slideLayout" Target="../slideLayouts/slideLayout326.xml"/><Relationship Id="rId2" Type="http://schemas.openxmlformats.org/officeDocument/2006/relationships/slideLayout" Target="../slideLayouts/slideLayout321.xml"/><Relationship Id="rId1" Type="http://schemas.openxmlformats.org/officeDocument/2006/relationships/slideLayout" Target="../slideLayouts/slideLayout320.xml"/><Relationship Id="rId6" Type="http://schemas.openxmlformats.org/officeDocument/2006/relationships/slideLayout" Target="../slideLayouts/slideLayout325.xml"/><Relationship Id="rId5" Type="http://schemas.openxmlformats.org/officeDocument/2006/relationships/slideLayout" Target="../slideLayouts/slideLayout324.xml"/><Relationship Id="rId4" Type="http://schemas.openxmlformats.org/officeDocument/2006/relationships/slideLayout" Target="../slideLayouts/slideLayout323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29.xml"/><Relationship Id="rId7" Type="http://schemas.openxmlformats.org/officeDocument/2006/relationships/slideLayout" Target="../slideLayouts/slideLayout333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328.xml"/><Relationship Id="rId1" Type="http://schemas.openxmlformats.org/officeDocument/2006/relationships/slideLayout" Target="../slideLayouts/slideLayout327.xml"/><Relationship Id="rId6" Type="http://schemas.openxmlformats.org/officeDocument/2006/relationships/slideLayout" Target="../slideLayouts/slideLayout332.xml"/><Relationship Id="rId11" Type="http://schemas.openxmlformats.org/officeDocument/2006/relationships/slideLayout" Target="../slideLayouts/slideLayout337.xml"/><Relationship Id="rId5" Type="http://schemas.openxmlformats.org/officeDocument/2006/relationships/slideLayout" Target="../slideLayouts/slideLayout331.xml"/><Relationship Id="rId10" Type="http://schemas.openxmlformats.org/officeDocument/2006/relationships/slideLayout" Target="../slideLayouts/slideLayout336.xml"/><Relationship Id="rId4" Type="http://schemas.openxmlformats.org/officeDocument/2006/relationships/slideLayout" Target="../slideLayouts/slideLayout330.xml"/><Relationship Id="rId9" Type="http://schemas.openxmlformats.org/officeDocument/2006/relationships/slideLayout" Target="../slideLayouts/slideLayout335.xml"/><Relationship Id="rId14" Type="http://schemas.openxmlformats.org/officeDocument/2006/relationships/image" Target="../media/image2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5.xml"/><Relationship Id="rId13" Type="http://schemas.openxmlformats.org/officeDocument/2006/relationships/slideLayout" Target="../slideLayouts/slideLayout350.xml"/><Relationship Id="rId3" Type="http://schemas.openxmlformats.org/officeDocument/2006/relationships/slideLayout" Target="../slideLayouts/slideLayout340.xml"/><Relationship Id="rId7" Type="http://schemas.openxmlformats.org/officeDocument/2006/relationships/slideLayout" Target="../slideLayouts/slideLayout344.xml"/><Relationship Id="rId12" Type="http://schemas.openxmlformats.org/officeDocument/2006/relationships/slideLayout" Target="../slideLayouts/slideLayout349.xml"/><Relationship Id="rId17" Type="http://schemas.openxmlformats.org/officeDocument/2006/relationships/theme" Target="../theme/theme12.xml"/><Relationship Id="rId2" Type="http://schemas.openxmlformats.org/officeDocument/2006/relationships/slideLayout" Target="../slideLayouts/slideLayout339.xml"/><Relationship Id="rId16" Type="http://schemas.openxmlformats.org/officeDocument/2006/relationships/slideLayout" Target="../slideLayouts/slideLayout353.xml"/><Relationship Id="rId1" Type="http://schemas.openxmlformats.org/officeDocument/2006/relationships/slideLayout" Target="../slideLayouts/slideLayout338.xml"/><Relationship Id="rId6" Type="http://schemas.openxmlformats.org/officeDocument/2006/relationships/slideLayout" Target="../slideLayouts/slideLayout343.xml"/><Relationship Id="rId11" Type="http://schemas.openxmlformats.org/officeDocument/2006/relationships/slideLayout" Target="../slideLayouts/slideLayout348.xml"/><Relationship Id="rId5" Type="http://schemas.openxmlformats.org/officeDocument/2006/relationships/slideLayout" Target="../slideLayouts/slideLayout342.xml"/><Relationship Id="rId15" Type="http://schemas.openxmlformats.org/officeDocument/2006/relationships/slideLayout" Target="../slideLayouts/slideLayout352.xml"/><Relationship Id="rId10" Type="http://schemas.openxmlformats.org/officeDocument/2006/relationships/slideLayout" Target="../slideLayouts/slideLayout347.xml"/><Relationship Id="rId4" Type="http://schemas.openxmlformats.org/officeDocument/2006/relationships/slideLayout" Target="../slideLayouts/slideLayout341.xml"/><Relationship Id="rId9" Type="http://schemas.openxmlformats.org/officeDocument/2006/relationships/slideLayout" Target="../slideLayouts/slideLayout346.xml"/><Relationship Id="rId14" Type="http://schemas.openxmlformats.org/officeDocument/2006/relationships/slideLayout" Target="../slideLayouts/slideLayout351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6.xml"/><Relationship Id="rId7" Type="http://schemas.openxmlformats.org/officeDocument/2006/relationships/theme" Target="../theme/theme13.xml"/><Relationship Id="rId2" Type="http://schemas.openxmlformats.org/officeDocument/2006/relationships/slideLayout" Target="../slideLayouts/slideLayout355.xml"/><Relationship Id="rId1" Type="http://schemas.openxmlformats.org/officeDocument/2006/relationships/slideLayout" Target="../slideLayouts/slideLayout354.xml"/><Relationship Id="rId6" Type="http://schemas.openxmlformats.org/officeDocument/2006/relationships/slideLayout" Target="../slideLayouts/slideLayout359.xml"/><Relationship Id="rId5" Type="http://schemas.openxmlformats.org/officeDocument/2006/relationships/slideLayout" Target="../slideLayouts/slideLayout358.xml"/><Relationship Id="rId4" Type="http://schemas.openxmlformats.org/officeDocument/2006/relationships/slideLayout" Target="../slideLayouts/slideLayout357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33.xml"/><Relationship Id="rId39" Type="http://schemas.openxmlformats.org/officeDocument/2006/relationships/slideLayout" Target="../slideLayouts/slideLayout46.xml"/><Relationship Id="rId21" Type="http://schemas.openxmlformats.org/officeDocument/2006/relationships/slideLayout" Target="../slideLayouts/slideLayout28.xml"/><Relationship Id="rId34" Type="http://schemas.openxmlformats.org/officeDocument/2006/relationships/slideLayout" Target="../slideLayouts/slideLayout41.xml"/><Relationship Id="rId42" Type="http://schemas.openxmlformats.org/officeDocument/2006/relationships/slideLayout" Target="../slideLayouts/slideLayout49.xml"/><Relationship Id="rId47" Type="http://schemas.openxmlformats.org/officeDocument/2006/relationships/slideLayout" Target="../slideLayouts/slideLayout54.xml"/><Relationship Id="rId50" Type="http://schemas.openxmlformats.org/officeDocument/2006/relationships/slideLayout" Target="../slideLayouts/slideLayout57.xml"/><Relationship Id="rId55" Type="http://schemas.openxmlformats.org/officeDocument/2006/relationships/slideLayout" Target="../slideLayouts/slideLayout62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9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18.xml"/><Relationship Id="rId24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9.xml"/><Relationship Id="rId37" Type="http://schemas.openxmlformats.org/officeDocument/2006/relationships/slideLayout" Target="../slideLayouts/slideLayout44.xml"/><Relationship Id="rId40" Type="http://schemas.openxmlformats.org/officeDocument/2006/relationships/slideLayout" Target="../slideLayouts/slideLayout47.xml"/><Relationship Id="rId45" Type="http://schemas.openxmlformats.org/officeDocument/2006/relationships/slideLayout" Target="../slideLayouts/slideLayout52.xml"/><Relationship Id="rId53" Type="http://schemas.openxmlformats.org/officeDocument/2006/relationships/slideLayout" Target="../slideLayouts/slideLayout6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9.xml"/><Relationship Id="rId27" Type="http://schemas.openxmlformats.org/officeDocument/2006/relationships/slideLayout" Target="../slideLayouts/slideLayout34.xml"/><Relationship Id="rId30" Type="http://schemas.openxmlformats.org/officeDocument/2006/relationships/slideLayout" Target="../slideLayouts/slideLayout37.xml"/><Relationship Id="rId35" Type="http://schemas.openxmlformats.org/officeDocument/2006/relationships/slideLayout" Target="../slideLayouts/slideLayout42.xml"/><Relationship Id="rId43" Type="http://schemas.openxmlformats.org/officeDocument/2006/relationships/slideLayout" Target="../slideLayouts/slideLayout50.xml"/><Relationship Id="rId48" Type="http://schemas.openxmlformats.org/officeDocument/2006/relationships/slideLayout" Target="../slideLayouts/slideLayout55.xml"/><Relationship Id="rId56" Type="http://schemas.openxmlformats.org/officeDocument/2006/relationships/slideLayout" Target="../slideLayouts/slideLayout63.xml"/><Relationship Id="rId8" Type="http://schemas.openxmlformats.org/officeDocument/2006/relationships/slideLayout" Target="../slideLayouts/slideLayout15.xml"/><Relationship Id="rId51" Type="http://schemas.openxmlformats.org/officeDocument/2006/relationships/slideLayout" Target="../slideLayouts/slideLayout58.xml"/><Relationship Id="rId3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32.xml"/><Relationship Id="rId33" Type="http://schemas.openxmlformats.org/officeDocument/2006/relationships/slideLayout" Target="../slideLayouts/slideLayout40.xml"/><Relationship Id="rId38" Type="http://schemas.openxmlformats.org/officeDocument/2006/relationships/slideLayout" Target="../slideLayouts/slideLayout45.xml"/><Relationship Id="rId46" Type="http://schemas.openxmlformats.org/officeDocument/2006/relationships/slideLayout" Target="../slideLayouts/slideLayout5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7.xml"/><Relationship Id="rId41" Type="http://schemas.openxmlformats.org/officeDocument/2006/relationships/slideLayout" Target="../slideLayouts/slideLayout48.xml"/><Relationship Id="rId54" Type="http://schemas.openxmlformats.org/officeDocument/2006/relationships/slideLayout" Target="../slideLayouts/slideLayout61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30.xml"/><Relationship Id="rId28" Type="http://schemas.openxmlformats.org/officeDocument/2006/relationships/slideLayout" Target="../slideLayouts/slideLayout35.xml"/><Relationship Id="rId36" Type="http://schemas.openxmlformats.org/officeDocument/2006/relationships/slideLayout" Target="../slideLayouts/slideLayout43.xml"/><Relationship Id="rId49" Type="http://schemas.openxmlformats.org/officeDocument/2006/relationships/slideLayout" Target="../slideLayouts/slideLayout56.xml"/><Relationship Id="rId57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17.xml"/><Relationship Id="rId31" Type="http://schemas.openxmlformats.org/officeDocument/2006/relationships/slideLayout" Target="../slideLayouts/slideLayout38.xml"/><Relationship Id="rId44" Type="http://schemas.openxmlformats.org/officeDocument/2006/relationships/slideLayout" Target="../slideLayouts/slideLayout51.xml"/><Relationship Id="rId52" Type="http://schemas.openxmlformats.org/officeDocument/2006/relationships/slideLayout" Target="../slideLayouts/slideLayout5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7.xml"/><Relationship Id="rId18" Type="http://schemas.openxmlformats.org/officeDocument/2006/relationships/slideLayout" Target="../slideLayouts/slideLayout82.xml"/><Relationship Id="rId26" Type="http://schemas.openxmlformats.org/officeDocument/2006/relationships/slideLayout" Target="../slideLayouts/slideLayout90.xml"/><Relationship Id="rId39" Type="http://schemas.openxmlformats.org/officeDocument/2006/relationships/slideLayout" Target="../slideLayouts/slideLayout103.xml"/><Relationship Id="rId21" Type="http://schemas.openxmlformats.org/officeDocument/2006/relationships/slideLayout" Target="../slideLayouts/slideLayout85.xml"/><Relationship Id="rId34" Type="http://schemas.openxmlformats.org/officeDocument/2006/relationships/slideLayout" Target="../slideLayouts/slideLayout98.xml"/><Relationship Id="rId42" Type="http://schemas.openxmlformats.org/officeDocument/2006/relationships/slideLayout" Target="../slideLayouts/slideLayout106.xml"/><Relationship Id="rId47" Type="http://schemas.openxmlformats.org/officeDocument/2006/relationships/slideLayout" Target="../slideLayouts/slideLayout111.xml"/><Relationship Id="rId50" Type="http://schemas.openxmlformats.org/officeDocument/2006/relationships/slideLayout" Target="../slideLayouts/slideLayout114.xml"/><Relationship Id="rId55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29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75.xml"/><Relationship Id="rId24" Type="http://schemas.openxmlformats.org/officeDocument/2006/relationships/slideLayout" Target="../slideLayouts/slideLayout88.xml"/><Relationship Id="rId32" Type="http://schemas.openxmlformats.org/officeDocument/2006/relationships/slideLayout" Target="../slideLayouts/slideLayout96.xml"/><Relationship Id="rId37" Type="http://schemas.openxmlformats.org/officeDocument/2006/relationships/slideLayout" Target="../slideLayouts/slideLayout101.xml"/><Relationship Id="rId40" Type="http://schemas.openxmlformats.org/officeDocument/2006/relationships/slideLayout" Target="../slideLayouts/slideLayout104.xml"/><Relationship Id="rId45" Type="http://schemas.openxmlformats.org/officeDocument/2006/relationships/slideLayout" Target="../slideLayouts/slideLayout109.xml"/><Relationship Id="rId53" Type="http://schemas.openxmlformats.org/officeDocument/2006/relationships/slideLayout" Target="../slideLayouts/slideLayout117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69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78.xml"/><Relationship Id="rId22" Type="http://schemas.openxmlformats.org/officeDocument/2006/relationships/slideLayout" Target="../slideLayouts/slideLayout86.xml"/><Relationship Id="rId27" Type="http://schemas.openxmlformats.org/officeDocument/2006/relationships/slideLayout" Target="../slideLayouts/slideLayout91.xml"/><Relationship Id="rId30" Type="http://schemas.openxmlformats.org/officeDocument/2006/relationships/slideLayout" Target="../slideLayouts/slideLayout94.xml"/><Relationship Id="rId35" Type="http://schemas.openxmlformats.org/officeDocument/2006/relationships/slideLayout" Target="../slideLayouts/slideLayout99.xml"/><Relationship Id="rId43" Type="http://schemas.openxmlformats.org/officeDocument/2006/relationships/slideLayout" Target="../slideLayouts/slideLayout107.xml"/><Relationship Id="rId48" Type="http://schemas.openxmlformats.org/officeDocument/2006/relationships/slideLayout" Target="../slideLayouts/slideLayout112.xml"/><Relationship Id="rId56" Type="http://schemas.openxmlformats.org/officeDocument/2006/relationships/slideLayout" Target="../slideLayouts/slideLayout120.xml"/><Relationship Id="rId8" Type="http://schemas.openxmlformats.org/officeDocument/2006/relationships/slideLayout" Target="../slideLayouts/slideLayout72.xml"/><Relationship Id="rId51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6.xml"/><Relationship Id="rId17" Type="http://schemas.openxmlformats.org/officeDocument/2006/relationships/slideLayout" Target="../slideLayouts/slideLayout81.xml"/><Relationship Id="rId25" Type="http://schemas.openxmlformats.org/officeDocument/2006/relationships/slideLayout" Target="../slideLayouts/slideLayout89.xml"/><Relationship Id="rId33" Type="http://schemas.openxmlformats.org/officeDocument/2006/relationships/slideLayout" Target="../slideLayouts/slideLayout97.xml"/><Relationship Id="rId38" Type="http://schemas.openxmlformats.org/officeDocument/2006/relationships/slideLayout" Target="../slideLayouts/slideLayout102.xml"/><Relationship Id="rId46" Type="http://schemas.openxmlformats.org/officeDocument/2006/relationships/slideLayout" Target="../slideLayouts/slideLayout110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4.xml"/><Relationship Id="rId41" Type="http://schemas.openxmlformats.org/officeDocument/2006/relationships/slideLayout" Target="../slideLayouts/slideLayout105.xml"/><Relationship Id="rId54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79.xml"/><Relationship Id="rId23" Type="http://schemas.openxmlformats.org/officeDocument/2006/relationships/slideLayout" Target="../slideLayouts/slideLayout87.xml"/><Relationship Id="rId28" Type="http://schemas.openxmlformats.org/officeDocument/2006/relationships/slideLayout" Target="../slideLayouts/slideLayout92.xml"/><Relationship Id="rId36" Type="http://schemas.openxmlformats.org/officeDocument/2006/relationships/slideLayout" Target="../slideLayouts/slideLayout100.xml"/><Relationship Id="rId49" Type="http://schemas.openxmlformats.org/officeDocument/2006/relationships/slideLayout" Target="../slideLayouts/slideLayout113.xml"/><Relationship Id="rId57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74.xml"/><Relationship Id="rId31" Type="http://schemas.openxmlformats.org/officeDocument/2006/relationships/slideLayout" Target="../slideLayouts/slideLayout95.xml"/><Relationship Id="rId44" Type="http://schemas.openxmlformats.org/officeDocument/2006/relationships/slideLayout" Target="../slideLayouts/slideLayout108.xml"/><Relationship Id="rId52" Type="http://schemas.openxmlformats.org/officeDocument/2006/relationships/slideLayout" Target="../slideLayouts/slideLayout116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4.xml"/><Relationship Id="rId18" Type="http://schemas.openxmlformats.org/officeDocument/2006/relationships/slideLayout" Target="../slideLayouts/slideLayout139.xml"/><Relationship Id="rId26" Type="http://schemas.openxmlformats.org/officeDocument/2006/relationships/slideLayout" Target="../slideLayouts/slideLayout147.xml"/><Relationship Id="rId39" Type="http://schemas.openxmlformats.org/officeDocument/2006/relationships/slideLayout" Target="../slideLayouts/slideLayout160.xml"/><Relationship Id="rId21" Type="http://schemas.openxmlformats.org/officeDocument/2006/relationships/slideLayout" Target="../slideLayouts/slideLayout142.xml"/><Relationship Id="rId34" Type="http://schemas.openxmlformats.org/officeDocument/2006/relationships/slideLayout" Target="../slideLayouts/slideLayout155.xml"/><Relationship Id="rId42" Type="http://schemas.openxmlformats.org/officeDocument/2006/relationships/slideLayout" Target="../slideLayouts/slideLayout163.xml"/><Relationship Id="rId47" Type="http://schemas.openxmlformats.org/officeDocument/2006/relationships/slideLayout" Target="../slideLayouts/slideLayout168.xml"/><Relationship Id="rId50" Type="http://schemas.openxmlformats.org/officeDocument/2006/relationships/slideLayout" Target="../slideLayouts/slideLayout171.xml"/><Relationship Id="rId55" Type="http://schemas.openxmlformats.org/officeDocument/2006/relationships/slideLayout" Target="../slideLayouts/slideLayout176.xml"/><Relationship Id="rId7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23.xml"/><Relationship Id="rId16" Type="http://schemas.openxmlformats.org/officeDocument/2006/relationships/slideLayout" Target="../slideLayouts/slideLayout137.xml"/><Relationship Id="rId29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32.xml"/><Relationship Id="rId24" Type="http://schemas.openxmlformats.org/officeDocument/2006/relationships/slideLayout" Target="../slideLayouts/slideLayout145.xml"/><Relationship Id="rId32" Type="http://schemas.openxmlformats.org/officeDocument/2006/relationships/slideLayout" Target="../slideLayouts/slideLayout153.xml"/><Relationship Id="rId37" Type="http://schemas.openxmlformats.org/officeDocument/2006/relationships/slideLayout" Target="../slideLayouts/slideLayout158.xml"/><Relationship Id="rId40" Type="http://schemas.openxmlformats.org/officeDocument/2006/relationships/slideLayout" Target="../slideLayouts/slideLayout161.xml"/><Relationship Id="rId45" Type="http://schemas.openxmlformats.org/officeDocument/2006/relationships/slideLayout" Target="../slideLayouts/slideLayout166.xml"/><Relationship Id="rId53" Type="http://schemas.openxmlformats.org/officeDocument/2006/relationships/slideLayout" Target="../slideLayouts/slideLayout174.xml"/><Relationship Id="rId58" Type="http://schemas.openxmlformats.org/officeDocument/2006/relationships/theme" Target="../theme/theme4.xml"/><Relationship Id="rId5" Type="http://schemas.openxmlformats.org/officeDocument/2006/relationships/slideLayout" Target="../slideLayouts/slideLayout126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140.xml"/><Relationship Id="rId14" Type="http://schemas.openxmlformats.org/officeDocument/2006/relationships/slideLayout" Target="../slideLayouts/slideLayout135.xml"/><Relationship Id="rId22" Type="http://schemas.openxmlformats.org/officeDocument/2006/relationships/slideLayout" Target="../slideLayouts/slideLayout143.xml"/><Relationship Id="rId27" Type="http://schemas.openxmlformats.org/officeDocument/2006/relationships/slideLayout" Target="../slideLayouts/slideLayout148.xml"/><Relationship Id="rId30" Type="http://schemas.openxmlformats.org/officeDocument/2006/relationships/slideLayout" Target="../slideLayouts/slideLayout151.xml"/><Relationship Id="rId35" Type="http://schemas.openxmlformats.org/officeDocument/2006/relationships/slideLayout" Target="../slideLayouts/slideLayout156.xml"/><Relationship Id="rId43" Type="http://schemas.openxmlformats.org/officeDocument/2006/relationships/slideLayout" Target="../slideLayouts/slideLayout164.xml"/><Relationship Id="rId48" Type="http://schemas.openxmlformats.org/officeDocument/2006/relationships/slideLayout" Target="../slideLayouts/slideLayout169.xml"/><Relationship Id="rId56" Type="http://schemas.openxmlformats.org/officeDocument/2006/relationships/slideLayout" Target="../slideLayouts/slideLayout177.xml"/><Relationship Id="rId8" Type="http://schemas.openxmlformats.org/officeDocument/2006/relationships/slideLayout" Target="../slideLayouts/slideLayout129.xml"/><Relationship Id="rId51" Type="http://schemas.openxmlformats.org/officeDocument/2006/relationships/slideLayout" Target="../slideLayouts/slideLayout172.xml"/><Relationship Id="rId3" Type="http://schemas.openxmlformats.org/officeDocument/2006/relationships/slideLayout" Target="../slideLayouts/slideLayout124.xml"/><Relationship Id="rId12" Type="http://schemas.openxmlformats.org/officeDocument/2006/relationships/slideLayout" Target="../slideLayouts/slideLayout133.xml"/><Relationship Id="rId17" Type="http://schemas.openxmlformats.org/officeDocument/2006/relationships/slideLayout" Target="../slideLayouts/slideLayout138.xml"/><Relationship Id="rId25" Type="http://schemas.openxmlformats.org/officeDocument/2006/relationships/slideLayout" Target="../slideLayouts/slideLayout146.xml"/><Relationship Id="rId33" Type="http://schemas.openxmlformats.org/officeDocument/2006/relationships/slideLayout" Target="../slideLayouts/slideLayout154.xml"/><Relationship Id="rId38" Type="http://schemas.openxmlformats.org/officeDocument/2006/relationships/slideLayout" Target="../slideLayouts/slideLayout159.xml"/><Relationship Id="rId46" Type="http://schemas.openxmlformats.org/officeDocument/2006/relationships/slideLayout" Target="../slideLayouts/slideLayout167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141.xml"/><Relationship Id="rId41" Type="http://schemas.openxmlformats.org/officeDocument/2006/relationships/slideLayout" Target="../slideLayouts/slideLayout162.xml"/><Relationship Id="rId54" Type="http://schemas.openxmlformats.org/officeDocument/2006/relationships/slideLayout" Target="../slideLayouts/slideLayout175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5" Type="http://schemas.openxmlformats.org/officeDocument/2006/relationships/slideLayout" Target="../slideLayouts/slideLayout136.xml"/><Relationship Id="rId23" Type="http://schemas.openxmlformats.org/officeDocument/2006/relationships/slideLayout" Target="../slideLayouts/slideLayout144.xml"/><Relationship Id="rId28" Type="http://schemas.openxmlformats.org/officeDocument/2006/relationships/slideLayout" Target="../slideLayouts/slideLayout149.xml"/><Relationship Id="rId36" Type="http://schemas.openxmlformats.org/officeDocument/2006/relationships/slideLayout" Target="../slideLayouts/slideLayout157.xml"/><Relationship Id="rId49" Type="http://schemas.openxmlformats.org/officeDocument/2006/relationships/slideLayout" Target="../slideLayouts/slideLayout170.xml"/><Relationship Id="rId57" Type="http://schemas.openxmlformats.org/officeDocument/2006/relationships/slideLayout" Target="../slideLayouts/slideLayout178.xml"/><Relationship Id="rId10" Type="http://schemas.openxmlformats.org/officeDocument/2006/relationships/slideLayout" Target="../slideLayouts/slideLayout131.xml"/><Relationship Id="rId31" Type="http://schemas.openxmlformats.org/officeDocument/2006/relationships/slideLayout" Target="../slideLayouts/slideLayout152.xml"/><Relationship Id="rId44" Type="http://schemas.openxmlformats.org/officeDocument/2006/relationships/slideLayout" Target="../slideLayouts/slideLayout165.xml"/><Relationship Id="rId52" Type="http://schemas.openxmlformats.org/officeDocument/2006/relationships/slideLayout" Target="../slideLayouts/slideLayout173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1.xml"/><Relationship Id="rId18" Type="http://schemas.openxmlformats.org/officeDocument/2006/relationships/slideLayout" Target="../slideLayouts/slideLayout196.xml"/><Relationship Id="rId26" Type="http://schemas.openxmlformats.org/officeDocument/2006/relationships/slideLayout" Target="../slideLayouts/slideLayout204.xml"/><Relationship Id="rId39" Type="http://schemas.openxmlformats.org/officeDocument/2006/relationships/slideLayout" Target="../slideLayouts/slideLayout217.xml"/><Relationship Id="rId21" Type="http://schemas.openxmlformats.org/officeDocument/2006/relationships/slideLayout" Target="../slideLayouts/slideLayout199.xml"/><Relationship Id="rId34" Type="http://schemas.openxmlformats.org/officeDocument/2006/relationships/slideLayout" Target="../slideLayouts/slideLayout212.xml"/><Relationship Id="rId42" Type="http://schemas.openxmlformats.org/officeDocument/2006/relationships/slideLayout" Target="../slideLayouts/slideLayout220.xml"/><Relationship Id="rId47" Type="http://schemas.openxmlformats.org/officeDocument/2006/relationships/slideLayout" Target="../slideLayouts/slideLayout225.xml"/><Relationship Id="rId50" Type="http://schemas.openxmlformats.org/officeDocument/2006/relationships/slideLayout" Target="../slideLayouts/slideLayout228.xml"/><Relationship Id="rId55" Type="http://schemas.openxmlformats.org/officeDocument/2006/relationships/slideLayout" Target="../slideLayouts/slideLayout233.xml"/><Relationship Id="rId7" Type="http://schemas.openxmlformats.org/officeDocument/2006/relationships/slideLayout" Target="../slideLayouts/slideLayout185.xml"/><Relationship Id="rId2" Type="http://schemas.openxmlformats.org/officeDocument/2006/relationships/slideLayout" Target="../slideLayouts/slideLayout180.xml"/><Relationship Id="rId16" Type="http://schemas.openxmlformats.org/officeDocument/2006/relationships/slideLayout" Target="../slideLayouts/slideLayout194.xml"/><Relationship Id="rId29" Type="http://schemas.openxmlformats.org/officeDocument/2006/relationships/slideLayout" Target="../slideLayouts/slideLayout207.xml"/><Relationship Id="rId11" Type="http://schemas.openxmlformats.org/officeDocument/2006/relationships/slideLayout" Target="../slideLayouts/slideLayout189.xml"/><Relationship Id="rId24" Type="http://schemas.openxmlformats.org/officeDocument/2006/relationships/slideLayout" Target="../slideLayouts/slideLayout202.xml"/><Relationship Id="rId32" Type="http://schemas.openxmlformats.org/officeDocument/2006/relationships/slideLayout" Target="../slideLayouts/slideLayout210.xml"/><Relationship Id="rId37" Type="http://schemas.openxmlformats.org/officeDocument/2006/relationships/slideLayout" Target="../slideLayouts/slideLayout215.xml"/><Relationship Id="rId40" Type="http://schemas.openxmlformats.org/officeDocument/2006/relationships/slideLayout" Target="../slideLayouts/slideLayout218.xml"/><Relationship Id="rId45" Type="http://schemas.openxmlformats.org/officeDocument/2006/relationships/slideLayout" Target="../slideLayouts/slideLayout223.xml"/><Relationship Id="rId53" Type="http://schemas.openxmlformats.org/officeDocument/2006/relationships/slideLayout" Target="../slideLayouts/slideLayout231.xml"/><Relationship Id="rId58" Type="http://schemas.openxmlformats.org/officeDocument/2006/relationships/theme" Target="../theme/theme5.xml"/><Relationship Id="rId5" Type="http://schemas.openxmlformats.org/officeDocument/2006/relationships/slideLayout" Target="../slideLayouts/slideLayout183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197.xml"/><Relationship Id="rId14" Type="http://schemas.openxmlformats.org/officeDocument/2006/relationships/slideLayout" Target="../slideLayouts/slideLayout192.xml"/><Relationship Id="rId22" Type="http://schemas.openxmlformats.org/officeDocument/2006/relationships/slideLayout" Target="../slideLayouts/slideLayout200.xml"/><Relationship Id="rId27" Type="http://schemas.openxmlformats.org/officeDocument/2006/relationships/slideLayout" Target="../slideLayouts/slideLayout205.xml"/><Relationship Id="rId30" Type="http://schemas.openxmlformats.org/officeDocument/2006/relationships/slideLayout" Target="../slideLayouts/slideLayout208.xml"/><Relationship Id="rId35" Type="http://schemas.openxmlformats.org/officeDocument/2006/relationships/slideLayout" Target="../slideLayouts/slideLayout213.xml"/><Relationship Id="rId43" Type="http://schemas.openxmlformats.org/officeDocument/2006/relationships/slideLayout" Target="../slideLayouts/slideLayout221.xml"/><Relationship Id="rId48" Type="http://schemas.openxmlformats.org/officeDocument/2006/relationships/slideLayout" Target="../slideLayouts/slideLayout226.xml"/><Relationship Id="rId56" Type="http://schemas.openxmlformats.org/officeDocument/2006/relationships/slideLayout" Target="../slideLayouts/slideLayout234.xml"/><Relationship Id="rId8" Type="http://schemas.openxmlformats.org/officeDocument/2006/relationships/slideLayout" Target="../slideLayouts/slideLayout186.xml"/><Relationship Id="rId51" Type="http://schemas.openxmlformats.org/officeDocument/2006/relationships/slideLayout" Target="../slideLayouts/slideLayout229.xml"/><Relationship Id="rId3" Type="http://schemas.openxmlformats.org/officeDocument/2006/relationships/slideLayout" Target="../slideLayouts/slideLayout181.xml"/><Relationship Id="rId12" Type="http://schemas.openxmlformats.org/officeDocument/2006/relationships/slideLayout" Target="../slideLayouts/slideLayout190.xml"/><Relationship Id="rId17" Type="http://schemas.openxmlformats.org/officeDocument/2006/relationships/slideLayout" Target="../slideLayouts/slideLayout195.xml"/><Relationship Id="rId25" Type="http://schemas.openxmlformats.org/officeDocument/2006/relationships/slideLayout" Target="../slideLayouts/slideLayout203.xml"/><Relationship Id="rId33" Type="http://schemas.openxmlformats.org/officeDocument/2006/relationships/slideLayout" Target="../slideLayouts/slideLayout211.xml"/><Relationship Id="rId38" Type="http://schemas.openxmlformats.org/officeDocument/2006/relationships/slideLayout" Target="../slideLayouts/slideLayout216.xml"/><Relationship Id="rId46" Type="http://schemas.openxmlformats.org/officeDocument/2006/relationships/slideLayout" Target="../slideLayouts/slideLayout224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198.xml"/><Relationship Id="rId41" Type="http://schemas.openxmlformats.org/officeDocument/2006/relationships/slideLayout" Target="../slideLayouts/slideLayout219.xml"/><Relationship Id="rId54" Type="http://schemas.openxmlformats.org/officeDocument/2006/relationships/slideLayout" Target="../slideLayouts/slideLayout232.xml"/><Relationship Id="rId1" Type="http://schemas.openxmlformats.org/officeDocument/2006/relationships/slideLayout" Target="../slideLayouts/slideLayout179.xml"/><Relationship Id="rId6" Type="http://schemas.openxmlformats.org/officeDocument/2006/relationships/slideLayout" Target="../slideLayouts/slideLayout184.xml"/><Relationship Id="rId15" Type="http://schemas.openxmlformats.org/officeDocument/2006/relationships/slideLayout" Target="../slideLayouts/slideLayout193.xml"/><Relationship Id="rId23" Type="http://schemas.openxmlformats.org/officeDocument/2006/relationships/slideLayout" Target="../slideLayouts/slideLayout201.xml"/><Relationship Id="rId28" Type="http://schemas.openxmlformats.org/officeDocument/2006/relationships/slideLayout" Target="../slideLayouts/slideLayout206.xml"/><Relationship Id="rId36" Type="http://schemas.openxmlformats.org/officeDocument/2006/relationships/slideLayout" Target="../slideLayouts/slideLayout214.xml"/><Relationship Id="rId49" Type="http://schemas.openxmlformats.org/officeDocument/2006/relationships/slideLayout" Target="../slideLayouts/slideLayout227.xml"/><Relationship Id="rId57" Type="http://schemas.openxmlformats.org/officeDocument/2006/relationships/slideLayout" Target="../slideLayouts/slideLayout235.xml"/><Relationship Id="rId10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209.xml"/><Relationship Id="rId44" Type="http://schemas.openxmlformats.org/officeDocument/2006/relationships/slideLayout" Target="../slideLayouts/slideLayout222.xml"/><Relationship Id="rId52" Type="http://schemas.openxmlformats.org/officeDocument/2006/relationships/slideLayout" Target="../slideLayouts/slideLayout23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82.xml"/><Relationship Id="rId9" Type="http://schemas.openxmlformats.org/officeDocument/2006/relationships/slideLayout" Target="../slideLayouts/slideLayout187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8.xml"/><Relationship Id="rId18" Type="http://schemas.openxmlformats.org/officeDocument/2006/relationships/slideLayout" Target="../slideLayouts/slideLayout253.xml"/><Relationship Id="rId26" Type="http://schemas.openxmlformats.org/officeDocument/2006/relationships/slideLayout" Target="../slideLayouts/slideLayout261.xml"/><Relationship Id="rId39" Type="http://schemas.openxmlformats.org/officeDocument/2006/relationships/slideLayout" Target="../slideLayouts/slideLayout274.xml"/><Relationship Id="rId21" Type="http://schemas.openxmlformats.org/officeDocument/2006/relationships/slideLayout" Target="../slideLayouts/slideLayout256.xml"/><Relationship Id="rId34" Type="http://schemas.openxmlformats.org/officeDocument/2006/relationships/slideLayout" Target="../slideLayouts/slideLayout269.xml"/><Relationship Id="rId42" Type="http://schemas.openxmlformats.org/officeDocument/2006/relationships/slideLayout" Target="../slideLayouts/slideLayout277.xml"/><Relationship Id="rId47" Type="http://schemas.openxmlformats.org/officeDocument/2006/relationships/slideLayout" Target="../slideLayouts/slideLayout282.xml"/><Relationship Id="rId50" Type="http://schemas.openxmlformats.org/officeDocument/2006/relationships/slideLayout" Target="../slideLayouts/slideLayout285.xml"/><Relationship Id="rId55" Type="http://schemas.openxmlformats.org/officeDocument/2006/relationships/slideLayout" Target="../slideLayouts/slideLayout290.xml"/><Relationship Id="rId7" Type="http://schemas.openxmlformats.org/officeDocument/2006/relationships/slideLayout" Target="../slideLayouts/slideLayout242.xml"/><Relationship Id="rId2" Type="http://schemas.openxmlformats.org/officeDocument/2006/relationships/slideLayout" Target="../slideLayouts/slideLayout237.xml"/><Relationship Id="rId16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4.xml"/><Relationship Id="rId11" Type="http://schemas.openxmlformats.org/officeDocument/2006/relationships/slideLayout" Target="../slideLayouts/slideLayout246.xml"/><Relationship Id="rId24" Type="http://schemas.openxmlformats.org/officeDocument/2006/relationships/slideLayout" Target="../slideLayouts/slideLayout259.xml"/><Relationship Id="rId32" Type="http://schemas.openxmlformats.org/officeDocument/2006/relationships/slideLayout" Target="../slideLayouts/slideLayout267.xml"/><Relationship Id="rId37" Type="http://schemas.openxmlformats.org/officeDocument/2006/relationships/slideLayout" Target="../slideLayouts/slideLayout272.xml"/><Relationship Id="rId40" Type="http://schemas.openxmlformats.org/officeDocument/2006/relationships/slideLayout" Target="../slideLayouts/slideLayout275.xml"/><Relationship Id="rId45" Type="http://schemas.openxmlformats.org/officeDocument/2006/relationships/slideLayout" Target="../slideLayouts/slideLayout280.xml"/><Relationship Id="rId53" Type="http://schemas.openxmlformats.org/officeDocument/2006/relationships/slideLayout" Target="../slideLayouts/slideLayout288.xml"/><Relationship Id="rId58" Type="http://schemas.openxmlformats.org/officeDocument/2006/relationships/theme" Target="../theme/theme6.xml"/><Relationship Id="rId5" Type="http://schemas.openxmlformats.org/officeDocument/2006/relationships/slideLayout" Target="../slideLayouts/slideLayout240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4.xml"/><Relationship Id="rId14" Type="http://schemas.openxmlformats.org/officeDocument/2006/relationships/slideLayout" Target="../slideLayouts/slideLayout249.xml"/><Relationship Id="rId22" Type="http://schemas.openxmlformats.org/officeDocument/2006/relationships/slideLayout" Target="../slideLayouts/slideLayout257.xml"/><Relationship Id="rId27" Type="http://schemas.openxmlformats.org/officeDocument/2006/relationships/slideLayout" Target="../slideLayouts/slideLayout262.xml"/><Relationship Id="rId30" Type="http://schemas.openxmlformats.org/officeDocument/2006/relationships/slideLayout" Target="../slideLayouts/slideLayout265.xml"/><Relationship Id="rId35" Type="http://schemas.openxmlformats.org/officeDocument/2006/relationships/slideLayout" Target="../slideLayouts/slideLayout270.xml"/><Relationship Id="rId43" Type="http://schemas.openxmlformats.org/officeDocument/2006/relationships/slideLayout" Target="../slideLayouts/slideLayout278.xml"/><Relationship Id="rId48" Type="http://schemas.openxmlformats.org/officeDocument/2006/relationships/slideLayout" Target="../slideLayouts/slideLayout283.xml"/><Relationship Id="rId56" Type="http://schemas.openxmlformats.org/officeDocument/2006/relationships/slideLayout" Target="../slideLayouts/slideLayout291.xml"/><Relationship Id="rId8" Type="http://schemas.openxmlformats.org/officeDocument/2006/relationships/slideLayout" Target="../slideLayouts/slideLayout243.xml"/><Relationship Id="rId51" Type="http://schemas.openxmlformats.org/officeDocument/2006/relationships/slideLayout" Target="../slideLayouts/slideLayout286.xml"/><Relationship Id="rId3" Type="http://schemas.openxmlformats.org/officeDocument/2006/relationships/slideLayout" Target="../slideLayouts/slideLayout238.xml"/><Relationship Id="rId12" Type="http://schemas.openxmlformats.org/officeDocument/2006/relationships/slideLayout" Target="../slideLayouts/slideLayout247.xml"/><Relationship Id="rId17" Type="http://schemas.openxmlformats.org/officeDocument/2006/relationships/slideLayout" Target="../slideLayouts/slideLayout252.xml"/><Relationship Id="rId25" Type="http://schemas.openxmlformats.org/officeDocument/2006/relationships/slideLayout" Target="../slideLayouts/slideLayout260.xml"/><Relationship Id="rId33" Type="http://schemas.openxmlformats.org/officeDocument/2006/relationships/slideLayout" Target="../slideLayouts/slideLayout268.xml"/><Relationship Id="rId38" Type="http://schemas.openxmlformats.org/officeDocument/2006/relationships/slideLayout" Target="../slideLayouts/slideLayout273.xml"/><Relationship Id="rId46" Type="http://schemas.openxmlformats.org/officeDocument/2006/relationships/slideLayout" Target="../slideLayouts/slideLayout281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55.xml"/><Relationship Id="rId41" Type="http://schemas.openxmlformats.org/officeDocument/2006/relationships/slideLayout" Target="../slideLayouts/slideLayout276.xml"/><Relationship Id="rId54" Type="http://schemas.openxmlformats.org/officeDocument/2006/relationships/slideLayout" Target="../slideLayouts/slideLayout289.xml"/><Relationship Id="rId1" Type="http://schemas.openxmlformats.org/officeDocument/2006/relationships/slideLayout" Target="../slideLayouts/slideLayout236.xml"/><Relationship Id="rId6" Type="http://schemas.openxmlformats.org/officeDocument/2006/relationships/slideLayout" Target="../slideLayouts/slideLayout241.xml"/><Relationship Id="rId15" Type="http://schemas.openxmlformats.org/officeDocument/2006/relationships/slideLayout" Target="../slideLayouts/slideLayout250.xml"/><Relationship Id="rId23" Type="http://schemas.openxmlformats.org/officeDocument/2006/relationships/slideLayout" Target="../slideLayouts/slideLayout258.xml"/><Relationship Id="rId28" Type="http://schemas.openxmlformats.org/officeDocument/2006/relationships/slideLayout" Target="../slideLayouts/slideLayout263.xml"/><Relationship Id="rId36" Type="http://schemas.openxmlformats.org/officeDocument/2006/relationships/slideLayout" Target="../slideLayouts/slideLayout271.xml"/><Relationship Id="rId49" Type="http://schemas.openxmlformats.org/officeDocument/2006/relationships/slideLayout" Target="../slideLayouts/slideLayout284.xml"/><Relationship Id="rId57" Type="http://schemas.openxmlformats.org/officeDocument/2006/relationships/slideLayout" Target="../slideLayouts/slideLayout292.xml"/><Relationship Id="rId10" Type="http://schemas.openxmlformats.org/officeDocument/2006/relationships/slideLayout" Target="../slideLayouts/slideLayout245.xml"/><Relationship Id="rId31" Type="http://schemas.openxmlformats.org/officeDocument/2006/relationships/slideLayout" Target="../slideLayouts/slideLayout266.xml"/><Relationship Id="rId44" Type="http://schemas.openxmlformats.org/officeDocument/2006/relationships/slideLayout" Target="../slideLayouts/slideLayout279.xml"/><Relationship Id="rId52" Type="http://schemas.openxmlformats.org/officeDocument/2006/relationships/slideLayout" Target="../slideLayouts/slideLayout28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239.xml"/><Relationship Id="rId9" Type="http://schemas.openxmlformats.org/officeDocument/2006/relationships/slideLayout" Target="../slideLayouts/slideLayout244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5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294.xml"/><Relationship Id="rId1" Type="http://schemas.openxmlformats.org/officeDocument/2006/relationships/slideLayout" Target="../slideLayouts/slideLayout293.xml"/><Relationship Id="rId6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97.xml"/><Relationship Id="rId4" Type="http://schemas.openxmlformats.org/officeDocument/2006/relationships/slideLayout" Target="../slideLayouts/slideLayout29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6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301.xml"/><Relationship Id="rId7" Type="http://schemas.openxmlformats.org/officeDocument/2006/relationships/slideLayout" Target="../slideLayouts/slideLayout305.xml"/><Relationship Id="rId12" Type="http://schemas.openxmlformats.org/officeDocument/2006/relationships/slideLayout" Target="../slideLayouts/slideLayout310.xml"/><Relationship Id="rId2" Type="http://schemas.openxmlformats.org/officeDocument/2006/relationships/slideLayout" Target="../slideLayouts/slideLayout300.xm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5" Type="http://schemas.openxmlformats.org/officeDocument/2006/relationships/slideLayout" Target="../slideLayouts/slideLayout303.xml"/><Relationship Id="rId10" Type="http://schemas.openxmlformats.org/officeDocument/2006/relationships/slideLayout" Target="../slideLayouts/slideLayout308.xm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8.xml"/><Relationship Id="rId3" Type="http://schemas.openxmlformats.org/officeDocument/2006/relationships/slideLayout" Target="../slideLayouts/slideLayout313.xml"/><Relationship Id="rId7" Type="http://schemas.openxmlformats.org/officeDocument/2006/relationships/slideLayout" Target="../slideLayouts/slideLayout317.xml"/><Relationship Id="rId2" Type="http://schemas.openxmlformats.org/officeDocument/2006/relationships/slideLayout" Target="../slideLayouts/slideLayout312.xml"/><Relationship Id="rId1" Type="http://schemas.openxmlformats.org/officeDocument/2006/relationships/slideLayout" Target="../slideLayouts/slideLayout311.xml"/><Relationship Id="rId6" Type="http://schemas.openxmlformats.org/officeDocument/2006/relationships/slideLayout" Target="../slideLayouts/slideLayout316.xml"/><Relationship Id="rId5" Type="http://schemas.openxmlformats.org/officeDocument/2006/relationships/slideLayout" Target="../slideLayouts/slideLayout315.xml"/><Relationship Id="rId10" Type="http://schemas.openxmlformats.org/officeDocument/2006/relationships/theme" Target="../theme/theme9.xml"/><Relationship Id="rId4" Type="http://schemas.openxmlformats.org/officeDocument/2006/relationships/slideLayout" Target="../slideLayouts/slideLayout314.xml"/><Relationship Id="rId9" Type="http://schemas.openxmlformats.org/officeDocument/2006/relationships/slideLayout" Target="../slideLayouts/slideLayout3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929696"/>
            <a:endParaRPr sz="3800" dirty="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2" y="15040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929696"/>
            <a:endParaRPr sz="3800" dirty="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5" y="216526"/>
            <a:ext cx="1092009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2" y="2289989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92"/>
            <a:ext cx="3901440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29696"/>
            <a:endParaRPr lang="ru-RU" sz="38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599" y="6377992"/>
            <a:ext cx="2804161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29696"/>
            <a:fld id="{1D8BD707-D9CF-40AE-B4C6-C98DA3205C09}" type="datetimeFigureOut">
              <a:rPr lang="en-US" sz="3800" smtClean="0">
                <a:solidFill>
                  <a:prstClr val="black">
                    <a:tint val="75000"/>
                  </a:prstClr>
                </a:solidFill>
              </a:rPr>
              <a:pPr defTabSz="1929696"/>
              <a:t>2/25/2021</a:t>
            </a:fld>
            <a:endParaRPr lang="en-US" sz="38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92"/>
            <a:ext cx="2804161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29696"/>
            <a:fld id="{B6F15528-21DE-4FAA-801E-634DDDAF4B2B}" type="slidenum">
              <a:rPr lang="ru-RU" sz="3800" smtClean="0">
                <a:solidFill>
                  <a:prstClr val="black">
                    <a:tint val="75000"/>
                  </a:prstClr>
                </a:solidFill>
              </a:rPr>
              <a:pPr defTabSz="1929696"/>
              <a:t>‹#›</a:t>
            </a:fld>
            <a:endParaRPr lang="ru-RU" sz="38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043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4860">
        <a:defRPr>
          <a:latin typeface="+mn-lt"/>
          <a:ea typeface="+mn-ea"/>
          <a:cs typeface="+mn-cs"/>
        </a:defRPr>
      </a:lvl2pPr>
      <a:lvl3pPr marL="1929696">
        <a:defRPr>
          <a:latin typeface="+mn-lt"/>
          <a:ea typeface="+mn-ea"/>
          <a:cs typeface="+mn-cs"/>
        </a:defRPr>
      </a:lvl3pPr>
      <a:lvl4pPr marL="2894566">
        <a:defRPr>
          <a:latin typeface="+mn-lt"/>
          <a:ea typeface="+mn-ea"/>
          <a:cs typeface="+mn-cs"/>
        </a:defRPr>
      </a:lvl4pPr>
      <a:lvl5pPr marL="3859428">
        <a:defRPr>
          <a:latin typeface="+mn-lt"/>
          <a:ea typeface="+mn-ea"/>
          <a:cs typeface="+mn-cs"/>
        </a:defRPr>
      </a:lvl5pPr>
      <a:lvl6pPr marL="4824262">
        <a:defRPr>
          <a:latin typeface="+mn-lt"/>
          <a:ea typeface="+mn-ea"/>
          <a:cs typeface="+mn-cs"/>
        </a:defRPr>
      </a:lvl6pPr>
      <a:lvl7pPr marL="5789132">
        <a:defRPr>
          <a:latin typeface="+mn-lt"/>
          <a:ea typeface="+mn-ea"/>
          <a:cs typeface="+mn-cs"/>
        </a:defRPr>
      </a:lvl7pPr>
      <a:lvl8pPr marL="6753975">
        <a:defRPr>
          <a:latin typeface="+mn-lt"/>
          <a:ea typeface="+mn-ea"/>
          <a:cs typeface="+mn-cs"/>
        </a:defRPr>
      </a:lvl8pPr>
      <a:lvl9pPr marL="771883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4860">
        <a:defRPr>
          <a:latin typeface="+mn-lt"/>
          <a:ea typeface="+mn-ea"/>
          <a:cs typeface="+mn-cs"/>
        </a:defRPr>
      </a:lvl2pPr>
      <a:lvl3pPr marL="1929696">
        <a:defRPr>
          <a:latin typeface="+mn-lt"/>
          <a:ea typeface="+mn-ea"/>
          <a:cs typeface="+mn-cs"/>
        </a:defRPr>
      </a:lvl3pPr>
      <a:lvl4pPr marL="2894566">
        <a:defRPr>
          <a:latin typeface="+mn-lt"/>
          <a:ea typeface="+mn-ea"/>
          <a:cs typeface="+mn-cs"/>
        </a:defRPr>
      </a:lvl4pPr>
      <a:lvl5pPr marL="3859428">
        <a:defRPr>
          <a:latin typeface="+mn-lt"/>
          <a:ea typeface="+mn-ea"/>
          <a:cs typeface="+mn-cs"/>
        </a:defRPr>
      </a:lvl5pPr>
      <a:lvl6pPr marL="4824262">
        <a:defRPr>
          <a:latin typeface="+mn-lt"/>
          <a:ea typeface="+mn-ea"/>
          <a:cs typeface="+mn-cs"/>
        </a:defRPr>
      </a:lvl6pPr>
      <a:lvl7pPr marL="5789132">
        <a:defRPr>
          <a:latin typeface="+mn-lt"/>
          <a:ea typeface="+mn-ea"/>
          <a:cs typeface="+mn-cs"/>
        </a:defRPr>
      </a:lvl7pPr>
      <a:lvl8pPr marL="6753975">
        <a:defRPr>
          <a:latin typeface="+mn-lt"/>
          <a:ea typeface="+mn-ea"/>
          <a:cs typeface="+mn-cs"/>
        </a:defRPr>
      </a:lvl8pPr>
      <a:lvl9pPr marL="7718830">
        <a:defRPr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0" y="1133193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2299805"/>
            <a:endParaRPr sz="4590" dirty="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69" y="150417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2299805"/>
            <a:endParaRPr sz="4590" dirty="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65" y="216534"/>
            <a:ext cx="109200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6" y="2289988"/>
            <a:ext cx="10435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8001"/>
            <a:ext cx="3901440" cy="7064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2299805"/>
            <a:endParaRPr lang="ru-RU" sz="459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4" y="6378001"/>
            <a:ext cx="2804161" cy="7064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2299805"/>
            <a:fld id="{1D8BD707-D9CF-40AE-B4C6-C98DA3205C09}" type="datetimeFigureOut">
              <a:rPr lang="en-US" sz="4590" smtClean="0">
                <a:solidFill>
                  <a:prstClr val="black">
                    <a:tint val="75000"/>
                  </a:prstClr>
                </a:solidFill>
              </a:rPr>
              <a:pPr defTabSz="2299805"/>
              <a:t>2/25/2021</a:t>
            </a:fld>
            <a:endParaRPr lang="en-US" sz="459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5" y="6378001"/>
            <a:ext cx="2804161" cy="7064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2299805"/>
            <a:fld id="{B6F15528-21DE-4FAA-801E-634DDDAF4B2B}" type="slidenum">
              <a:rPr lang="ru-RU" sz="4590" smtClean="0">
                <a:solidFill>
                  <a:prstClr val="black">
                    <a:tint val="75000"/>
                  </a:prstClr>
                </a:solidFill>
              </a:rPr>
              <a:pPr defTabSz="2299805"/>
              <a:t>‹#›</a:t>
            </a:fld>
            <a:endParaRPr lang="ru-RU" sz="459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969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3" r:id="rId1"/>
    <p:sldLayoutId id="2147484164" r:id="rId2"/>
    <p:sldLayoutId id="2147484165" r:id="rId3"/>
    <p:sldLayoutId id="2147484166" r:id="rId4"/>
    <p:sldLayoutId id="2147484167" r:id="rId5"/>
    <p:sldLayoutId id="2147484168" r:id="rId6"/>
    <p:sldLayoutId id="2147484169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49916">
        <a:defRPr>
          <a:latin typeface="+mn-lt"/>
          <a:ea typeface="+mn-ea"/>
          <a:cs typeface="+mn-cs"/>
        </a:defRPr>
      </a:lvl2pPr>
      <a:lvl3pPr marL="2299805">
        <a:defRPr>
          <a:latin typeface="+mn-lt"/>
          <a:ea typeface="+mn-ea"/>
          <a:cs typeface="+mn-cs"/>
        </a:defRPr>
      </a:lvl3pPr>
      <a:lvl4pPr marL="3449731">
        <a:defRPr>
          <a:latin typeface="+mn-lt"/>
          <a:ea typeface="+mn-ea"/>
          <a:cs typeface="+mn-cs"/>
        </a:defRPr>
      </a:lvl4pPr>
      <a:lvl5pPr marL="4599649">
        <a:defRPr>
          <a:latin typeface="+mn-lt"/>
          <a:ea typeface="+mn-ea"/>
          <a:cs typeface="+mn-cs"/>
        </a:defRPr>
      </a:lvl5pPr>
      <a:lvl6pPr marL="5749538">
        <a:defRPr>
          <a:latin typeface="+mn-lt"/>
          <a:ea typeface="+mn-ea"/>
          <a:cs typeface="+mn-cs"/>
        </a:defRPr>
      </a:lvl6pPr>
      <a:lvl7pPr marL="6899463">
        <a:defRPr>
          <a:latin typeface="+mn-lt"/>
          <a:ea typeface="+mn-ea"/>
          <a:cs typeface="+mn-cs"/>
        </a:defRPr>
      </a:lvl7pPr>
      <a:lvl8pPr marL="8049369">
        <a:defRPr>
          <a:latin typeface="+mn-lt"/>
          <a:ea typeface="+mn-ea"/>
          <a:cs typeface="+mn-cs"/>
        </a:defRPr>
      </a:lvl8pPr>
      <a:lvl9pPr marL="919927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49916">
        <a:defRPr>
          <a:latin typeface="+mn-lt"/>
          <a:ea typeface="+mn-ea"/>
          <a:cs typeface="+mn-cs"/>
        </a:defRPr>
      </a:lvl2pPr>
      <a:lvl3pPr marL="2299805">
        <a:defRPr>
          <a:latin typeface="+mn-lt"/>
          <a:ea typeface="+mn-ea"/>
          <a:cs typeface="+mn-cs"/>
        </a:defRPr>
      </a:lvl3pPr>
      <a:lvl4pPr marL="3449731">
        <a:defRPr>
          <a:latin typeface="+mn-lt"/>
          <a:ea typeface="+mn-ea"/>
          <a:cs typeface="+mn-cs"/>
        </a:defRPr>
      </a:lvl4pPr>
      <a:lvl5pPr marL="4599649">
        <a:defRPr>
          <a:latin typeface="+mn-lt"/>
          <a:ea typeface="+mn-ea"/>
          <a:cs typeface="+mn-cs"/>
        </a:defRPr>
      </a:lvl5pPr>
      <a:lvl6pPr marL="5749538">
        <a:defRPr>
          <a:latin typeface="+mn-lt"/>
          <a:ea typeface="+mn-ea"/>
          <a:cs typeface="+mn-cs"/>
        </a:defRPr>
      </a:lvl6pPr>
      <a:lvl7pPr marL="6899463">
        <a:defRPr>
          <a:latin typeface="+mn-lt"/>
          <a:ea typeface="+mn-ea"/>
          <a:cs typeface="+mn-cs"/>
        </a:defRPr>
      </a:lvl7pPr>
      <a:lvl8pPr marL="8049369">
        <a:defRPr>
          <a:latin typeface="+mn-lt"/>
          <a:ea typeface="+mn-ea"/>
          <a:cs typeface="+mn-cs"/>
        </a:defRPr>
      </a:lvl8pPr>
      <a:lvl9pPr marL="9199277">
        <a:defRPr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1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9809"/>
              <a:endParaRPr lang="en-US" sz="1856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9809"/>
              <a:endParaRPr lang="en-US" sz="1856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1"/>
            <a:ext cx="10561322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3" tIns="47991" rIns="95983" bIns="47991" rtlCol="0" anchor="ctr"/>
          <a:lstStyle/>
          <a:p>
            <a:pPr algn="ctr" defTabSz="959809"/>
            <a:endParaRPr lang="en-US" sz="1856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75360" y="575311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3" tIns="47991" rIns="95983" bIns="47991" rtlCol="0" anchor="ctr"/>
          <a:lstStyle/>
          <a:p>
            <a:pPr algn="ctr" defTabSz="959809"/>
            <a:endParaRPr lang="en-US" sz="1856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3" tIns="47991" rIns="95983" bIns="47991" rtlCol="0" anchor="ctr"/>
          <a:lstStyle/>
          <a:p>
            <a:pPr algn="ctr" defTabSz="959809"/>
            <a:endParaRPr lang="en-US" sz="1856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724990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10914594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4"/>
            <a:ext cx="9286994" cy="1202485"/>
          </a:xfrm>
          <a:prstGeom prst="rect">
            <a:avLst/>
          </a:prstGeom>
        </p:spPr>
        <p:txBody>
          <a:bodyPr vert="horz" lIns="98271" tIns="49135" rIns="98271" bIns="49135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3" y="2119257"/>
            <a:ext cx="8261872" cy="3603812"/>
          </a:xfrm>
          <a:prstGeom prst="rect">
            <a:avLst/>
          </a:prstGeom>
        </p:spPr>
        <p:txBody>
          <a:bodyPr vert="horz" lIns="98271" tIns="49135" rIns="98271" bIns="49135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4"/>
            <a:ext cx="1618429" cy="365125"/>
          </a:xfrm>
          <a:prstGeom prst="rect">
            <a:avLst/>
          </a:prstGeom>
        </p:spPr>
        <p:txBody>
          <a:bodyPr vert="horz" lIns="98271" tIns="49135" rIns="98271" bIns="49135" rtlCol="0" anchor="ctr"/>
          <a:lstStyle>
            <a:lvl1pPr algn="r">
              <a:defRPr sz="127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defTabSz="959809"/>
            <a:fld id="{B4C71EC6-210F-42DE-9C53-41977AD35B3D}" type="datetimeFigureOut">
              <a:rPr lang="ru-RU" smtClean="0">
                <a:solidFill>
                  <a:srgbClr val="465E9C"/>
                </a:solidFill>
              </a:rPr>
              <a:pPr defTabSz="959809"/>
              <a:t>25.02.2021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1" y="5809154"/>
            <a:ext cx="7386918" cy="365125"/>
          </a:xfrm>
          <a:prstGeom prst="rect">
            <a:avLst/>
          </a:prstGeom>
        </p:spPr>
        <p:txBody>
          <a:bodyPr vert="horz" lIns="98271" tIns="49135" rIns="98271" bIns="49135" rtlCol="0" anchor="ctr"/>
          <a:lstStyle>
            <a:lvl1pPr algn="l">
              <a:defRPr sz="1465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defTabSz="959809"/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9" y="5809154"/>
            <a:ext cx="738697" cy="365125"/>
          </a:xfrm>
          <a:prstGeom prst="rect">
            <a:avLst/>
          </a:prstGeom>
        </p:spPr>
        <p:txBody>
          <a:bodyPr vert="horz" lIns="98271" tIns="49135" rIns="98271" bIns="49135" rtlCol="0" anchor="ctr"/>
          <a:lstStyle>
            <a:lvl1pPr algn="r">
              <a:defRPr sz="1465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defTabSz="959809"/>
            <a:fld id="{B19B0651-EE4F-4900-A07F-96A6BFA9D0F0}" type="slidenum">
              <a:rPr lang="ru-RU" smtClean="0">
                <a:solidFill>
                  <a:srgbClr val="465E9C"/>
                </a:solidFill>
              </a:rPr>
              <a:pPr defTabSz="959809"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008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1" r:id="rId1"/>
    <p:sldLayoutId id="2147484172" r:id="rId2"/>
    <p:sldLayoutId id="2147484173" r:id="rId3"/>
    <p:sldLayoutId id="2147484174" r:id="rId4"/>
    <p:sldLayoutId id="2147484175" r:id="rId5"/>
    <p:sldLayoutId id="2147484176" r:id="rId6"/>
    <p:sldLayoutId id="2147484177" r:id="rId7"/>
    <p:sldLayoutId id="2147484178" r:id="rId8"/>
    <p:sldLayoutId id="2147484179" r:id="rId9"/>
    <p:sldLayoutId id="2147484180" r:id="rId10"/>
    <p:sldLayoutId id="2147484181" r:id="rId11"/>
  </p:sldLayoutIdLst>
  <p:txStyles>
    <p:titleStyle>
      <a:lvl1pPr algn="ctr" defTabSz="959809" rtl="0" eaLnBrk="1" latinLnBrk="0" hangingPunct="1">
        <a:spcBef>
          <a:spcPct val="0"/>
        </a:spcBef>
        <a:buNone/>
        <a:defRPr sz="459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7943" indent="-287943" algn="l" defTabSz="959809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539" kern="1200">
          <a:solidFill>
            <a:schemeClr val="tx1"/>
          </a:solidFill>
          <a:latin typeface="+mn-lt"/>
          <a:ea typeface="+mn-ea"/>
          <a:cs typeface="+mn-cs"/>
        </a:defRPr>
      </a:lvl1pPr>
      <a:lvl2pPr marL="671866" indent="-287943" algn="l" defTabSz="959809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344" kern="1200">
          <a:solidFill>
            <a:schemeClr val="tx1"/>
          </a:solidFill>
          <a:latin typeface="+mn-lt"/>
          <a:ea typeface="+mn-ea"/>
          <a:cs typeface="+mn-cs"/>
        </a:defRPr>
      </a:lvl2pPr>
      <a:lvl3pPr marL="959809" indent="-239952" algn="l" defTabSz="959809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51" kern="1200">
          <a:solidFill>
            <a:schemeClr val="tx1"/>
          </a:solidFill>
          <a:latin typeface="+mn-lt"/>
          <a:ea typeface="+mn-ea"/>
          <a:cs typeface="+mn-cs"/>
        </a:defRPr>
      </a:lvl3pPr>
      <a:lvl4pPr marL="1343732" indent="-239952" algn="l" defTabSz="959809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56" kern="1200">
          <a:solidFill>
            <a:schemeClr val="tx1"/>
          </a:solidFill>
          <a:latin typeface="+mn-lt"/>
          <a:ea typeface="+mn-ea"/>
          <a:cs typeface="+mn-cs"/>
        </a:defRPr>
      </a:lvl4pPr>
      <a:lvl5pPr marL="1727655" indent="-239952" algn="l" defTabSz="959809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60" kern="1200">
          <a:solidFill>
            <a:schemeClr val="tx1"/>
          </a:solidFill>
          <a:latin typeface="+mn-lt"/>
          <a:ea typeface="+mn-ea"/>
          <a:cs typeface="+mn-cs"/>
        </a:defRPr>
      </a:lvl5pPr>
      <a:lvl6pPr marL="2111579" indent="-239952" algn="l" defTabSz="959809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60" kern="1200">
          <a:solidFill>
            <a:schemeClr val="tx1"/>
          </a:solidFill>
          <a:latin typeface="+mn-lt"/>
          <a:ea typeface="+mn-ea"/>
          <a:cs typeface="+mn-cs"/>
        </a:defRPr>
      </a:lvl6pPr>
      <a:lvl7pPr marL="2495503" indent="-239952" algn="l" defTabSz="959809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60" kern="1200">
          <a:solidFill>
            <a:schemeClr val="tx1"/>
          </a:solidFill>
          <a:latin typeface="+mn-lt"/>
          <a:ea typeface="+mn-ea"/>
          <a:cs typeface="+mn-cs"/>
        </a:defRPr>
      </a:lvl7pPr>
      <a:lvl8pPr marL="2879426" indent="-239952" algn="l" defTabSz="959809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60" kern="1200">
          <a:solidFill>
            <a:schemeClr val="tx1"/>
          </a:solidFill>
          <a:latin typeface="+mn-lt"/>
          <a:ea typeface="+mn-ea"/>
          <a:cs typeface="+mn-cs"/>
        </a:defRPr>
      </a:lvl8pPr>
      <a:lvl9pPr marL="3263349" indent="-239952" algn="l" defTabSz="959809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9809" rtl="0" eaLnBrk="1" latinLnBrk="0" hangingPunct="1">
        <a:defRPr sz="1856" kern="1200">
          <a:solidFill>
            <a:schemeClr val="tx1"/>
          </a:solidFill>
          <a:latin typeface="+mn-lt"/>
          <a:ea typeface="+mn-ea"/>
          <a:cs typeface="+mn-cs"/>
        </a:defRPr>
      </a:lvl1pPr>
      <a:lvl2pPr marL="479904" algn="l" defTabSz="959809" rtl="0" eaLnBrk="1" latinLnBrk="0" hangingPunct="1">
        <a:defRPr sz="1856" kern="1200">
          <a:solidFill>
            <a:schemeClr val="tx1"/>
          </a:solidFill>
          <a:latin typeface="+mn-lt"/>
          <a:ea typeface="+mn-ea"/>
          <a:cs typeface="+mn-cs"/>
        </a:defRPr>
      </a:lvl2pPr>
      <a:lvl3pPr marL="959809" algn="l" defTabSz="959809" rtl="0" eaLnBrk="1" latinLnBrk="0" hangingPunct="1">
        <a:defRPr sz="1856" kern="1200">
          <a:solidFill>
            <a:schemeClr val="tx1"/>
          </a:solidFill>
          <a:latin typeface="+mn-lt"/>
          <a:ea typeface="+mn-ea"/>
          <a:cs typeface="+mn-cs"/>
        </a:defRPr>
      </a:lvl3pPr>
      <a:lvl4pPr marL="1439713" algn="l" defTabSz="959809" rtl="0" eaLnBrk="1" latinLnBrk="0" hangingPunct="1">
        <a:defRPr sz="1856" kern="1200">
          <a:solidFill>
            <a:schemeClr val="tx1"/>
          </a:solidFill>
          <a:latin typeface="+mn-lt"/>
          <a:ea typeface="+mn-ea"/>
          <a:cs typeface="+mn-cs"/>
        </a:defRPr>
      </a:lvl4pPr>
      <a:lvl5pPr marL="1919617" algn="l" defTabSz="959809" rtl="0" eaLnBrk="1" latinLnBrk="0" hangingPunct="1">
        <a:defRPr sz="1856" kern="1200">
          <a:solidFill>
            <a:schemeClr val="tx1"/>
          </a:solidFill>
          <a:latin typeface="+mn-lt"/>
          <a:ea typeface="+mn-ea"/>
          <a:cs typeface="+mn-cs"/>
        </a:defRPr>
      </a:lvl5pPr>
      <a:lvl6pPr marL="2399521" algn="l" defTabSz="959809" rtl="0" eaLnBrk="1" latinLnBrk="0" hangingPunct="1">
        <a:defRPr sz="1856" kern="1200">
          <a:solidFill>
            <a:schemeClr val="tx1"/>
          </a:solidFill>
          <a:latin typeface="+mn-lt"/>
          <a:ea typeface="+mn-ea"/>
          <a:cs typeface="+mn-cs"/>
        </a:defRPr>
      </a:lvl6pPr>
      <a:lvl7pPr marL="2879426" algn="l" defTabSz="959809" rtl="0" eaLnBrk="1" latinLnBrk="0" hangingPunct="1">
        <a:defRPr sz="1856" kern="1200">
          <a:solidFill>
            <a:schemeClr val="tx1"/>
          </a:solidFill>
          <a:latin typeface="+mn-lt"/>
          <a:ea typeface="+mn-ea"/>
          <a:cs typeface="+mn-cs"/>
        </a:defRPr>
      </a:lvl7pPr>
      <a:lvl8pPr marL="3359330" algn="l" defTabSz="959809" rtl="0" eaLnBrk="1" latinLnBrk="0" hangingPunct="1">
        <a:defRPr sz="1856" kern="1200">
          <a:solidFill>
            <a:schemeClr val="tx1"/>
          </a:solidFill>
          <a:latin typeface="+mn-lt"/>
          <a:ea typeface="+mn-ea"/>
          <a:cs typeface="+mn-cs"/>
        </a:defRPr>
      </a:lvl8pPr>
      <a:lvl9pPr marL="3839235" algn="l" defTabSz="959809" rtl="0" eaLnBrk="1" latinLnBrk="0" hangingPunct="1">
        <a:defRPr sz="185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2/25/2021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8447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3" r:id="rId1"/>
    <p:sldLayoutId id="2147484184" r:id="rId2"/>
    <p:sldLayoutId id="2147484185" r:id="rId3"/>
    <p:sldLayoutId id="2147484186" r:id="rId4"/>
    <p:sldLayoutId id="2147484187" r:id="rId5"/>
    <p:sldLayoutId id="2147484188" r:id="rId6"/>
    <p:sldLayoutId id="2147484189" r:id="rId7"/>
    <p:sldLayoutId id="2147484190" r:id="rId8"/>
    <p:sldLayoutId id="2147484191" r:id="rId9"/>
    <p:sldLayoutId id="2147484192" r:id="rId10"/>
    <p:sldLayoutId id="2147484193" r:id="rId11"/>
    <p:sldLayoutId id="2147484194" r:id="rId12"/>
    <p:sldLayoutId id="2147484196" r:id="rId13"/>
    <p:sldLayoutId id="2147484209" r:id="rId14"/>
    <p:sldLayoutId id="2147484210" r:id="rId15"/>
    <p:sldLayoutId id="2147484211" r:id="rId16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6" y="1133195"/>
            <a:ext cx="11948965" cy="55991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7" name="bg object 17"/>
          <p:cNvSpPr/>
          <p:nvPr/>
        </p:nvSpPr>
        <p:spPr>
          <a:xfrm>
            <a:off x="141353" y="150404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2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5" y="2289992"/>
            <a:ext cx="10435756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1" y="6377940"/>
            <a:ext cx="2804160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7967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3" r:id="rId1"/>
    <p:sldLayoutId id="2147484214" r:id="rId2"/>
    <p:sldLayoutId id="2147484215" r:id="rId3"/>
    <p:sldLayoutId id="2147484216" r:id="rId4"/>
    <p:sldLayoutId id="2147484217" r:id="rId5"/>
    <p:sldLayoutId id="2147484218" r:id="rId6"/>
  </p:sldLayoutIdLst>
  <p:transition spd="slow">
    <p:fad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5940">
        <a:defRPr>
          <a:latin typeface="+mn-lt"/>
          <a:ea typeface="+mn-ea"/>
          <a:cs typeface="+mn-cs"/>
        </a:defRPr>
      </a:lvl2pPr>
      <a:lvl3pPr marL="1931880">
        <a:defRPr>
          <a:latin typeface="+mn-lt"/>
          <a:ea typeface="+mn-ea"/>
          <a:cs typeface="+mn-cs"/>
        </a:defRPr>
      </a:lvl3pPr>
      <a:lvl4pPr marL="2897820">
        <a:defRPr>
          <a:latin typeface="+mn-lt"/>
          <a:ea typeface="+mn-ea"/>
          <a:cs typeface="+mn-cs"/>
        </a:defRPr>
      </a:lvl4pPr>
      <a:lvl5pPr marL="3863758">
        <a:defRPr>
          <a:latin typeface="+mn-lt"/>
          <a:ea typeface="+mn-ea"/>
          <a:cs typeface="+mn-cs"/>
        </a:defRPr>
      </a:lvl5pPr>
      <a:lvl6pPr marL="4829698">
        <a:defRPr>
          <a:latin typeface="+mn-lt"/>
          <a:ea typeface="+mn-ea"/>
          <a:cs typeface="+mn-cs"/>
        </a:defRPr>
      </a:lvl6pPr>
      <a:lvl7pPr marL="5795638">
        <a:defRPr>
          <a:latin typeface="+mn-lt"/>
          <a:ea typeface="+mn-ea"/>
          <a:cs typeface="+mn-cs"/>
        </a:defRPr>
      </a:lvl7pPr>
      <a:lvl8pPr marL="6761578">
        <a:defRPr>
          <a:latin typeface="+mn-lt"/>
          <a:ea typeface="+mn-ea"/>
          <a:cs typeface="+mn-cs"/>
        </a:defRPr>
      </a:lvl8pPr>
      <a:lvl9pPr marL="772751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5940">
        <a:defRPr>
          <a:latin typeface="+mn-lt"/>
          <a:ea typeface="+mn-ea"/>
          <a:cs typeface="+mn-cs"/>
        </a:defRPr>
      </a:lvl2pPr>
      <a:lvl3pPr marL="1931880">
        <a:defRPr>
          <a:latin typeface="+mn-lt"/>
          <a:ea typeface="+mn-ea"/>
          <a:cs typeface="+mn-cs"/>
        </a:defRPr>
      </a:lvl3pPr>
      <a:lvl4pPr marL="2897820">
        <a:defRPr>
          <a:latin typeface="+mn-lt"/>
          <a:ea typeface="+mn-ea"/>
          <a:cs typeface="+mn-cs"/>
        </a:defRPr>
      </a:lvl4pPr>
      <a:lvl5pPr marL="3863758">
        <a:defRPr>
          <a:latin typeface="+mn-lt"/>
          <a:ea typeface="+mn-ea"/>
          <a:cs typeface="+mn-cs"/>
        </a:defRPr>
      </a:lvl5pPr>
      <a:lvl6pPr marL="4829698">
        <a:defRPr>
          <a:latin typeface="+mn-lt"/>
          <a:ea typeface="+mn-ea"/>
          <a:cs typeface="+mn-cs"/>
        </a:defRPr>
      </a:lvl6pPr>
      <a:lvl7pPr marL="5795638">
        <a:defRPr>
          <a:latin typeface="+mn-lt"/>
          <a:ea typeface="+mn-ea"/>
          <a:cs typeface="+mn-cs"/>
        </a:defRPr>
      </a:lvl7pPr>
      <a:lvl8pPr marL="6761578">
        <a:defRPr>
          <a:latin typeface="+mn-lt"/>
          <a:ea typeface="+mn-ea"/>
          <a:cs typeface="+mn-cs"/>
        </a:defRPr>
      </a:lvl8pPr>
      <a:lvl9pPr marL="7727517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55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476"/>
            <a:ext cx="2161276" cy="307560"/>
          </a:xfrm>
          <a:prstGeom prst="rect">
            <a:avLst/>
          </a:prstGeom>
        </p:spPr>
        <p:txBody>
          <a:bodyPr vert="horz" wrap="square" lIns="121708" tIns="60853" rIns="121708" bIns="6085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5017" y="6293087"/>
            <a:ext cx="139423" cy="328295"/>
          </a:xfrm>
          <a:prstGeom prst="rect">
            <a:avLst/>
          </a:prstGeom>
        </p:spPr>
        <p:txBody>
          <a:bodyPr vert="horz" wrap="none" lIns="121708" tIns="60853" rIns="121708" bIns="6085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240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240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60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08" tIns="60853" rIns="121708" bIns="60853" numCol="1" anchor="t" anchorCtr="0" compatLnSpc="1">
            <a:prstTxWarp prst="textNoShape">
              <a:avLst/>
            </a:prstTxWarp>
          </a:bodyPr>
          <a:lstStyle/>
          <a:p>
            <a:pPr defTabSz="1216914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08" tIns="60853" rIns="121708" bIns="60853" numCol="1" anchor="t" anchorCtr="0" compatLnSpc="1">
            <a:prstTxWarp prst="textNoShape">
              <a:avLst/>
            </a:prstTxWarp>
          </a:bodyPr>
          <a:lstStyle/>
          <a:p>
            <a:pPr defTabSz="1216914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08" tIns="60853" rIns="121708" bIns="60853" numCol="1" anchor="t" anchorCtr="0" compatLnSpc="1">
            <a:prstTxWarp prst="textNoShape">
              <a:avLst/>
            </a:prstTxWarp>
          </a:bodyPr>
          <a:lstStyle/>
          <a:p>
            <a:pPr defTabSz="1216914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8932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2939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6878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2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32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1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96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  <p:sldLayoutId id="2147483854" r:id="rId12"/>
    <p:sldLayoutId id="2147483855" r:id="rId13"/>
    <p:sldLayoutId id="2147483856" r:id="rId14"/>
    <p:sldLayoutId id="2147483857" r:id="rId15"/>
    <p:sldLayoutId id="2147483858" r:id="rId16"/>
    <p:sldLayoutId id="2147483859" r:id="rId17"/>
    <p:sldLayoutId id="2147483860" r:id="rId18"/>
    <p:sldLayoutId id="2147483861" r:id="rId19"/>
    <p:sldLayoutId id="2147483862" r:id="rId20"/>
    <p:sldLayoutId id="2147483863" r:id="rId21"/>
    <p:sldLayoutId id="2147483864" r:id="rId22"/>
    <p:sldLayoutId id="2147483865" r:id="rId23"/>
    <p:sldLayoutId id="2147483866" r:id="rId24"/>
    <p:sldLayoutId id="2147483867" r:id="rId25"/>
    <p:sldLayoutId id="2147483868" r:id="rId26"/>
    <p:sldLayoutId id="2147483869" r:id="rId27"/>
    <p:sldLayoutId id="2147483870" r:id="rId28"/>
    <p:sldLayoutId id="2147483871" r:id="rId29"/>
    <p:sldLayoutId id="2147483872" r:id="rId30"/>
    <p:sldLayoutId id="2147483873" r:id="rId31"/>
    <p:sldLayoutId id="2147483874" r:id="rId32"/>
    <p:sldLayoutId id="2147483875" r:id="rId33"/>
    <p:sldLayoutId id="2147483876" r:id="rId34"/>
    <p:sldLayoutId id="2147483877" r:id="rId35"/>
    <p:sldLayoutId id="2147483878" r:id="rId36"/>
    <p:sldLayoutId id="2147483879" r:id="rId37"/>
    <p:sldLayoutId id="2147483880" r:id="rId38"/>
    <p:sldLayoutId id="2147483881" r:id="rId39"/>
    <p:sldLayoutId id="2147483882" r:id="rId40"/>
    <p:sldLayoutId id="2147483883" r:id="rId41"/>
    <p:sldLayoutId id="2147483884" r:id="rId42"/>
    <p:sldLayoutId id="2147483885" r:id="rId43"/>
    <p:sldLayoutId id="2147483886" r:id="rId44"/>
    <p:sldLayoutId id="2147483887" r:id="rId45"/>
    <p:sldLayoutId id="2147483888" r:id="rId46"/>
    <p:sldLayoutId id="2147483889" r:id="rId47"/>
    <p:sldLayoutId id="2147483890" r:id="rId48"/>
    <p:sldLayoutId id="2147483891" r:id="rId49"/>
    <p:sldLayoutId id="2147483892" r:id="rId50"/>
    <p:sldLayoutId id="2147483893" r:id="rId51"/>
    <p:sldLayoutId id="2147483894" r:id="rId52"/>
    <p:sldLayoutId id="2147483895" r:id="rId53"/>
    <p:sldLayoutId id="2147483896" r:id="rId54"/>
    <p:sldLayoutId id="2147483897" r:id="rId55"/>
    <p:sldLayoutId id="2147483898" r:id="rId56"/>
    <p:sldLayoutId id="2147483899" r:id="rId57"/>
  </p:sldLayoutIdLst>
  <p:txStyles>
    <p:titleStyle>
      <a:lvl1pPr algn="ctr" defTabSz="1217001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176" indent="-228176" algn="l" defTabSz="121700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9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8501" indent="-230288" algn="l" defTabSz="121700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686683" indent="-228176" algn="l" defTabSz="121700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914863" indent="-228176" algn="l" defTabSz="121700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143060" indent="-228176" algn="l" defTabSz="121700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346788" indent="-304263" algn="l" defTabSz="1217001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955272" indent="-304263" algn="l" defTabSz="1217001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563789" indent="-304263" algn="l" defTabSz="1217001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172296" indent="-304263" algn="l" defTabSz="1217001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00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08519" algn="l" defTabSz="121700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001" algn="l" defTabSz="121700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525" algn="l" defTabSz="121700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34014" algn="l" defTabSz="121700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3042526" algn="l" defTabSz="121700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651032" algn="l" defTabSz="121700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259526" algn="l" defTabSz="121700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868052" algn="l" defTabSz="121700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50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463"/>
            <a:ext cx="2161276" cy="307577"/>
          </a:xfrm>
          <a:prstGeom prst="rect">
            <a:avLst/>
          </a:prstGeom>
        </p:spPr>
        <p:txBody>
          <a:bodyPr vert="horz" wrap="square" lIns="121725" tIns="60861" rIns="121725" bIns="6086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5013" y="6293087"/>
            <a:ext cx="139423" cy="328295"/>
          </a:xfrm>
          <a:prstGeom prst="rect">
            <a:avLst/>
          </a:prstGeom>
        </p:spPr>
        <p:txBody>
          <a:bodyPr vert="horz" wrap="none" lIns="121725" tIns="60861" rIns="121725" bIns="6086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236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236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604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25" tIns="60861" rIns="121725" bIns="60861" numCol="1" anchor="t" anchorCtr="0" compatLnSpc="1">
            <a:prstTxWarp prst="textNoShape">
              <a:avLst/>
            </a:prstTxWarp>
          </a:bodyPr>
          <a:lstStyle/>
          <a:p>
            <a:pPr defTabSz="1217088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25" tIns="60861" rIns="121725" bIns="60861" numCol="1" anchor="t" anchorCtr="0" compatLnSpc="1">
            <a:prstTxWarp prst="textNoShape">
              <a:avLst/>
            </a:prstTxWarp>
          </a:bodyPr>
          <a:lstStyle/>
          <a:p>
            <a:pPr defTabSz="1217088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25" tIns="60861" rIns="121725" bIns="60861" numCol="1" anchor="t" anchorCtr="0" compatLnSpc="1">
            <a:prstTxWarp prst="textNoShape">
              <a:avLst/>
            </a:prstTxWarp>
          </a:bodyPr>
          <a:lstStyle/>
          <a:p>
            <a:pPr defTabSz="1217088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8932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2939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6878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2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32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1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579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  <p:sldLayoutId id="2147483912" r:id="rId12"/>
    <p:sldLayoutId id="2147483913" r:id="rId13"/>
    <p:sldLayoutId id="2147483914" r:id="rId14"/>
    <p:sldLayoutId id="2147483915" r:id="rId15"/>
    <p:sldLayoutId id="2147483916" r:id="rId16"/>
    <p:sldLayoutId id="2147483917" r:id="rId17"/>
    <p:sldLayoutId id="2147483918" r:id="rId18"/>
    <p:sldLayoutId id="2147483919" r:id="rId19"/>
    <p:sldLayoutId id="2147483920" r:id="rId20"/>
    <p:sldLayoutId id="2147483921" r:id="rId21"/>
    <p:sldLayoutId id="2147483922" r:id="rId22"/>
    <p:sldLayoutId id="2147483923" r:id="rId23"/>
    <p:sldLayoutId id="2147483924" r:id="rId24"/>
    <p:sldLayoutId id="2147483925" r:id="rId25"/>
    <p:sldLayoutId id="2147483926" r:id="rId26"/>
    <p:sldLayoutId id="2147483927" r:id="rId27"/>
    <p:sldLayoutId id="2147483928" r:id="rId28"/>
    <p:sldLayoutId id="2147483929" r:id="rId29"/>
    <p:sldLayoutId id="2147483930" r:id="rId30"/>
    <p:sldLayoutId id="2147483931" r:id="rId31"/>
    <p:sldLayoutId id="2147483932" r:id="rId32"/>
    <p:sldLayoutId id="2147483933" r:id="rId33"/>
    <p:sldLayoutId id="2147483934" r:id="rId34"/>
    <p:sldLayoutId id="2147483935" r:id="rId35"/>
    <p:sldLayoutId id="2147483936" r:id="rId36"/>
    <p:sldLayoutId id="2147483937" r:id="rId37"/>
    <p:sldLayoutId id="2147483938" r:id="rId38"/>
    <p:sldLayoutId id="2147483939" r:id="rId39"/>
    <p:sldLayoutId id="2147483940" r:id="rId40"/>
    <p:sldLayoutId id="2147483941" r:id="rId41"/>
    <p:sldLayoutId id="2147483942" r:id="rId42"/>
    <p:sldLayoutId id="2147483943" r:id="rId43"/>
    <p:sldLayoutId id="2147483944" r:id="rId44"/>
    <p:sldLayoutId id="2147483945" r:id="rId45"/>
    <p:sldLayoutId id="2147483946" r:id="rId46"/>
    <p:sldLayoutId id="2147483947" r:id="rId47"/>
    <p:sldLayoutId id="2147483948" r:id="rId48"/>
    <p:sldLayoutId id="2147483949" r:id="rId49"/>
    <p:sldLayoutId id="2147483950" r:id="rId50"/>
    <p:sldLayoutId id="2147483951" r:id="rId51"/>
    <p:sldLayoutId id="2147483952" r:id="rId52"/>
    <p:sldLayoutId id="2147483953" r:id="rId53"/>
    <p:sldLayoutId id="2147483954" r:id="rId54"/>
    <p:sldLayoutId id="2147483955" r:id="rId55"/>
    <p:sldLayoutId id="2147483956" r:id="rId56"/>
    <p:sldLayoutId id="2147483957" r:id="rId57"/>
  </p:sldLayoutIdLst>
  <p:txStyles>
    <p:titleStyle>
      <a:lvl1pPr algn="ctr" defTabSz="1217174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210" indent="-228210" algn="l" defTabSz="1217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9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8564" indent="-230322" algn="l" defTabSz="1217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686780" indent="-228210" algn="l" defTabSz="1217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914992" indent="-228210" algn="l" defTabSz="1217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143221" indent="-228210" algn="l" defTabSz="1217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347263" indent="-304305" algn="l" defTabSz="1217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955833" indent="-304305" algn="l" defTabSz="1217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564437" indent="-304305" algn="l" defTabSz="1217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173029" indent="-304305" algn="l" defTabSz="1217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174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08604" algn="l" defTabSz="1217174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174" algn="l" defTabSz="1217174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783" algn="l" defTabSz="1217174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34360" algn="l" defTabSz="1217174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3042957" algn="l" defTabSz="1217174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651549" algn="l" defTabSz="1217174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260132" algn="l" defTabSz="1217174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868742" algn="l" defTabSz="1217174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4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443"/>
            <a:ext cx="2161276" cy="307603"/>
          </a:xfrm>
          <a:prstGeom prst="rect">
            <a:avLst/>
          </a:prstGeom>
        </p:spPr>
        <p:txBody>
          <a:bodyPr vert="horz" wrap="square" lIns="121750" tIns="60874" rIns="121750" bIns="6087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5006" y="6293087"/>
            <a:ext cx="139423" cy="328295"/>
          </a:xfrm>
          <a:prstGeom prst="rect">
            <a:avLst/>
          </a:prstGeom>
        </p:spPr>
        <p:txBody>
          <a:bodyPr vert="horz" wrap="none" lIns="121750" tIns="60874" rIns="121750" bIns="6087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22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22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9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50" tIns="60874" rIns="121750" bIns="60874" numCol="1" anchor="t" anchorCtr="0" compatLnSpc="1">
            <a:prstTxWarp prst="textNoShape">
              <a:avLst/>
            </a:prstTxWarp>
          </a:bodyPr>
          <a:lstStyle/>
          <a:p>
            <a:pPr defTabSz="1217348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50" tIns="60874" rIns="121750" bIns="60874" numCol="1" anchor="t" anchorCtr="0" compatLnSpc="1">
            <a:prstTxWarp prst="textNoShape">
              <a:avLst/>
            </a:prstTxWarp>
          </a:bodyPr>
          <a:lstStyle/>
          <a:p>
            <a:pPr defTabSz="1217348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50" tIns="60874" rIns="121750" bIns="60874" numCol="1" anchor="t" anchorCtr="0" compatLnSpc="1">
            <a:prstTxWarp prst="textNoShape">
              <a:avLst/>
            </a:prstTxWarp>
          </a:bodyPr>
          <a:lstStyle/>
          <a:p>
            <a:pPr defTabSz="1217348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8932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2939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6878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2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32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1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853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  <p:sldLayoutId id="2147483973" r:id="rId15"/>
    <p:sldLayoutId id="2147483974" r:id="rId16"/>
    <p:sldLayoutId id="2147483975" r:id="rId17"/>
    <p:sldLayoutId id="2147483976" r:id="rId18"/>
    <p:sldLayoutId id="2147483977" r:id="rId19"/>
    <p:sldLayoutId id="2147483978" r:id="rId20"/>
    <p:sldLayoutId id="2147483979" r:id="rId21"/>
    <p:sldLayoutId id="2147483980" r:id="rId22"/>
    <p:sldLayoutId id="2147483981" r:id="rId23"/>
    <p:sldLayoutId id="2147483982" r:id="rId24"/>
    <p:sldLayoutId id="2147483983" r:id="rId25"/>
    <p:sldLayoutId id="2147483984" r:id="rId26"/>
    <p:sldLayoutId id="2147483985" r:id="rId27"/>
    <p:sldLayoutId id="2147483986" r:id="rId28"/>
    <p:sldLayoutId id="2147483987" r:id="rId29"/>
    <p:sldLayoutId id="2147483988" r:id="rId30"/>
    <p:sldLayoutId id="2147483989" r:id="rId31"/>
    <p:sldLayoutId id="2147483990" r:id="rId32"/>
    <p:sldLayoutId id="2147483991" r:id="rId33"/>
    <p:sldLayoutId id="2147483992" r:id="rId34"/>
    <p:sldLayoutId id="2147483993" r:id="rId35"/>
    <p:sldLayoutId id="2147483994" r:id="rId36"/>
    <p:sldLayoutId id="2147483995" r:id="rId37"/>
    <p:sldLayoutId id="2147483996" r:id="rId38"/>
    <p:sldLayoutId id="2147483997" r:id="rId39"/>
    <p:sldLayoutId id="2147483998" r:id="rId40"/>
    <p:sldLayoutId id="2147483999" r:id="rId41"/>
    <p:sldLayoutId id="2147484000" r:id="rId42"/>
    <p:sldLayoutId id="2147484001" r:id="rId43"/>
    <p:sldLayoutId id="2147484002" r:id="rId44"/>
    <p:sldLayoutId id="2147484003" r:id="rId45"/>
    <p:sldLayoutId id="2147484004" r:id="rId46"/>
    <p:sldLayoutId id="2147484005" r:id="rId47"/>
    <p:sldLayoutId id="2147484006" r:id="rId48"/>
    <p:sldLayoutId id="2147484007" r:id="rId49"/>
    <p:sldLayoutId id="2147484008" r:id="rId50"/>
    <p:sldLayoutId id="2147484009" r:id="rId51"/>
    <p:sldLayoutId id="2147484010" r:id="rId52"/>
    <p:sldLayoutId id="2147484011" r:id="rId53"/>
    <p:sldLayoutId id="2147484012" r:id="rId54"/>
    <p:sldLayoutId id="2147484013" r:id="rId55"/>
    <p:sldLayoutId id="2147484014" r:id="rId56"/>
    <p:sldLayoutId id="2147484015" r:id="rId57"/>
  </p:sldLayoutIdLst>
  <p:txStyles>
    <p:titleStyle>
      <a:lvl1pPr algn="ctr" defTabSz="1217435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261" indent="-228261" algn="l" defTabSz="121743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9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8659" indent="-230373" algn="l" defTabSz="121743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686926" indent="-228261" algn="l" defTabSz="121743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915189" indent="-228261" algn="l" defTabSz="121743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143463" indent="-228261" algn="l" defTabSz="121743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347974" indent="-304369" algn="l" defTabSz="1217435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956675" indent="-304369" algn="l" defTabSz="1217435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565409" indent="-304369" algn="l" defTabSz="1217435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174127" indent="-304369" algn="l" defTabSz="1217435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43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08731" algn="l" defTabSz="121743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435" algn="l" defTabSz="121743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170" algn="l" defTabSz="121743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34878" algn="l" defTabSz="121743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3043605" algn="l" defTabSz="121743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652326" algn="l" defTabSz="121743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261040" algn="l" defTabSz="121743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869777" algn="l" defTabSz="121743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35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424"/>
            <a:ext cx="2161276" cy="307637"/>
          </a:xfrm>
          <a:prstGeom prst="rect">
            <a:avLst/>
          </a:prstGeom>
        </p:spPr>
        <p:txBody>
          <a:bodyPr vert="horz" wrap="square" lIns="121784" tIns="60891" rIns="121784" bIns="6089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98" y="6293087"/>
            <a:ext cx="139423" cy="328295"/>
          </a:xfrm>
          <a:prstGeom prst="rect">
            <a:avLst/>
          </a:prstGeom>
        </p:spPr>
        <p:txBody>
          <a:bodyPr vert="horz" wrap="none" lIns="121784" tIns="60891" rIns="121784" bIns="6089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221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221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89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84" tIns="60891" rIns="121784" bIns="60891" numCol="1" anchor="t" anchorCtr="0" compatLnSpc="1">
            <a:prstTxWarp prst="textNoShape">
              <a:avLst/>
            </a:prstTxWarp>
          </a:bodyPr>
          <a:lstStyle/>
          <a:p>
            <a:pPr defTabSz="1217695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84" tIns="60891" rIns="121784" bIns="60891" numCol="1" anchor="t" anchorCtr="0" compatLnSpc="1">
            <a:prstTxWarp prst="textNoShape">
              <a:avLst/>
            </a:prstTxWarp>
          </a:bodyPr>
          <a:lstStyle/>
          <a:p>
            <a:pPr defTabSz="1217695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84" tIns="60891" rIns="121784" bIns="60891" numCol="1" anchor="t" anchorCtr="0" compatLnSpc="1">
            <a:prstTxWarp prst="textNoShape">
              <a:avLst/>
            </a:prstTxWarp>
          </a:bodyPr>
          <a:lstStyle/>
          <a:p>
            <a:pPr defTabSz="1217695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8932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2939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6878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2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32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1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132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</p:sldLayoutIdLst>
  <p:txStyles>
    <p:titleStyle>
      <a:lvl1pPr algn="ctr" defTabSz="1217782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326" indent="-228326" algn="l" defTabSz="12177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9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8786" indent="-230441" algn="l" defTabSz="12177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687121" indent="-228326" algn="l" defTabSz="12177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915449" indent="-228326" algn="l" defTabSz="12177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143788" indent="-228326" algn="l" defTabSz="12177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348922" indent="-304453" algn="l" defTabSz="12177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957799" indent="-304453" algn="l" defTabSz="12177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566704" indent="-304453" algn="l" defTabSz="12177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175594" indent="-304453" algn="l" defTabSz="12177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78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08901" algn="l" defTabSz="121778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782" algn="l" defTabSz="121778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687" algn="l" defTabSz="121778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35568" algn="l" defTabSz="121778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3044469" algn="l" defTabSz="121778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653361" algn="l" defTabSz="121778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262251" algn="l" defTabSz="121778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871157" algn="l" defTabSz="121778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32"/>
            <a:ext cx="2161276" cy="307806"/>
          </a:xfrm>
          <a:prstGeom prst="rect">
            <a:avLst/>
          </a:prstGeom>
        </p:spPr>
        <p:txBody>
          <a:bodyPr vert="horz" wrap="square" lIns="121911" tIns="60955" rIns="121911" bIns="609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6" y="6293087"/>
            <a:ext cx="139423" cy="328295"/>
          </a:xfrm>
          <a:prstGeom prst="rect">
            <a:avLst/>
          </a:prstGeom>
        </p:spPr>
        <p:txBody>
          <a:bodyPr vert="horz" wrap="none" lIns="121911" tIns="60955" rIns="121911" bIns="609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11" tIns="60955" rIns="121911" bIns="60955" numCol="1" anchor="t" anchorCtr="0" compatLnSpc="1">
            <a:prstTxWarp prst="textNoShape">
              <a:avLst/>
            </a:prstTxWarp>
          </a:bodyPr>
          <a:lstStyle/>
          <a:p>
            <a:pPr defTabSz="1218997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11" tIns="60955" rIns="121911" bIns="60955" numCol="1" anchor="t" anchorCtr="0" compatLnSpc="1">
            <a:prstTxWarp prst="textNoShape">
              <a:avLst/>
            </a:prstTxWarp>
          </a:bodyPr>
          <a:lstStyle/>
          <a:p>
            <a:pPr defTabSz="1218997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11" tIns="60955" rIns="121911" bIns="60955" numCol="1" anchor="t" anchorCtr="0" compatLnSpc="1">
            <a:prstTxWarp prst="textNoShape">
              <a:avLst/>
            </a:prstTxWarp>
          </a:bodyPr>
          <a:lstStyle/>
          <a:p>
            <a:pPr defTabSz="1218997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8932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2939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6878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0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6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782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  <p:sldLayoutId id="2147484086" r:id="rId12"/>
    <p:sldLayoutId id="2147484087" r:id="rId13"/>
    <p:sldLayoutId id="2147484088" r:id="rId14"/>
    <p:sldLayoutId id="2147484089" r:id="rId15"/>
    <p:sldLayoutId id="2147484090" r:id="rId16"/>
    <p:sldLayoutId id="2147484091" r:id="rId17"/>
    <p:sldLayoutId id="2147484092" r:id="rId18"/>
    <p:sldLayoutId id="2147484093" r:id="rId19"/>
    <p:sldLayoutId id="2147484094" r:id="rId20"/>
    <p:sldLayoutId id="2147484095" r:id="rId21"/>
    <p:sldLayoutId id="2147484096" r:id="rId22"/>
    <p:sldLayoutId id="2147484097" r:id="rId23"/>
    <p:sldLayoutId id="2147484098" r:id="rId24"/>
    <p:sldLayoutId id="2147484099" r:id="rId25"/>
    <p:sldLayoutId id="2147484100" r:id="rId26"/>
    <p:sldLayoutId id="2147484101" r:id="rId27"/>
    <p:sldLayoutId id="2147484102" r:id="rId28"/>
    <p:sldLayoutId id="2147484103" r:id="rId29"/>
    <p:sldLayoutId id="2147484104" r:id="rId30"/>
    <p:sldLayoutId id="2147484105" r:id="rId31"/>
    <p:sldLayoutId id="2147484106" r:id="rId32"/>
    <p:sldLayoutId id="2147484107" r:id="rId33"/>
    <p:sldLayoutId id="2147484108" r:id="rId34"/>
    <p:sldLayoutId id="2147484109" r:id="rId35"/>
    <p:sldLayoutId id="2147484110" r:id="rId36"/>
    <p:sldLayoutId id="2147484111" r:id="rId37"/>
    <p:sldLayoutId id="2147484112" r:id="rId38"/>
    <p:sldLayoutId id="2147484113" r:id="rId39"/>
    <p:sldLayoutId id="2147484114" r:id="rId40"/>
    <p:sldLayoutId id="2147484115" r:id="rId41"/>
    <p:sldLayoutId id="2147484116" r:id="rId42"/>
    <p:sldLayoutId id="2147484117" r:id="rId43"/>
    <p:sldLayoutId id="2147484118" r:id="rId44"/>
    <p:sldLayoutId id="2147484119" r:id="rId45"/>
    <p:sldLayoutId id="2147484120" r:id="rId46"/>
    <p:sldLayoutId id="2147484121" r:id="rId47"/>
    <p:sldLayoutId id="2147484122" r:id="rId48"/>
    <p:sldLayoutId id="2147484123" r:id="rId49"/>
    <p:sldLayoutId id="2147484124" r:id="rId50"/>
    <p:sldLayoutId id="2147484125" r:id="rId51"/>
    <p:sldLayoutId id="2147484126" r:id="rId52"/>
    <p:sldLayoutId id="2147484127" r:id="rId53"/>
    <p:sldLayoutId id="2147484128" r:id="rId54"/>
    <p:sldLayoutId id="2147484129" r:id="rId55"/>
    <p:sldLayoutId id="2147484130" r:id="rId56"/>
    <p:sldLayoutId id="2147484131" r:id="rId57"/>
  </p:sldLayoutIdLst>
  <p:txStyles>
    <p:titleStyle>
      <a:lvl1pPr algn="ctr" defTabSz="1219084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8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73" indent="-230695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851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29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08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478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20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62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102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42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84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23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65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07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49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91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33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5"/>
            <a:ext cx="11948965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17" name="bg object 17"/>
          <p:cNvSpPr/>
          <p:nvPr/>
        </p:nvSpPr>
        <p:spPr>
          <a:xfrm>
            <a:off x="141354" y="150405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6"/>
            <a:ext cx="10920096" cy="316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5" y="2289992"/>
            <a:ext cx="10435756" cy="1850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39"/>
            <a:ext cx="3901440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2" y="6377939"/>
            <a:ext cx="2804160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39"/>
            <a:ext cx="2804160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1296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3" r:id="rId1"/>
    <p:sldLayoutId id="2147484134" r:id="rId2"/>
    <p:sldLayoutId id="2147484135" r:id="rId3"/>
    <p:sldLayoutId id="2147484136" r:id="rId4"/>
    <p:sldLayoutId id="2147484137" r:id="rId5"/>
    <p:sldLayoutId id="2147484138" r:id="rId6"/>
  </p:sldLayoutIdLst>
  <p:transition spd="slow">
    <p:fad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5932">
        <a:defRPr>
          <a:latin typeface="+mn-lt"/>
          <a:ea typeface="+mn-ea"/>
          <a:cs typeface="+mn-cs"/>
        </a:defRPr>
      </a:lvl2pPr>
      <a:lvl3pPr marL="1931863">
        <a:defRPr>
          <a:latin typeface="+mn-lt"/>
          <a:ea typeface="+mn-ea"/>
          <a:cs typeface="+mn-cs"/>
        </a:defRPr>
      </a:lvl3pPr>
      <a:lvl4pPr marL="2897795">
        <a:defRPr>
          <a:latin typeface="+mn-lt"/>
          <a:ea typeface="+mn-ea"/>
          <a:cs typeface="+mn-cs"/>
        </a:defRPr>
      </a:lvl4pPr>
      <a:lvl5pPr marL="3863726">
        <a:defRPr>
          <a:latin typeface="+mn-lt"/>
          <a:ea typeface="+mn-ea"/>
          <a:cs typeface="+mn-cs"/>
        </a:defRPr>
      </a:lvl5pPr>
      <a:lvl6pPr marL="4829658">
        <a:defRPr>
          <a:latin typeface="+mn-lt"/>
          <a:ea typeface="+mn-ea"/>
          <a:cs typeface="+mn-cs"/>
        </a:defRPr>
      </a:lvl6pPr>
      <a:lvl7pPr marL="5795590">
        <a:defRPr>
          <a:latin typeface="+mn-lt"/>
          <a:ea typeface="+mn-ea"/>
          <a:cs typeface="+mn-cs"/>
        </a:defRPr>
      </a:lvl7pPr>
      <a:lvl8pPr marL="6761521">
        <a:defRPr>
          <a:latin typeface="+mn-lt"/>
          <a:ea typeface="+mn-ea"/>
          <a:cs typeface="+mn-cs"/>
        </a:defRPr>
      </a:lvl8pPr>
      <a:lvl9pPr marL="772745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5932">
        <a:defRPr>
          <a:latin typeface="+mn-lt"/>
          <a:ea typeface="+mn-ea"/>
          <a:cs typeface="+mn-cs"/>
        </a:defRPr>
      </a:lvl2pPr>
      <a:lvl3pPr marL="1931863">
        <a:defRPr>
          <a:latin typeface="+mn-lt"/>
          <a:ea typeface="+mn-ea"/>
          <a:cs typeface="+mn-cs"/>
        </a:defRPr>
      </a:lvl3pPr>
      <a:lvl4pPr marL="2897795">
        <a:defRPr>
          <a:latin typeface="+mn-lt"/>
          <a:ea typeface="+mn-ea"/>
          <a:cs typeface="+mn-cs"/>
        </a:defRPr>
      </a:lvl4pPr>
      <a:lvl5pPr marL="3863726">
        <a:defRPr>
          <a:latin typeface="+mn-lt"/>
          <a:ea typeface="+mn-ea"/>
          <a:cs typeface="+mn-cs"/>
        </a:defRPr>
      </a:lvl5pPr>
      <a:lvl6pPr marL="4829658">
        <a:defRPr>
          <a:latin typeface="+mn-lt"/>
          <a:ea typeface="+mn-ea"/>
          <a:cs typeface="+mn-cs"/>
        </a:defRPr>
      </a:lvl6pPr>
      <a:lvl7pPr marL="5795590">
        <a:defRPr>
          <a:latin typeface="+mn-lt"/>
          <a:ea typeface="+mn-ea"/>
          <a:cs typeface="+mn-cs"/>
        </a:defRPr>
      </a:lvl7pPr>
      <a:lvl8pPr marL="6761521">
        <a:defRPr>
          <a:latin typeface="+mn-lt"/>
          <a:ea typeface="+mn-ea"/>
          <a:cs typeface="+mn-cs"/>
        </a:defRPr>
      </a:lvl8pPr>
      <a:lvl9pPr marL="7727453">
        <a:defRPr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F06B5-2BD9-4480-B2C1-55C25B1DD77B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878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0" r:id="rId1"/>
    <p:sldLayoutId id="2147484141" r:id="rId2"/>
    <p:sldLayoutId id="2147484142" r:id="rId3"/>
    <p:sldLayoutId id="2147484143" r:id="rId4"/>
    <p:sldLayoutId id="2147484144" r:id="rId5"/>
    <p:sldLayoutId id="2147484145" r:id="rId6"/>
    <p:sldLayoutId id="2147484146" r:id="rId7"/>
    <p:sldLayoutId id="2147484147" r:id="rId8"/>
    <p:sldLayoutId id="2147484148" r:id="rId9"/>
    <p:sldLayoutId id="2147484149" r:id="rId10"/>
    <p:sldLayoutId id="2147484150" r:id="rId11"/>
    <p:sldLayoutId id="214748415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g object 16">
            <a:extLst>
              <a:ext uri="{FF2B5EF4-FFF2-40B4-BE49-F238E27FC236}">
                <a16:creationId xmlns:a16="http://schemas.microsoft.com/office/drawing/2014/main" id="{58401B98-8F9D-4605-A7FB-56732252C716}"/>
              </a:ext>
            </a:extLst>
          </p:cNvPr>
          <p:cNvSpPr>
            <a:spLocks/>
          </p:cNvSpPr>
          <p:nvPr/>
        </p:nvSpPr>
        <p:spPr bwMode="auto">
          <a:xfrm>
            <a:off x="141307" y="1133476"/>
            <a:ext cx="11949080" cy="5599113"/>
          </a:xfrm>
          <a:custGeom>
            <a:avLst/>
            <a:gdLst>
              <a:gd name="T0" fmla="*/ 11947202 w 5650865"/>
              <a:gd name="T1" fmla="*/ 51641 h 2649220"/>
              <a:gd name="T2" fmla="*/ 11895647 w 5650865"/>
              <a:gd name="T3" fmla="*/ 51641 h 2649220"/>
              <a:gd name="T4" fmla="*/ 11895647 w 5650865"/>
              <a:gd name="T5" fmla="*/ 5547871 h 2649220"/>
              <a:gd name="T6" fmla="*/ 11947202 w 5650865"/>
              <a:gd name="T7" fmla="*/ 5547871 h 2649220"/>
              <a:gd name="T8" fmla="*/ 11947202 w 5650865"/>
              <a:gd name="T9" fmla="*/ 51641 h 2649220"/>
              <a:gd name="T10" fmla="*/ 11947202 w 5650865"/>
              <a:gd name="T11" fmla="*/ 0 h 2649220"/>
              <a:gd name="T12" fmla="*/ 0 w 5650865"/>
              <a:gd name="T13" fmla="*/ 0 h 2649220"/>
              <a:gd name="T14" fmla="*/ 0 w 5650865"/>
              <a:gd name="T15" fmla="*/ 50999 h 2649220"/>
              <a:gd name="T16" fmla="*/ 0 w 5650865"/>
              <a:gd name="T17" fmla="*/ 5548114 h 2649220"/>
              <a:gd name="T18" fmla="*/ 0 w 5650865"/>
              <a:gd name="T19" fmla="*/ 5599113 h 2649220"/>
              <a:gd name="T20" fmla="*/ 11947202 w 5650865"/>
              <a:gd name="T21" fmla="*/ 5599113 h 2649220"/>
              <a:gd name="T22" fmla="*/ 11947202 w 5650865"/>
              <a:gd name="T23" fmla="*/ 5548114 h 2649220"/>
              <a:gd name="T24" fmla="*/ 51555 w 5650865"/>
              <a:gd name="T25" fmla="*/ 5548114 h 2649220"/>
              <a:gd name="T26" fmla="*/ 51555 w 5650865"/>
              <a:gd name="T27" fmla="*/ 50999 h 2649220"/>
              <a:gd name="T28" fmla="*/ 11947202 w 5650865"/>
              <a:gd name="T29" fmla="*/ 50999 h 2649220"/>
              <a:gd name="T30" fmla="*/ 11947202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1900"/>
          </a:p>
        </p:txBody>
      </p:sp>
      <p:sp>
        <p:nvSpPr>
          <p:cNvPr id="1027" name="bg object 17">
            <a:extLst>
              <a:ext uri="{FF2B5EF4-FFF2-40B4-BE49-F238E27FC236}">
                <a16:creationId xmlns:a16="http://schemas.microsoft.com/office/drawing/2014/main" id="{DCF79B46-FBF3-4128-9DC2-725A35AF86E1}"/>
              </a:ext>
            </a:extLst>
          </p:cNvPr>
          <p:cNvSpPr>
            <a:spLocks/>
          </p:cNvSpPr>
          <p:nvPr/>
        </p:nvSpPr>
        <p:spPr bwMode="auto">
          <a:xfrm>
            <a:off x="141307" y="150813"/>
            <a:ext cx="11949080" cy="906462"/>
          </a:xfrm>
          <a:custGeom>
            <a:avLst/>
            <a:gdLst>
              <a:gd name="T0" fmla="*/ 11947197 w 5650865"/>
              <a:gd name="T1" fmla="*/ 0 h 429259"/>
              <a:gd name="T2" fmla="*/ 0 w 5650865"/>
              <a:gd name="T3" fmla="*/ 0 h 429259"/>
              <a:gd name="T4" fmla="*/ 0 w 5650865"/>
              <a:gd name="T5" fmla="*/ 905643 h 429259"/>
              <a:gd name="T6" fmla="*/ 11947197 w 5650865"/>
              <a:gd name="T7" fmla="*/ 905643 h 429259"/>
              <a:gd name="T8" fmla="*/ 11947197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1900"/>
          </a:p>
        </p:txBody>
      </p:sp>
      <p:sp>
        <p:nvSpPr>
          <p:cNvPr id="2" name="Holder 2">
            <a:extLst>
              <a:ext uri="{FF2B5EF4-FFF2-40B4-BE49-F238E27FC236}">
                <a16:creationId xmlns:a16="http://schemas.microsoft.com/office/drawing/2014/main" id="{975DC1FD-5189-4442-8218-DD52ECC6D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672" y="215901"/>
            <a:ext cx="10918658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>
            <a:extLst>
              <a:ext uri="{FF2B5EF4-FFF2-40B4-BE49-F238E27FC236}">
                <a16:creationId xmlns:a16="http://schemas.microsoft.com/office/drawing/2014/main" id="{6C4E6894-8317-4C19-804A-B42C6610668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78003" y="2290763"/>
            <a:ext cx="1043599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altLang="ru-RU"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FBF6674F-23EA-441D-A1E5-BC5388D2FB95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4145503" y="6378576"/>
            <a:ext cx="3900995" cy="492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1623203" fontAlgn="auto">
              <a:spcBef>
                <a:spcPts val="0"/>
              </a:spcBef>
              <a:spcAft>
                <a:spcPts val="0"/>
              </a:spcAft>
              <a:defRPr sz="3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D599E1B5-BCEB-4004-BC2D-859792327E6C}"/>
              </a:ext>
            </a:extLst>
          </p:cNvPr>
          <p:cNvSpPr>
            <a:spLocks noGrp="1"/>
          </p:cNvSpPr>
          <p:nvPr>
            <p:ph type="dt" sz="half" idx="6"/>
          </p:nvPr>
        </p:nvSpPr>
        <p:spPr>
          <a:xfrm>
            <a:off x="609680" y="6378576"/>
            <a:ext cx="2803890" cy="492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1623203" fontAlgn="auto">
              <a:spcBef>
                <a:spcPts val="0"/>
              </a:spcBef>
              <a:spcAft>
                <a:spcPts val="0"/>
              </a:spcAft>
              <a:defRPr sz="3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108548BD-A84B-43D6-B6D8-E9BEC7A820E9}" type="datetimeFigureOut">
              <a:rPr lang="en-US"/>
              <a:pPr>
                <a:defRPr/>
              </a:pPr>
              <a:t>2/25/2021</a:t>
            </a:fld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0893B2EA-3B25-4BE7-8F26-EFD13D136A3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778431" y="6378576"/>
            <a:ext cx="2803890" cy="4921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1622425">
              <a:defRPr sz="3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82F8A6E7-916A-4BC0-880B-3B9CE198F37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0551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3" r:id="rId1"/>
    <p:sldLayoutId id="2147484154" r:id="rId2"/>
    <p:sldLayoutId id="2147484155" r:id="rId3"/>
    <p:sldLayoutId id="2147484156" r:id="rId4"/>
    <p:sldLayoutId id="2147484157" r:id="rId5"/>
    <p:sldLayoutId id="2147484158" r:id="rId6"/>
    <p:sldLayoutId id="2147484159" r:id="rId7"/>
    <p:sldLayoutId id="2147484160" r:id="rId8"/>
    <p:sldLayoutId id="2147484161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811213" indent="-354013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1622425" indent="-70802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2433638" indent="-1062038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3244850" indent="-141605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4058002">
        <a:defRPr>
          <a:latin typeface="+mn-lt"/>
          <a:ea typeface="+mn-ea"/>
          <a:cs typeface="+mn-cs"/>
        </a:defRPr>
      </a:lvl6pPr>
      <a:lvl7pPr marL="4869600">
        <a:defRPr>
          <a:latin typeface="+mn-lt"/>
          <a:ea typeface="+mn-ea"/>
          <a:cs typeface="+mn-cs"/>
        </a:defRPr>
      </a:lvl7pPr>
      <a:lvl8pPr marL="5681205">
        <a:defRPr>
          <a:latin typeface="+mn-lt"/>
          <a:ea typeface="+mn-ea"/>
          <a:cs typeface="+mn-cs"/>
        </a:defRPr>
      </a:lvl8pPr>
      <a:lvl9pPr marL="64928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811599">
        <a:defRPr>
          <a:latin typeface="+mn-lt"/>
          <a:ea typeface="+mn-ea"/>
          <a:cs typeface="+mn-cs"/>
        </a:defRPr>
      </a:lvl2pPr>
      <a:lvl3pPr marL="1623203">
        <a:defRPr>
          <a:latin typeface="+mn-lt"/>
          <a:ea typeface="+mn-ea"/>
          <a:cs typeface="+mn-cs"/>
        </a:defRPr>
      </a:lvl3pPr>
      <a:lvl4pPr marL="2434801">
        <a:defRPr>
          <a:latin typeface="+mn-lt"/>
          <a:ea typeface="+mn-ea"/>
          <a:cs typeface="+mn-cs"/>
        </a:defRPr>
      </a:lvl4pPr>
      <a:lvl5pPr marL="3246403">
        <a:defRPr>
          <a:latin typeface="+mn-lt"/>
          <a:ea typeface="+mn-ea"/>
          <a:cs typeface="+mn-cs"/>
        </a:defRPr>
      </a:lvl5pPr>
      <a:lvl6pPr marL="4058002">
        <a:defRPr>
          <a:latin typeface="+mn-lt"/>
          <a:ea typeface="+mn-ea"/>
          <a:cs typeface="+mn-cs"/>
        </a:defRPr>
      </a:lvl6pPr>
      <a:lvl7pPr marL="4869600">
        <a:defRPr>
          <a:latin typeface="+mn-lt"/>
          <a:ea typeface="+mn-ea"/>
          <a:cs typeface="+mn-cs"/>
        </a:defRPr>
      </a:lvl7pPr>
      <a:lvl8pPr marL="5681205">
        <a:defRPr>
          <a:latin typeface="+mn-lt"/>
          <a:ea typeface="+mn-ea"/>
          <a:cs typeface="+mn-cs"/>
        </a:defRPr>
      </a:lvl8pPr>
      <a:lvl9pPr marL="64928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1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17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05.xml"/><Relationship Id="rId6" Type="http://schemas.openxmlformats.org/officeDocument/2006/relationships/image" Target="../media/image40.png"/><Relationship Id="rId5" Type="http://schemas.openxmlformats.org/officeDocument/2006/relationships/image" Target="../media/image12.png"/><Relationship Id="rId4" Type="http://schemas.openxmlformats.org/officeDocument/2006/relationships/image" Target="../media/image39.png"/><Relationship Id="rId9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05.xml"/><Relationship Id="rId6" Type="http://schemas.openxmlformats.org/officeDocument/2006/relationships/image" Target="../media/image40.png"/><Relationship Id="rId5" Type="http://schemas.openxmlformats.org/officeDocument/2006/relationships/image" Target="../media/image12.png"/><Relationship Id="rId4" Type="http://schemas.openxmlformats.org/officeDocument/2006/relationships/image" Target="../media/image39.png"/><Relationship Id="rId9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55.xml"/><Relationship Id="rId6" Type="http://schemas.openxmlformats.org/officeDocument/2006/relationships/image" Target="../media/image48.jp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5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55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2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96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33.xml"/><Relationship Id="rId6" Type="http://schemas.openxmlformats.org/officeDocument/2006/relationships/image" Target="../media/image74.jpg"/><Relationship Id="rId5" Type="http://schemas.openxmlformats.org/officeDocument/2006/relationships/image" Target="../media/image73.jpeg"/><Relationship Id="rId4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0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" y="3242"/>
            <a:ext cx="12179915" cy="215805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929641"/>
            <a:endParaRPr dirty="0">
              <a:solidFill>
                <a:prstClr val="black"/>
              </a:solidFill>
            </a:endParaRPr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478913" y="642421"/>
            <a:ext cx="182451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28575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7009" y="308212"/>
            <a:ext cx="9132604" cy="954504"/>
          </a:xfrm>
          <a:prstGeom prst="rect">
            <a:avLst/>
          </a:prstGeom>
        </p:spPr>
        <p:txBody>
          <a:bodyPr vert="horz" wrap="square" lIns="0" tIns="30819" rIns="0" bIns="0" rtlCol="0">
            <a:spAutoFit/>
          </a:bodyPr>
          <a:lstStyle/>
          <a:p>
            <a:pPr marL="26795" algn="ctr">
              <a:spcBef>
                <a:spcPts val="241"/>
              </a:spcBef>
            </a:pPr>
            <a:r>
              <a:rPr lang="en-US" sz="5900" dirty="0" err="1">
                <a:latin typeface="Arial" pitchFamily="34" charset="0"/>
                <a:cs typeface="Arial" pitchFamily="34" charset="0"/>
              </a:rPr>
              <a:t>Davlat</a:t>
            </a:r>
            <a:r>
              <a:rPr lang="en-US" sz="59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5900" dirty="0" err="1">
                <a:latin typeface="Arial" pitchFamily="34" charset="0"/>
                <a:cs typeface="Arial" pitchFamily="34" charset="0"/>
              </a:rPr>
              <a:t>o‘zbek</a:t>
            </a:r>
            <a:r>
              <a:rPr lang="en-US" sz="5900" dirty="0">
                <a:latin typeface="Arial" pitchFamily="34" charset="0"/>
                <a:cs typeface="Arial" pitchFamily="34" charset="0"/>
              </a:rPr>
              <a:t>) </a:t>
            </a:r>
            <a:r>
              <a:rPr lang="uz-Cyrl-UZ" sz="5900" dirty="0">
                <a:latin typeface="Arial" pitchFamily="34" charset="0"/>
                <a:cs typeface="Arial" pitchFamily="34" charset="0"/>
              </a:rPr>
              <a:t>tili</a:t>
            </a:r>
            <a:endParaRPr sz="5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3129" y="2715291"/>
            <a:ext cx="727760" cy="1891563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929641"/>
            <a:endParaRPr>
              <a:solidFill>
                <a:prstClr val="black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307974" y="4782073"/>
            <a:ext cx="727760" cy="173906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pPr defTabSz="1929641"/>
            <a:endParaRPr>
              <a:solidFill>
                <a:prstClr val="black"/>
              </a:solidFill>
            </a:endParaRPr>
          </a:p>
        </p:txBody>
      </p:sp>
      <p:sp>
        <p:nvSpPr>
          <p:cNvPr id="27" name="AutoShape 4" descr="3-сон индизайн.indd"/>
          <p:cNvSpPr>
            <a:spLocks noChangeAspect="1" noChangeArrowheads="1"/>
          </p:cNvSpPr>
          <p:nvPr/>
        </p:nvSpPr>
        <p:spPr bwMode="auto">
          <a:xfrm>
            <a:off x="155575" y="-144463"/>
            <a:ext cx="304799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281" tIns="45642" rIns="91281" bIns="4564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223884" y="2715291"/>
            <a:ext cx="9448427" cy="1908057"/>
          </a:xfrm>
          <a:prstGeom prst="rect">
            <a:avLst/>
          </a:prstGeom>
        </p:spPr>
        <p:txBody>
          <a:bodyPr wrap="square" lIns="91281" tIns="45642" rIns="91281" bIns="45642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uz-Cyrl-UZ" sz="5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  <a:r>
              <a:rPr lang="en-US" sz="5400" dirty="0">
                <a:solidFill>
                  <a:srgbClr val="758085">
                    <a:lumMod val="50000"/>
                  </a:srgbClr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  <a:p>
            <a:pPr algn="just"/>
            <a:r>
              <a:rPr lang="en-US" sz="5400" b="1" dirty="0" err="1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Is’hoqxon</a:t>
            </a:r>
            <a:r>
              <a:rPr lang="en-US" sz="5400" b="1" dirty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Toʻra</a:t>
            </a:r>
            <a:r>
              <a:rPr lang="en-US" sz="5400" b="1" dirty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Ibrat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F30CC40-A35D-45B5-9E99-8C8B93144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5371" y="4877969"/>
            <a:ext cx="3593035" cy="1924486"/>
          </a:xfrm>
          <a:prstGeom prst="rect">
            <a:avLst/>
          </a:prstGeom>
        </p:spPr>
      </p:pic>
      <p:sp>
        <p:nvSpPr>
          <p:cNvPr id="1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527072" y="766085"/>
            <a:ext cx="172819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 algn="ctr"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1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483970" y="642422"/>
            <a:ext cx="182451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607001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E2FE8B4-291A-4E6D-AC8B-54E4C5CD053E}"/>
              </a:ext>
            </a:extLst>
          </p:cNvPr>
          <p:cNvSpPr/>
          <p:nvPr/>
        </p:nvSpPr>
        <p:spPr>
          <a:xfrm>
            <a:off x="176981" y="1177374"/>
            <a:ext cx="802312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36575" algn="just" defTabSz="914400">
              <a:spcBef>
                <a:spcPct val="20000"/>
              </a:spcBef>
            </a:pP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Qoʻqon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madrasasi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tahsili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(1878-1886) </a:t>
            </a: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yillari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Isʼhoqxon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gʻoyat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samarali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kechdi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Qoʻqon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muhiti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namoyandalari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jumladan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Muqimiy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Furqat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Zavqiy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Haziniy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Nodim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shoirlar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yaqindan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tanishish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oʻqib-oʻrganish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oshno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tutinish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imkoniyatiga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boʻldi</a:t>
            </a:r>
            <a:r>
              <a:rPr lang="en-US" sz="28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EDBE45C-2B12-4EEB-8624-86A80DBA3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7188" y="1495349"/>
            <a:ext cx="3680782" cy="25330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BCC824D-B6D3-45D0-AD61-5CB5083B11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2199" y="4378108"/>
            <a:ext cx="1591194" cy="223132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C0F995B-3ED5-4232-8FC8-6B42F1E3DF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9413" y="4372012"/>
            <a:ext cx="1597290" cy="224352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5385DB8-D0F1-43F2-967A-A62205D074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2723" y="4385647"/>
            <a:ext cx="1471091" cy="223742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3993F4C-C935-4774-A035-9DB3235CA1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26713" y="4262284"/>
            <a:ext cx="2505673" cy="236078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4DD11AC-CFCB-499E-A6E3-3ED7A6CE70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70400" y="4258002"/>
            <a:ext cx="1118398" cy="98154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53DA82D-BD3F-4985-8D63-F88DC31522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1225235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A7961B2-D820-4079-B869-9DE6DD83F674}"/>
              </a:ext>
            </a:extLst>
          </p:cNvPr>
          <p:cNvSpPr/>
          <p:nvPr/>
        </p:nvSpPr>
        <p:spPr>
          <a:xfrm>
            <a:off x="193128" y="217251"/>
            <a:ext cx="121645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en-US" sz="3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mumtoz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nazmining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koʻpgina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sohalarini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puxta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egalladi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576099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2">
            <a:extLst>
              <a:ext uri="{FF2B5EF4-FFF2-40B4-BE49-F238E27FC236}">
                <a16:creationId xmlns:a16="http://schemas.microsoft.com/office/drawing/2014/main" id="{12D47F85-BC7E-4691-A8C1-948142C66E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067" y="2917966"/>
            <a:ext cx="3166730" cy="230832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err="1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2400" b="1" dirty="0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soʻz</a:t>
            </a:r>
            <a:r>
              <a:rPr lang="en-US" sz="2400" b="1" dirty="0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tabiatiga</a:t>
            </a:r>
            <a:r>
              <a:rPr lang="en-US" sz="2400" b="1" dirty="0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2400" b="1" dirty="0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Abu Nasr </a:t>
            </a:r>
            <a:r>
              <a:rPr lang="en-US" sz="2400" b="1" dirty="0" err="1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Forobiyning</a:t>
            </a:r>
            <a:r>
              <a:rPr lang="en-US" sz="2400" b="1" dirty="0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b="1" dirty="0" err="1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Shoirlarning</a:t>
            </a:r>
            <a:r>
              <a:rPr lang="en-US" sz="2400" b="1" dirty="0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sheʼr</a:t>
            </a:r>
            <a:r>
              <a:rPr lang="en-US" sz="2400" b="1" dirty="0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2400" b="1" dirty="0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sanʼati</a:t>
            </a:r>
            <a:r>
              <a:rPr lang="en-US" sz="2400" b="1" dirty="0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qonunlari</a:t>
            </a:r>
            <a:r>
              <a:rPr lang="en-US" sz="2400" b="1" dirty="0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400" b="1" dirty="0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4">
            <a:extLst>
              <a:ext uri="{FF2B5EF4-FFF2-40B4-BE49-F238E27FC236}">
                <a16:creationId xmlns:a16="http://schemas.microsoft.com/office/drawing/2014/main" id="{94E31883-0A8C-453D-A05A-15B41B31CE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2817" y="3844378"/>
            <a:ext cx="2467465" cy="209288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 err="1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Nizomiy</a:t>
            </a:r>
            <a:r>
              <a:rPr lang="en-US" sz="2600" b="1" dirty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Aruziy</a:t>
            </a:r>
            <a:r>
              <a:rPr lang="en-US" sz="2600" b="1" dirty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Samarqandiy-ning</a:t>
            </a:r>
            <a:r>
              <a:rPr lang="en-US" sz="2600" b="1" dirty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600" b="1" dirty="0" err="1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Nodir</a:t>
            </a:r>
            <a:r>
              <a:rPr lang="en-US" sz="2600" b="1" dirty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hikoyatlar</a:t>
            </a:r>
            <a:r>
              <a:rPr lang="en-US" sz="2600" b="1" dirty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600" b="1" dirty="0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4" name="Прямоугольник 5">
            <a:extLst>
              <a:ext uri="{FF2B5EF4-FFF2-40B4-BE49-F238E27FC236}">
                <a16:creationId xmlns:a16="http://schemas.microsoft.com/office/drawing/2014/main" id="{1C06C7B9-8938-453A-A617-00F4C01D95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1058" y="3844377"/>
            <a:ext cx="2411973" cy="169277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 err="1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Abdurahmon</a:t>
            </a:r>
            <a:r>
              <a:rPr lang="en-US" sz="2600" b="1" dirty="0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Jomiyning</a:t>
            </a:r>
            <a:r>
              <a:rPr lang="en-US" sz="2600" b="1" dirty="0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600" b="1" dirty="0" err="1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Silsilatu</a:t>
            </a:r>
            <a:r>
              <a:rPr lang="en-US" sz="2600" b="1" dirty="0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-z-</a:t>
            </a:r>
            <a:r>
              <a:rPr lang="en-US" sz="2600" b="1" dirty="0" err="1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zahhob</a:t>
            </a:r>
            <a:r>
              <a:rPr lang="en-US" sz="2600" b="1" dirty="0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2800" b="1" dirty="0">
              <a:ln w="0"/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6">
            <a:extLst>
              <a:ext uri="{FF2B5EF4-FFF2-40B4-BE49-F238E27FC236}">
                <a16:creationId xmlns:a16="http://schemas.microsoft.com/office/drawing/2014/main" id="{E0A6B0F8-AB85-4B5E-B14F-44C5EA430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5311" y="3483750"/>
            <a:ext cx="3166730" cy="209288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 </a:t>
            </a:r>
            <a:r>
              <a:rPr lang="en-US" sz="2600" b="1" dirty="0" err="1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Navoiyning</a:t>
            </a:r>
            <a:r>
              <a:rPr lang="en-US" sz="2600" b="1" dirty="0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600" b="1" dirty="0" err="1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Nazmu</a:t>
            </a:r>
            <a:r>
              <a:rPr lang="en-US" sz="2600" b="1" dirty="0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-l-</a:t>
            </a:r>
            <a:r>
              <a:rPr lang="en-US" sz="2600" b="1" dirty="0" err="1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javohir</a:t>
            </a:r>
            <a:r>
              <a:rPr lang="en-US" sz="2600" b="1" dirty="0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2600" b="1" dirty="0" err="1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Muhokamat</a:t>
            </a:r>
            <a:r>
              <a:rPr lang="en-US" sz="2600" b="1" dirty="0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-ul-</a:t>
            </a:r>
            <a:r>
              <a:rPr lang="en-US" sz="2600" b="1" dirty="0" err="1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lugʻatayn</a:t>
            </a:r>
            <a:r>
              <a:rPr lang="en-US" sz="2600" b="1" dirty="0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2400" b="1" dirty="0">
              <a:ln w="0"/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251570A-AB38-4A1C-A761-7066B9C349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1102"/>
            <a:ext cx="12192000" cy="112166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7EA6A3F-55FB-4AEC-8032-A5A5FFAA5DC6}"/>
              </a:ext>
            </a:extLst>
          </p:cNvPr>
          <p:cNvSpPr/>
          <p:nvPr/>
        </p:nvSpPr>
        <p:spPr>
          <a:xfrm>
            <a:off x="107343" y="238497"/>
            <a:ext cx="119756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en-US" sz="32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32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mumtoz</a:t>
            </a:r>
            <a:r>
              <a:rPr lang="en-US" sz="32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nazmining</a:t>
            </a:r>
            <a:r>
              <a:rPr lang="en-US" sz="32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koʻpgina</a:t>
            </a:r>
            <a:r>
              <a:rPr lang="en-US" sz="32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sohalarini</a:t>
            </a:r>
            <a:r>
              <a:rPr lang="en-US" sz="32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puxta</a:t>
            </a:r>
            <a:r>
              <a:rPr lang="en-US" sz="32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egalladi</a:t>
            </a:r>
            <a:r>
              <a:rPr lang="en-US" sz="32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kern="0" dirty="0">
              <a:solidFill>
                <a:sysClr val="windowText" lastClr="000000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49DCE39-CB69-46F3-85B7-0F66636FF6E7}"/>
              </a:ext>
            </a:extLst>
          </p:cNvPr>
          <p:cNvSpPr/>
          <p:nvPr/>
        </p:nvSpPr>
        <p:spPr>
          <a:xfrm>
            <a:off x="781665" y="1228415"/>
            <a:ext cx="10663083" cy="1087014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 </a:t>
            </a:r>
            <a:r>
              <a:rPr lang="en-US" sz="2600" b="1" dirty="0" err="1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koʻp</a:t>
            </a:r>
            <a:r>
              <a:rPr lang="en-US" sz="2600" b="1" dirty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2600" b="1" dirty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olimlari</a:t>
            </a:r>
            <a:r>
              <a:rPr lang="en-US" sz="2600" b="1" dirty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asarlarini</a:t>
            </a:r>
            <a:r>
              <a:rPr lang="en-US" sz="2600" b="1" dirty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600" b="1" dirty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mutolaa</a:t>
            </a:r>
            <a:r>
              <a:rPr lang="en-US" sz="2600" b="1" dirty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2600" b="1" dirty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2600" b="1" dirty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mumtoz</a:t>
            </a:r>
            <a:r>
              <a:rPr lang="en-US" sz="2600" b="1" dirty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nazmining</a:t>
            </a:r>
            <a:r>
              <a:rPr lang="en-US" sz="2600" b="1" dirty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koʻpgina</a:t>
            </a:r>
            <a:r>
              <a:rPr lang="en-US" sz="2600" b="1" dirty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sohalarini</a:t>
            </a:r>
            <a:r>
              <a:rPr lang="en-US" sz="2600" b="1" dirty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puxta</a:t>
            </a:r>
            <a:r>
              <a:rPr lang="en-US" sz="2600" b="1" dirty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egalladi</a:t>
            </a:r>
            <a:r>
              <a:rPr lang="en-US" sz="2600" b="1" dirty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n w="0"/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36F78A33-C980-4D33-A789-415A4CCE069C}"/>
              </a:ext>
            </a:extLst>
          </p:cNvPr>
          <p:cNvSpPr/>
          <p:nvPr/>
        </p:nvSpPr>
        <p:spPr>
          <a:xfrm>
            <a:off x="1238865" y="2315428"/>
            <a:ext cx="811161" cy="602537"/>
          </a:xfrm>
          <a:prstGeom prst="down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: вниз 13">
            <a:extLst>
              <a:ext uri="{FF2B5EF4-FFF2-40B4-BE49-F238E27FC236}">
                <a16:creationId xmlns:a16="http://schemas.microsoft.com/office/drawing/2014/main" id="{3361DA69-33D4-4166-8719-5AE09FAFC589}"/>
              </a:ext>
            </a:extLst>
          </p:cNvPr>
          <p:cNvSpPr/>
          <p:nvPr/>
        </p:nvSpPr>
        <p:spPr>
          <a:xfrm>
            <a:off x="4798331" y="2658282"/>
            <a:ext cx="811161" cy="682671"/>
          </a:xfrm>
          <a:prstGeom prst="down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: вниз 14">
            <a:extLst>
              <a:ext uri="{FF2B5EF4-FFF2-40B4-BE49-F238E27FC236}">
                <a16:creationId xmlns:a16="http://schemas.microsoft.com/office/drawing/2014/main" id="{FFDA4202-9603-4E8C-9278-3D62943F7C52}"/>
              </a:ext>
            </a:extLst>
          </p:cNvPr>
          <p:cNvSpPr/>
          <p:nvPr/>
        </p:nvSpPr>
        <p:spPr>
          <a:xfrm>
            <a:off x="7952216" y="2658282"/>
            <a:ext cx="811161" cy="682670"/>
          </a:xfrm>
          <a:prstGeom prst="down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: вниз 15">
            <a:extLst>
              <a:ext uri="{FF2B5EF4-FFF2-40B4-BE49-F238E27FC236}">
                <a16:creationId xmlns:a16="http://schemas.microsoft.com/office/drawing/2014/main" id="{ABDDE50C-7D82-4BF4-A178-899286762A4E}"/>
              </a:ext>
            </a:extLst>
          </p:cNvPr>
          <p:cNvSpPr/>
          <p:nvPr/>
        </p:nvSpPr>
        <p:spPr>
          <a:xfrm>
            <a:off x="10471466" y="2607083"/>
            <a:ext cx="811161" cy="752781"/>
          </a:xfrm>
          <a:prstGeom prst="down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6094595-E54C-47DB-AAEB-2A0F12800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316" y="1696703"/>
            <a:ext cx="2669727" cy="309652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1FA29E2-CE1F-4712-B6DC-818150B96E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898" y="2912807"/>
            <a:ext cx="2845393" cy="309792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4B63186-B6F1-4C32-AC3E-95EECF32D5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0451" y="3429000"/>
            <a:ext cx="2845393" cy="315337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24990F9-E523-469D-BC88-B88096539F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5011" y="2318275"/>
            <a:ext cx="2669727" cy="307899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41A32DE-58EE-484C-8606-37F025B2B43A}"/>
              </a:ext>
            </a:extLst>
          </p:cNvPr>
          <p:cNvSpPr/>
          <p:nvPr/>
        </p:nvSpPr>
        <p:spPr>
          <a:xfrm>
            <a:off x="796412" y="275622"/>
            <a:ext cx="106335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36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olimlari</a:t>
            </a:r>
            <a:r>
              <a:rPr lang="en-US" sz="36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asarlarini</a:t>
            </a:r>
            <a:r>
              <a:rPr lang="en-US" sz="36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mutolaa</a:t>
            </a:r>
            <a:r>
              <a:rPr lang="en-US" sz="36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36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946180242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764CC71-C2B3-49D2-A4AF-4EC8F855E4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225235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C0D5E7C-419A-4297-AE79-C5F38BADEE6C}"/>
              </a:ext>
            </a:extLst>
          </p:cNvPr>
          <p:cNvSpPr/>
          <p:nvPr/>
        </p:nvSpPr>
        <p:spPr>
          <a:xfrm>
            <a:off x="3012274" y="258674"/>
            <a:ext cx="58641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defRPr/>
            </a:pPr>
            <a:r>
              <a:rPr lang="en-US" sz="44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Matbaachilik</a:t>
            </a:r>
            <a:r>
              <a:rPr lang="en-US" sz="44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endParaRPr lang="ru-RU" sz="2000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D95CEA4-19ED-4C18-B757-91653CED4E96}"/>
              </a:ext>
            </a:extLst>
          </p:cNvPr>
          <p:cNvSpPr/>
          <p:nvPr/>
        </p:nvSpPr>
        <p:spPr>
          <a:xfrm>
            <a:off x="240890" y="1286789"/>
            <a:ext cx="11710220" cy="267765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lvl="0" indent="536575" algn="just" defTabSz="914400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Is’hoqxon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1886-yilda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madrasani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tugatib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To‘raqo‘rg‘onga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qaytib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 indent="536575" algn="just" defTabSz="914400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muallim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ma’rifat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tarqatish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 indent="536575" algn="just" defTabSz="914400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eski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maktablardan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yangicha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DAC04AE-FF27-442B-9399-2F1C366473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1969" y="4078515"/>
            <a:ext cx="4101604" cy="243984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A406AE4-3673-4BD5-871D-B5A25D3BE3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4623" y="4078515"/>
            <a:ext cx="3495302" cy="243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74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04105" y="50771"/>
            <a:ext cx="4457309" cy="869376"/>
          </a:xfrm>
          <a:prstGeom prst="rect">
            <a:avLst/>
          </a:prstGeom>
        </p:spPr>
        <p:txBody>
          <a:bodyPr wrap="none" lIns="91281" tIns="45642" rIns="91281" bIns="45642">
            <a:spAutoFit/>
          </a:bodyPr>
          <a:lstStyle/>
          <a:p>
            <a:pPr marL="228182" algn="ctr">
              <a:lnSpc>
                <a:spcPct val="115000"/>
              </a:lnSpc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Sayohat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davri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10737" y="1512747"/>
            <a:ext cx="2209899" cy="675092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none" lIns="91281" tIns="45642" rIns="91281" bIns="45642">
            <a:spAutoFit/>
          </a:bodyPr>
          <a:lstStyle/>
          <a:p>
            <a:pPr marL="228182" algn="ctr">
              <a:lnSpc>
                <a:spcPct val="115000"/>
              </a:lnSpc>
            </a:pP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Sayohat</a:t>
            </a:r>
            <a:endParaRPr lang="ru-RU" sz="36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лево 3"/>
          <p:cNvSpPr/>
          <p:nvPr/>
        </p:nvSpPr>
        <p:spPr>
          <a:xfrm>
            <a:off x="3590079" y="2903201"/>
            <a:ext cx="1078174" cy="655093"/>
          </a:xfrm>
          <a:prstGeom prst="lef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91281" tIns="45642" rIns="91281" bIns="45642" rtlCol="0" anchor="ctr"/>
          <a:lstStyle/>
          <a:p>
            <a:pPr algn="ctr" defTabSz="912772"/>
            <a:endParaRPr lang="ru-RU" kern="0">
              <a:solidFill>
                <a:sysClr val="window" lastClr="FFFFFF"/>
              </a:solidFill>
              <a:latin typeface="Tw Cen MT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5689321" y="3373039"/>
            <a:ext cx="652819" cy="968992"/>
          </a:xfrm>
          <a:prstGeom prst="down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281" tIns="45642" rIns="91281" bIns="45642" rtlCol="0" anchor="ctr"/>
          <a:lstStyle/>
          <a:p>
            <a:pPr algn="ctr" defTabSz="912772"/>
            <a:endParaRPr lang="ru-RU" kern="0">
              <a:solidFill>
                <a:sysClr val="window" lastClr="FFFFFF"/>
              </a:solidFill>
              <a:latin typeface="Tw Cen MT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7656447" y="2908402"/>
            <a:ext cx="1009935" cy="655093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281" tIns="45642" rIns="91281" bIns="45642" rtlCol="0" anchor="ctr"/>
          <a:lstStyle/>
          <a:p>
            <a:pPr algn="ctr" defTabSz="912772"/>
            <a:endParaRPr lang="ru-RU" kern="0">
              <a:solidFill>
                <a:sysClr val="window" lastClr="FFFFFF"/>
              </a:solidFill>
              <a:latin typeface="Tw Cen MT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83772" y="2564711"/>
            <a:ext cx="2574692" cy="144774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281" tIns="45642" rIns="91281" bIns="45642" rtlCol="0" anchor="ctr"/>
          <a:lstStyle/>
          <a:p>
            <a:pPr algn="ctr" defTabSz="912772"/>
            <a:r>
              <a:rPr lang="en-US" sz="2800" b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endParaRPr lang="en-US" sz="2800" b="1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2772"/>
            <a:r>
              <a:rPr lang="en-US" sz="2800" b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endParaRPr lang="ru-RU" sz="2800" b="1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33618" y="4768770"/>
            <a:ext cx="2340576" cy="144774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281" tIns="45642" rIns="91281" bIns="45642" rtlCol="0" anchor="ctr"/>
          <a:lstStyle/>
          <a:p>
            <a:pPr algn="ctr" defTabSz="912772"/>
            <a:r>
              <a:rPr lang="en-US" sz="2800" b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Jidda </a:t>
            </a:r>
            <a:r>
              <a:rPr lang="en-US" sz="2800" b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endParaRPr lang="ru-RU" sz="2800" b="1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154419" y="2649170"/>
            <a:ext cx="2587638" cy="144774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281" tIns="45642" rIns="91281" bIns="45642" rtlCol="0" anchor="ctr"/>
          <a:lstStyle/>
          <a:p>
            <a:pPr algn="ctr" defTabSz="912772"/>
            <a:r>
              <a:rPr lang="en-US" sz="2800" b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800" b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endParaRPr lang="ru-RU" sz="2800" b="1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107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90FF83B-BA72-4C85-8304-B1A25700885E}"/>
              </a:ext>
            </a:extLst>
          </p:cNvPr>
          <p:cNvSpPr/>
          <p:nvPr/>
        </p:nvSpPr>
        <p:spPr>
          <a:xfrm>
            <a:off x="290286" y="1231380"/>
            <a:ext cx="6154759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36575" algn="just" defTabSz="914400">
              <a:spcBef>
                <a:spcPct val="20000"/>
              </a:spcBef>
            </a:pPr>
            <a:r>
              <a:rPr lang="en-US" sz="30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Is’hoqxon</a:t>
            </a:r>
            <a:r>
              <a:rPr lang="en-US" sz="30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</a:t>
            </a:r>
            <a:r>
              <a:rPr lang="en-US" sz="30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1887-yilda haj </a:t>
            </a:r>
            <a:r>
              <a:rPr lang="en-US" sz="30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safariga</a:t>
            </a:r>
            <a:r>
              <a:rPr lang="en-US" sz="30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otlanadi</a:t>
            </a:r>
            <a:r>
              <a:rPr lang="en-US" sz="30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30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0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30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r>
              <a:rPr lang="en-US" sz="30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30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sayohatni</a:t>
            </a:r>
            <a:r>
              <a:rPr lang="en-US" sz="30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0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ettiradi</a:t>
            </a:r>
            <a:r>
              <a:rPr lang="en-US" sz="30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 indent="536575" algn="just" defTabSz="914400">
              <a:spcBef>
                <a:spcPct val="20000"/>
              </a:spcBef>
            </a:pPr>
            <a:r>
              <a:rPr lang="en-US" sz="30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Yevropaning</a:t>
            </a:r>
            <a:r>
              <a:rPr lang="en-US" sz="30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Istambul</a:t>
            </a:r>
            <a:r>
              <a:rPr lang="en-US" sz="30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Sofiya</a:t>
            </a:r>
            <a:r>
              <a:rPr lang="en-US" sz="30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Afina</a:t>
            </a:r>
            <a:r>
              <a:rPr lang="en-US" sz="30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Rim </a:t>
            </a:r>
            <a:r>
              <a:rPr lang="en-US" sz="30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0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0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shaharlarida</a:t>
            </a:r>
            <a:r>
              <a:rPr lang="en-US" sz="30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0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30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0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Jidda </a:t>
            </a:r>
            <a:r>
              <a:rPr lang="en-US" sz="30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30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istiqomat</a:t>
            </a:r>
            <a:r>
              <a:rPr lang="en-US" sz="30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000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dirty="0">
              <a:solidFill>
                <a:srgbClr val="758085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E418B0E-A512-4DB2-802C-ACE5DE1636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5045" y="1239077"/>
            <a:ext cx="3371380" cy="190211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EBFF423-45C3-4D77-ABCD-69038664BC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0942" y="1962251"/>
            <a:ext cx="3383573" cy="194479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CDF18D-A547-4BD9-A7A2-698CCCAA4E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5045" y="3429000"/>
            <a:ext cx="3237257" cy="198137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03D69D3-D5AC-4F2E-A770-05490EF47A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30374" y="4194850"/>
            <a:ext cx="2914141" cy="201185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5B7A5DA-C070-4C02-A150-806D7551E6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97857" y="4820754"/>
            <a:ext cx="3237257" cy="1798476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312E4BA-5CAF-4607-BE96-FE364998B6B0}"/>
              </a:ext>
            </a:extLst>
          </p:cNvPr>
          <p:cNvSpPr/>
          <p:nvPr/>
        </p:nvSpPr>
        <p:spPr>
          <a:xfrm>
            <a:off x="3705548" y="108434"/>
            <a:ext cx="4457631" cy="8695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182" lvl="0" algn="ctr">
              <a:lnSpc>
                <a:spcPct val="115000"/>
              </a:lnSpc>
            </a:pP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Sayohat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davri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9898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12795F-7718-40C7-B060-CA1595227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8816" y="1147462"/>
            <a:ext cx="3099914" cy="206503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D40F9DE-2E25-43D1-BA8D-1EBA698AE8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3773" y="3253998"/>
            <a:ext cx="3099915" cy="186913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0B8D204-AEE6-4763-9A8B-3602CCC795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3773" y="5100361"/>
            <a:ext cx="3099915" cy="174143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E24AC9D-0F5A-4645-8AAF-50A742D2D6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6206"/>
            <a:ext cx="12192000" cy="122529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689966D-9452-4A65-9683-BD6503CBC1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22" y="3064121"/>
            <a:ext cx="2437820" cy="20362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97CCED9-6BD0-41D7-82A6-D8F36F227F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95642" y="2603653"/>
            <a:ext cx="3295601" cy="203624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6B6E703-B276-4817-90E9-D618E58278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16472" y="2544302"/>
            <a:ext cx="579170" cy="57917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CF7B337-5B89-4431-BF84-A4ADD2DE2E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31344" y="2104678"/>
            <a:ext cx="579170" cy="57917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C6747B0-94A0-482D-9356-3A853F623009}"/>
              </a:ext>
            </a:extLst>
          </p:cNvPr>
          <p:cNvSpPr/>
          <p:nvPr/>
        </p:nvSpPr>
        <p:spPr>
          <a:xfrm>
            <a:off x="338139" y="3496067"/>
            <a:ext cx="244804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Bombey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Kalkuttada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19F94A4-BD67-462E-B0EF-463908D6ADB0}"/>
              </a:ext>
            </a:extLst>
          </p:cNvPr>
          <p:cNvSpPr/>
          <p:nvPr/>
        </p:nvSpPr>
        <p:spPr>
          <a:xfrm>
            <a:off x="2786185" y="3003108"/>
            <a:ext cx="300505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ishlatiladigan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fors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hind-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urdu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tillarini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mukammal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4799626-4B59-4732-A537-25C0BD23F4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97738" y="2087640"/>
            <a:ext cx="2947807" cy="203624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E700FDE-A5DD-4B32-933C-7AF540F1DE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66375" y="1573641"/>
            <a:ext cx="579170" cy="579170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FAB1601-2B19-45B9-9A45-0E940AD33D45}"/>
              </a:ext>
            </a:extLst>
          </p:cNvPr>
          <p:cNvSpPr/>
          <p:nvPr/>
        </p:nvSpPr>
        <p:spPr>
          <a:xfrm>
            <a:off x="5989471" y="2581306"/>
            <a:ext cx="3048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spcBef>
                <a:spcPct val="20000"/>
              </a:spcBef>
            </a:pP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 1896-yilda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vataniga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qaytib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keldi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AC27C29-4737-412C-A5C6-D4034FE262DD}"/>
              </a:ext>
            </a:extLst>
          </p:cNvPr>
          <p:cNvSpPr/>
          <p:nvPr/>
        </p:nvSpPr>
        <p:spPr>
          <a:xfrm>
            <a:off x="3708744" y="55094"/>
            <a:ext cx="4457631" cy="8695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182" lvl="0" algn="ctr">
              <a:lnSpc>
                <a:spcPct val="115000"/>
              </a:lnSpc>
            </a:pP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Sayohat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davri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83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12795F-7718-40C7-B060-CA1595227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8816" y="1147462"/>
            <a:ext cx="3099914" cy="206503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D40F9DE-2E25-43D1-BA8D-1EBA698AE8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3773" y="3253998"/>
            <a:ext cx="3099915" cy="186913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0B8D204-AEE6-4763-9A8B-3602CCC795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3773" y="5100361"/>
            <a:ext cx="3099915" cy="174143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E24AC9D-0F5A-4645-8AAF-50A742D2D6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6206"/>
            <a:ext cx="12192000" cy="122529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689966D-9452-4A65-9683-BD6503CBC1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22" y="3064121"/>
            <a:ext cx="2437820" cy="20362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97CCED9-6BD0-41D7-82A6-D8F36F227F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95642" y="2603653"/>
            <a:ext cx="3295601" cy="203624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6B6E703-B276-4817-90E9-D618E58278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16472" y="2544302"/>
            <a:ext cx="579170" cy="57917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CF7B337-5B89-4431-BF84-A4ADD2DE2E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31344" y="2104678"/>
            <a:ext cx="579170" cy="57917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C6747B0-94A0-482D-9356-3A853F623009}"/>
              </a:ext>
            </a:extLst>
          </p:cNvPr>
          <p:cNvSpPr/>
          <p:nvPr/>
        </p:nvSpPr>
        <p:spPr>
          <a:xfrm>
            <a:off x="338139" y="3496067"/>
            <a:ext cx="22498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1907-yilda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To‘raqo‘rg‘onda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maktabini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ochgan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19F94A4-BD67-462E-B0EF-463908D6ADB0}"/>
              </a:ext>
            </a:extLst>
          </p:cNvPr>
          <p:cNvSpPr/>
          <p:nvPr/>
        </p:nvSpPr>
        <p:spPr>
          <a:xfrm>
            <a:off x="2786184" y="3003108"/>
            <a:ext cx="30479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758085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1908-yilda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qishlog‘ida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Matbaai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Is’hoqiya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nomli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4799626-4B59-4732-A537-25C0BD23F4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97738" y="2087640"/>
            <a:ext cx="2947807" cy="203624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E700FDE-A5DD-4B32-933C-7AF540F1DE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66375" y="1573641"/>
            <a:ext cx="579170" cy="579170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FAB1601-2B19-45B9-9A45-0E940AD33D45}"/>
              </a:ext>
            </a:extLst>
          </p:cNvPr>
          <p:cNvSpPr/>
          <p:nvPr/>
        </p:nvSpPr>
        <p:spPr>
          <a:xfrm>
            <a:off x="6124724" y="2581306"/>
            <a:ext cx="304799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spcBef>
                <a:spcPct val="20000"/>
              </a:spcBef>
            </a:pP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maktablar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ochish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o‘qituvchilar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ayollarni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ilm-ma’rifatli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ishlarida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AC27C29-4737-412C-A5C6-D4034FE262DD}"/>
              </a:ext>
            </a:extLst>
          </p:cNvPr>
          <p:cNvSpPr/>
          <p:nvPr/>
        </p:nvSpPr>
        <p:spPr>
          <a:xfrm>
            <a:off x="2286881" y="169394"/>
            <a:ext cx="7301358" cy="7400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182" lvl="0" algn="ctr">
              <a:lnSpc>
                <a:spcPct val="115000"/>
              </a:lnSpc>
            </a:pPr>
            <a:r>
              <a:rPr lang="en-US" sz="4000" b="1" dirty="0"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“</a:t>
            </a:r>
            <a:r>
              <a:rPr lang="en-US" sz="4000" b="1" dirty="0" err="1"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Matbaai</a:t>
            </a:r>
            <a:r>
              <a:rPr lang="en-US" sz="4000" b="1" dirty="0"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Is’hoqiya</a:t>
            </a:r>
            <a:r>
              <a:rPr lang="en-US" sz="4000" b="1" dirty="0"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” </a:t>
            </a:r>
            <a:r>
              <a:rPr lang="en-US" sz="4000" b="1" dirty="0" err="1"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faoliyati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677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AE72E8-548B-43FB-8F29-2B8CB56EE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099" y="271969"/>
            <a:ext cx="10920097" cy="1107996"/>
          </a:xfrm>
        </p:spPr>
        <p:txBody>
          <a:bodyPr/>
          <a:lstStyle/>
          <a:p>
            <a:pPr marL="26841" algn="ctr" defTabSz="1932976" rtl="0">
              <a:defRPr/>
            </a:pPr>
            <a:r>
              <a:rPr lang="en-US" sz="40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  <a:r>
              <a:rPr lang="en-US" sz="40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Ilmi</a:t>
            </a:r>
            <a:r>
              <a:rPr lang="en-US" sz="40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Ibrat</a:t>
            </a:r>
            <a:r>
              <a:rPr lang="en-US" sz="40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</a:t>
            </a:r>
            <a:r>
              <a:rPr lang="en-US" sz="40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she’riy</a:t>
            </a:r>
            <a:r>
              <a:rPr lang="en-US" sz="40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to‘plami</a:t>
            </a:r>
            <a:r>
              <a:rPr lang="en-US" sz="40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(1909)</a:t>
            </a:r>
            <a:br>
              <a:rPr lang="en-US" sz="6600" b="0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BF95C76A-38C2-491E-85C2-997075A2C7EF}"/>
              </a:ext>
            </a:extLst>
          </p:cNvPr>
          <p:cNvGrpSpPr/>
          <p:nvPr/>
        </p:nvGrpSpPr>
        <p:grpSpPr>
          <a:xfrm>
            <a:off x="2454018" y="2087130"/>
            <a:ext cx="6162856" cy="1523201"/>
            <a:chOff x="622940" y="223309"/>
            <a:chExt cx="4622142" cy="1270743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9" name="Шестиугольник 8">
              <a:extLst>
                <a:ext uri="{FF2B5EF4-FFF2-40B4-BE49-F238E27FC236}">
                  <a16:creationId xmlns:a16="http://schemas.microsoft.com/office/drawing/2014/main" id="{D91F8167-8C02-43DA-9AD0-835EDA7F3139}"/>
                </a:ext>
              </a:extLst>
            </p:cNvPr>
            <p:cNvSpPr/>
            <p:nvPr/>
          </p:nvSpPr>
          <p:spPr>
            <a:xfrm rot="5400000">
              <a:off x="2298639" y="-1452390"/>
              <a:ext cx="1270743" cy="4622142"/>
            </a:xfrm>
            <a:prstGeom prst="hexagon">
              <a:avLst>
                <a:gd name="adj" fmla="val 25000"/>
                <a:gd name="vf" fmla="val 115470"/>
              </a:avLst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2250053"/>
                <a:satOff val="-3376"/>
                <a:lumOff val="-549"/>
                <a:alphaOff val="0"/>
              </a:schemeClr>
            </a:fillRef>
            <a:effectRef idx="2">
              <a:schemeClr val="accent3">
                <a:hueOff val="2250053"/>
                <a:satOff val="-3376"/>
                <a:lumOff val="-54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Шестиугольник 4">
              <a:extLst>
                <a:ext uri="{FF2B5EF4-FFF2-40B4-BE49-F238E27FC236}">
                  <a16:creationId xmlns:a16="http://schemas.microsoft.com/office/drawing/2014/main" id="{6692FD8F-4AD3-445F-B5DE-F61653EB7BFF}"/>
                </a:ext>
              </a:extLst>
            </p:cNvPr>
            <p:cNvSpPr txBox="1"/>
            <p:nvPr/>
          </p:nvSpPr>
          <p:spPr>
            <a:xfrm>
              <a:off x="1109562" y="434250"/>
              <a:ext cx="3637144" cy="84716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1219170">
                <a:spcBef>
                  <a:spcPct val="0"/>
                </a:spcBef>
                <a:defRPr/>
              </a:pPr>
              <a:r>
                <a:rPr lang="en-US" sz="3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r>
                <a:rPr lang="en-US" sz="3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Madaniyat</a:t>
              </a:r>
              <a:r>
                <a:rPr lang="en-US" sz="3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haqida</a:t>
              </a:r>
              <a:r>
                <a:rPr lang="en-US" sz="3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masnaviy</a:t>
              </a:r>
              <a:r>
                <a:rPr lang="en-US" sz="3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”</a:t>
              </a:r>
              <a:endPara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E06A156-0551-459E-A05B-8DE1DB236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8138" y="3311050"/>
            <a:ext cx="6432715" cy="152320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7A242D3-A7FA-4044-A131-5878D1DC59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085" y="1105804"/>
            <a:ext cx="6162856" cy="137742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DAEDFD5-FF26-46C9-947C-115855665B03}"/>
              </a:ext>
            </a:extLst>
          </p:cNvPr>
          <p:cNvSpPr/>
          <p:nvPr/>
        </p:nvSpPr>
        <p:spPr>
          <a:xfrm>
            <a:off x="6996668" y="1457667"/>
            <a:ext cx="37048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932976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chopxona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C86057A-A617-4E82-8439-0DECFA00C8EB}"/>
              </a:ext>
            </a:extLst>
          </p:cNvPr>
          <p:cNvSpPr/>
          <p:nvPr/>
        </p:nvSpPr>
        <p:spPr>
          <a:xfrm>
            <a:off x="6542708" y="3780263"/>
            <a:ext cx="39405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932976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“Gazeta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xususida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Latn-U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6BDAFD8-D4AE-4A7E-A8A7-FCC6CE3C4C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8874" y="4464874"/>
            <a:ext cx="6893141" cy="1523203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2B7E46F-8D15-4524-B153-D499DD83BB93}"/>
              </a:ext>
            </a:extLst>
          </p:cNvPr>
          <p:cNvSpPr/>
          <p:nvPr/>
        </p:nvSpPr>
        <p:spPr>
          <a:xfrm>
            <a:off x="3521912" y="4892309"/>
            <a:ext cx="4027064" cy="6667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932976"/>
            <a:r>
              <a:rPr lang="en-US" sz="3733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Gazeta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xususida</a:t>
            </a:r>
            <a:r>
              <a:rPr lang="en-US" sz="3733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Latn-UZ" sz="3733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FA07CF-B2B5-4CF6-B3CE-AEC9222F79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2015" y="4669179"/>
            <a:ext cx="3002390" cy="200159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A4BDF63-A074-4C52-A19D-DE4C8403A6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33" y="1201188"/>
            <a:ext cx="2275191" cy="344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4273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AE72E8-548B-43FB-8F29-2B8CB56EE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952" y="152876"/>
            <a:ext cx="10920097" cy="1190006"/>
          </a:xfrm>
        </p:spPr>
        <p:txBody>
          <a:bodyPr/>
          <a:lstStyle/>
          <a:p>
            <a:pPr marL="26841" algn="ctr" defTabSz="1932976" rtl="0">
              <a:defRPr/>
            </a:pPr>
            <a:r>
              <a:rPr lang="en-US" sz="5333" b="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Hikoya</a:t>
            </a:r>
            <a:r>
              <a:rPr lang="en-US" sz="5333" b="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5333" b="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lang="en-US" sz="5333" b="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5333" b="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romanlari</a:t>
            </a:r>
            <a:br>
              <a:rPr lang="en-US" sz="5333" b="0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B36146E-0188-47BE-9C9E-7E26AE87FA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6774" y="1161099"/>
            <a:ext cx="6893567" cy="147191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CDF37A0-AA4C-49F0-8467-11A4E846C9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4331" y="3641528"/>
            <a:ext cx="6499896" cy="153617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016D48E-D5E4-4BB6-A290-4453851445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2989" y="2280781"/>
            <a:ext cx="6701544" cy="176086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8071877-DD5C-4263-8A2D-29918A14B76C}"/>
              </a:ext>
            </a:extLst>
          </p:cNvPr>
          <p:cNvSpPr/>
          <p:nvPr/>
        </p:nvSpPr>
        <p:spPr>
          <a:xfrm>
            <a:off x="5843104" y="4081319"/>
            <a:ext cx="6096000" cy="6258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932976"/>
            <a:r>
              <a:rPr lang="en-US" sz="346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346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 va Kunduz</a:t>
            </a:r>
            <a:r>
              <a:rPr lang="en-US" sz="346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Latn-UZ" sz="346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(1936)</a:t>
            </a:r>
            <a:endParaRPr lang="en-US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2D441F6-8201-4D52-804F-E9469C0130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182" y="3899071"/>
            <a:ext cx="1740481" cy="261355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DF298C-879B-4011-9BD6-0ECA57B798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787" y="1170292"/>
            <a:ext cx="1749752" cy="269036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6913BC-E001-4E82-8529-B65CDFABC7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3364" y="4771532"/>
            <a:ext cx="6706181" cy="1763929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C2F7430-4D13-4328-AE7B-21C539BA2239}"/>
              </a:ext>
            </a:extLst>
          </p:cNvPr>
          <p:cNvSpPr/>
          <p:nvPr/>
        </p:nvSpPr>
        <p:spPr>
          <a:xfrm>
            <a:off x="3246156" y="5217378"/>
            <a:ext cx="4455066" cy="6258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>
              <a:defRPr/>
            </a:pPr>
            <a:r>
              <a:rPr lang="en-US" sz="3467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3467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Oydin kechalarda</a:t>
            </a:r>
            <a:r>
              <a:rPr lang="en-US" sz="3467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Latn-UZ" sz="3467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9ABEA38-E864-40CC-9D07-265E6B73ABB4}"/>
              </a:ext>
            </a:extLst>
          </p:cNvPr>
          <p:cNvSpPr/>
          <p:nvPr/>
        </p:nvSpPr>
        <p:spPr>
          <a:xfrm>
            <a:off x="6511272" y="1464726"/>
            <a:ext cx="4256293" cy="6258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>
              <a:defRPr/>
            </a:pPr>
            <a:r>
              <a:rPr lang="en-US" sz="3467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3467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 qo‘ynida lola</a:t>
            </a:r>
            <a:r>
              <a:rPr lang="en-US" sz="3467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2923F73-E6C0-43A6-BFAC-913CAD23939D}"/>
              </a:ext>
            </a:extLst>
          </p:cNvPr>
          <p:cNvSpPr/>
          <p:nvPr/>
        </p:nvSpPr>
        <p:spPr>
          <a:xfrm>
            <a:off x="3692742" y="2791247"/>
            <a:ext cx="2973891" cy="6258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>
              <a:defRPr/>
            </a:pPr>
            <a:r>
              <a:rPr lang="en-US" sz="3467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3467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Novvoy qiz</a:t>
            </a:r>
            <a:r>
              <a:rPr lang="en-US" sz="3467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FA34851-961B-436B-9830-31C3CD0337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61426" y="4939032"/>
            <a:ext cx="1377679" cy="164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811228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9510" y="193769"/>
            <a:ext cx="11393642" cy="751437"/>
          </a:xfrm>
          <a:prstGeom prst="rect">
            <a:avLst/>
          </a:prstGeom>
        </p:spPr>
        <p:txBody>
          <a:bodyPr wrap="square" lIns="89293" tIns="44647" rIns="89293" bIns="44647">
            <a:spAutoFit/>
          </a:bodyPr>
          <a:lstStyle/>
          <a:p>
            <a:pPr algn="ctr" defTabSz="1089778"/>
            <a:r>
              <a:rPr lang="en-US" sz="4297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297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Zinama-zina</a:t>
            </a:r>
            <a:r>
              <a:rPr lang="en-US" sz="4297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297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ru-RU" sz="429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207327744"/>
              </p:ext>
            </p:extLst>
          </p:nvPr>
        </p:nvGraphicFramePr>
        <p:xfrm>
          <a:off x="1016000" y="1248738"/>
          <a:ext cx="10276114" cy="5291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24361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A25977-7E17-454B-9ED6-99C00CFFDE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323439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7D60970-5D14-48EF-8A24-89FBB648F8D8}"/>
              </a:ext>
            </a:extLst>
          </p:cNvPr>
          <p:cNvSpPr/>
          <p:nvPr/>
        </p:nvSpPr>
        <p:spPr>
          <a:xfrm>
            <a:off x="162232" y="184175"/>
            <a:ext cx="118724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“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Lug‘ati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sitta-alsina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” (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“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asari</a:t>
            </a:r>
            <a:endParaRPr lang="ru-RU" sz="24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блако 11">
            <a:extLst>
              <a:ext uri="{FF2B5EF4-FFF2-40B4-BE49-F238E27FC236}">
                <a16:creationId xmlns:a16="http://schemas.microsoft.com/office/drawing/2014/main" id="{05194B43-FEA6-4EC1-BD56-2B27DC255D11}"/>
              </a:ext>
            </a:extLst>
          </p:cNvPr>
          <p:cNvSpPr/>
          <p:nvPr/>
        </p:nvSpPr>
        <p:spPr>
          <a:xfrm>
            <a:off x="2731906" y="2026496"/>
            <a:ext cx="9302778" cy="453653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defTabSz="914400">
              <a:spcBef>
                <a:spcPct val="20000"/>
              </a:spcBef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Arab,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fors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hind,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so‘zlaridan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sitta-alsina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(“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”)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asarini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bosmadan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chiqaradi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jadid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maktablarida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tillarini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o‘rganishda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birdan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qo‘llanma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kelindi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Взрыв: 8 точек 12">
            <a:extLst>
              <a:ext uri="{FF2B5EF4-FFF2-40B4-BE49-F238E27FC236}">
                <a16:creationId xmlns:a16="http://schemas.microsoft.com/office/drawing/2014/main" id="{40FDA22F-30E6-4E69-A545-17F5B30C827E}"/>
              </a:ext>
            </a:extLst>
          </p:cNvPr>
          <p:cNvSpPr/>
          <p:nvPr/>
        </p:nvSpPr>
        <p:spPr>
          <a:xfrm>
            <a:off x="94869" y="1342956"/>
            <a:ext cx="3590771" cy="1144359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1901-yilda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4" name="Стрелка: вправо 13">
            <a:extLst>
              <a:ext uri="{FF2B5EF4-FFF2-40B4-BE49-F238E27FC236}">
                <a16:creationId xmlns:a16="http://schemas.microsoft.com/office/drawing/2014/main" id="{FC1B35CD-BA7B-469D-8E92-6767FAD1B5E9}"/>
              </a:ext>
            </a:extLst>
          </p:cNvPr>
          <p:cNvSpPr/>
          <p:nvPr/>
        </p:nvSpPr>
        <p:spPr>
          <a:xfrm>
            <a:off x="2566220" y="2276401"/>
            <a:ext cx="1119420" cy="653518"/>
          </a:xfrm>
          <a:prstGeom prst="rightArrow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59986D6-7C82-4915-8A76-FE5C4202E8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923" y="4543989"/>
            <a:ext cx="2409140" cy="194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9354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953" y="222007"/>
            <a:ext cx="10920097" cy="1415772"/>
          </a:xfrm>
        </p:spPr>
        <p:txBody>
          <a:bodyPr/>
          <a:lstStyle/>
          <a:p>
            <a:pPr algn="ctr" defTabSz="914491" rtl="0">
              <a:defRPr/>
            </a:pPr>
            <a:r>
              <a:rPr lang="en-US" sz="44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Matbuotchilik</a:t>
            </a:r>
            <a:r>
              <a:rPr lang="en-US" sz="4400" kern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br>
              <a:rPr lang="ru-RU" sz="4800" kern="1200" dirty="0"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64DF01-1F95-4AFC-919F-A502EFCCC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0962" y="1517669"/>
            <a:ext cx="4158351" cy="198094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E02C6F6-56E9-4624-9EA4-2C2A799284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3470" y="1703353"/>
            <a:ext cx="4140135" cy="222930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A6F59C1-0DFC-49E0-89B6-1170C1A946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7343" y="3998229"/>
            <a:ext cx="4223379" cy="246363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EEE864C-DD09-4743-ACC3-BAC5762E933E}"/>
              </a:ext>
            </a:extLst>
          </p:cNvPr>
          <p:cNvSpPr/>
          <p:nvPr/>
        </p:nvSpPr>
        <p:spPr>
          <a:xfrm>
            <a:off x="2207388" y="1762723"/>
            <a:ext cx="318869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gazeti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517A3AE-66A5-4EDE-A453-1F8A060CD312}"/>
              </a:ext>
            </a:extLst>
          </p:cNvPr>
          <p:cNvSpPr/>
          <p:nvPr/>
        </p:nvSpPr>
        <p:spPr>
          <a:xfrm>
            <a:off x="6731525" y="2326924"/>
            <a:ext cx="36904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“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Sadoi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Turkiston</a:t>
            </a:r>
            <a:r>
              <a:rPr lang="en-US" sz="3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B27C044-B310-4FD5-970F-577632FB4724}"/>
              </a:ext>
            </a:extLst>
          </p:cNvPr>
          <p:cNvSpPr/>
          <p:nvPr/>
        </p:nvSpPr>
        <p:spPr>
          <a:xfrm>
            <a:off x="7469681" y="4754047"/>
            <a:ext cx="36679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“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Sadoi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Farg‘ona</a:t>
            </a:r>
            <a:r>
              <a:rPr lang="en-US" sz="3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B3E282C-A453-4672-BE38-388C52FB79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0375" y="4312259"/>
            <a:ext cx="4005945" cy="2257491"/>
          </a:xfrm>
          <a:prstGeom prst="rect">
            <a:avLst/>
          </a:prstGeom>
        </p:spPr>
      </p:pic>
      <p:sp>
        <p:nvSpPr>
          <p:cNvPr id="14" name="Стрелка: изогнутая вверх 13">
            <a:extLst>
              <a:ext uri="{FF2B5EF4-FFF2-40B4-BE49-F238E27FC236}">
                <a16:creationId xmlns:a16="http://schemas.microsoft.com/office/drawing/2014/main" id="{62EB09F9-3FD0-4A9F-BEA6-34DC8B25AEB2}"/>
              </a:ext>
            </a:extLst>
          </p:cNvPr>
          <p:cNvSpPr/>
          <p:nvPr/>
        </p:nvSpPr>
        <p:spPr>
          <a:xfrm>
            <a:off x="4932198" y="3127835"/>
            <a:ext cx="1734398" cy="646331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Стрелка: изогнутая влево 14">
            <a:extLst>
              <a:ext uri="{FF2B5EF4-FFF2-40B4-BE49-F238E27FC236}">
                <a16:creationId xmlns:a16="http://schemas.microsoft.com/office/drawing/2014/main" id="{1A74288E-4A9E-49F5-B4F5-EFC31289EAB4}"/>
              </a:ext>
            </a:extLst>
          </p:cNvPr>
          <p:cNvSpPr/>
          <p:nvPr/>
        </p:nvSpPr>
        <p:spPr>
          <a:xfrm>
            <a:off x="10415224" y="3027722"/>
            <a:ext cx="908674" cy="1311169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Стрелка: изогнутая вниз 15">
            <a:extLst>
              <a:ext uri="{FF2B5EF4-FFF2-40B4-BE49-F238E27FC236}">
                <a16:creationId xmlns:a16="http://schemas.microsoft.com/office/drawing/2014/main" id="{5123431F-3310-4002-A061-7D42C35B58C6}"/>
              </a:ext>
            </a:extLst>
          </p:cNvPr>
          <p:cNvSpPr/>
          <p:nvPr/>
        </p:nvSpPr>
        <p:spPr>
          <a:xfrm>
            <a:off x="4919959" y="4262007"/>
            <a:ext cx="2197252" cy="69757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79359FB9-EBD0-4092-BAA0-D4C001CF310A}"/>
              </a:ext>
            </a:extLst>
          </p:cNvPr>
          <p:cNvSpPr/>
          <p:nvPr/>
        </p:nvSpPr>
        <p:spPr>
          <a:xfrm>
            <a:off x="1704184" y="4589229"/>
            <a:ext cx="321577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en-US" sz="2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fan, </a:t>
            </a:r>
            <a:r>
              <a:rPr lang="en-US" sz="28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ma’rifat</a:t>
            </a:r>
            <a:r>
              <a:rPr lang="en-US" sz="2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endParaRPr lang="en-US" sz="28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4400">
              <a:defRPr/>
            </a:pPr>
            <a:r>
              <a:rPr lang="en-US" sz="2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madaniyatni</a:t>
            </a:r>
            <a:endParaRPr lang="en-US" sz="28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4400">
              <a:defRPr/>
            </a:pPr>
            <a:r>
              <a:rPr lang="en-US" sz="2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targ‘ib</a:t>
            </a:r>
            <a:r>
              <a:rPr lang="en-US" sz="2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78B5F22-B587-40D3-8B8B-6B79AEC954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5627" y="2918416"/>
            <a:ext cx="1623638" cy="162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8777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22233" y="287752"/>
            <a:ext cx="2747547" cy="707729"/>
          </a:xfrm>
          <a:prstGeom prst="rect">
            <a:avLst/>
          </a:prstGeom>
        </p:spPr>
        <p:txBody>
          <a:bodyPr wrap="none" lIns="91281" tIns="45642" rIns="91281" bIns="45642">
            <a:spAutoFit/>
          </a:bodyPr>
          <a:lstStyle/>
          <a:p>
            <a:pPr lvl="0" algn="ctr"/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Lug‘at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ishi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71EE1FD-F258-4239-AE26-78AC94D40452}"/>
              </a:ext>
            </a:extLst>
          </p:cNvPr>
          <p:cNvSpPr/>
          <p:nvPr/>
        </p:nvSpPr>
        <p:spPr>
          <a:xfrm>
            <a:off x="3294743" y="1590566"/>
            <a:ext cx="7155543" cy="4130361"/>
          </a:xfrm>
          <a:prstGeom prst="rect">
            <a:avLst/>
          </a:prstGeom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sayyoh</a:t>
            </a:r>
            <a:r>
              <a:rPr lang="en-US" sz="32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турист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matbaachi</a:t>
            </a:r>
            <a:r>
              <a:rPr lang="en-US" sz="32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типограф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tahsil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обучение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savod</a:t>
            </a:r>
            <a:r>
              <a:rPr lang="en-US" sz="32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chiqarmoq</a:t>
            </a:r>
            <a:r>
              <a:rPr lang="en-US" sz="32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обучаться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samarali</a:t>
            </a:r>
            <a:r>
              <a:rPr lang="en-US" sz="32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эффективно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32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среда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</a:t>
            </a:r>
            <a:r>
              <a:rPr lang="en-US" sz="32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возможность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F5AB86A-76E0-49A1-A30F-19DBF0ADA2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32" t="28339" r="10337"/>
          <a:stretch/>
        </p:blipFill>
        <p:spPr>
          <a:xfrm>
            <a:off x="595085" y="1973943"/>
            <a:ext cx="2090058" cy="280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0969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71EE1FD-F258-4239-AE26-78AC94D40452}"/>
              </a:ext>
            </a:extLst>
          </p:cNvPr>
          <p:cNvSpPr/>
          <p:nvPr/>
        </p:nvSpPr>
        <p:spPr>
          <a:xfrm>
            <a:off x="3425372" y="1630358"/>
            <a:ext cx="7344228" cy="4130361"/>
          </a:xfrm>
          <a:prstGeom prst="rect">
            <a:avLst/>
          </a:prstGeom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tarqatmoq</a:t>
            </a:r>
            <a:r>
              <a:rPr lang="en-US" sz="32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распространять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32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en-US" sz="32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отличаться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istiqomat</a:t>
            </a:r>
            <a:r>
              <a:rPr lang="en-US" sz="32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en-US" sz="32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жить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en-US" sz="32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организовать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ilm-ma’rifatli</a:t>
            </a:r>
            <a:r>
              <a:rPr lang="en-US" sz="32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образованный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bosmadan</a:t>
            </a:r>
            <a:r>
              <a:rPr lang="en-US" sz="32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chiqarmoq</a:t>
            </a:r>
            <a:r>
              <a:rPr lang="en-US" sz="32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издать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qo‘llanma</a:t>
            </a:r>
            <a:r>
              <a:rPr lang="en-US" sz="32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пособие (учебное)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5AB86A-76E0-49A1-A30F-19DBF0ADA2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32" t="28339" r="10337"/>
          <a:stretch/>
        </p:blipFill>
        <p:spPr>
          <a:xfrm>
            <a:off x="595085" y="1973943"/>
            <a:ext cx="2090058" cy="280042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722233" y="249652"/>
            <a:ext cx="2747547" cy="707729"/>
          </a:xfrm>
          <a:prstGeom prst="rect">
            <a:avLst/>
          </a:prstGeom>
        </p:spPr>
        <p:txBody>
          <a:bodyPr wrap="none" lIns="91281" tIns="45642" rIns="91281" bIns="45642">
            <a:spAutoFit/>
          </a:bodyPr>
          <a:lstStyle/>
          <a:p>
            <a:pPr lvl="0" algn="ctr"/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Lug‘at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ishi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3397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2133" y="110772"/>
            <a:ext cx="11387733" cy="830839"/>
          </a:xfrm>
          <a:prstGeom prst="rect">
            <a:avLst/>
          </a:prstGeom>
        </p:spPr>
        <p:txBody>
          <a:bodyPr wrap="none" lIns="91281" tIns="45642" rIns="91281" bIns="45642">
            <a:spAutoFit/>
          </a:bodyPr>
          <a:lstStyle/>
          <a:p>
            <a:pPr lvl="0" algn="ctr"/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Namangandagi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Is’hoqxon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Ibrat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majmuasi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D39C220-F54E-4BC8-B266-3141D247DA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7016" y="1356852"/>
            <a:ext cx="9601200" cy="51914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06278" y="1712689"/>
            <a:ext cx="5384801" cy="177074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Is’hoqxon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Ibrat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majmuasi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5140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56CE19-938C-4EE3-BF2E-066F52AB13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2630" y="1148317"/>
            <a:ext cx="4846740" cy="273612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19DB736-04C3-43BA-8EE9-E459908021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60" y="1152294"/>
            <a:ext cx="3639073" cy="273612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9D52EDB-0D25-414A-9817-8F9AD08466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2167" y="1144340"/>
            <a:ext cx="3639073" cy="262156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CDB25BE-1506-4566-8203-36530C1137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1057" y="3915722"/>
            <a:ext cx="4331109" cy="261361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FA84114-F5DC-47D4-8FA7-1A65CC1034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72167" y="3765906"/>
            <a:ext cx="3639074" cy="273612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FB3FA7B-8EF3-4973-A000-67AF88FB6A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995" y="3915721"/>
            <a:ext cx="3841063" cy="2613612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5C4D279-532B-47DB-8621-B073DE1D8660}"/>
              </a:ext>
            </a:extLst>
          </p:cNvPr>
          <p:cNvSpPr/>
          <p:nvPr/>
        </p:nvSpPr>
        <p:spPr>
          <a:xfrm>
            <a:off x="749707" y="256366"/>
            <a:ext cx="1091380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Namangandagi</a:t>
            </a:r>
            <a:r>
              <a:rPr lang="en-US" sz="4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Is’hoqxon</a:t>
            </a:r>
            <a:r>
              <a:rPr lang="en-US" sz="4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</a:t>
            </a:r>
            <a:r>
              <a:rPr lang="en-US" sz="4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endParaRPr lang="ru-RU" sz="4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1967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AD492F1-BB1F-493E-BD86-0412C3D02ABB}"/>
              </a:ext>
            </a:extLst>
          </p:cNvPr>
          <p:cNvSpPr/>
          <p:nvPr/>
        </p:nvSpPr>
        <p:spPr>
          <a:xfrm>
            <a:off x="843765" y="2544301"/>
            <a:ext cx="3583259" cy="7514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Xayriyat</a:t>
            </a:r>
            <a:endParaRPr kumimoji="0" lang="en-US" sz="2400" b="0" i="0" u="none" strike="noStrike" kern="1200" cap="none" spc="0" normalizeH="0" baseline="0" noProof="1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D60D525-79A6-4B34-9235-31B040FEB252}"/>
              </a:ext>
            </a:extLst>
          </p:cNvPr>
          <p:cNvSpPr/>
          <p:nvPr/>
        </p:nvSpPr>
        <p:spPr>
          <a:xfrm flipH="1">
            <a:off x="8055911" y="2601533"/>
            <a:ext cx="3682380" cy="82746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itchFamily="34" charset="0"/>
                <a:cs typeface="Arial" panose="020B0604020202020204" pitchFamily="34" charset="0"/>
              </a:rPr>
              <a:t>Afsus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A7AC1118-7128-43A2-948E-E7232561E7E0}"/>
              </a:ext>
            </a:extLst>
          </p:cNvPr>
          <p:cNvSpPr/>
          <p:nvPr/>
        </p:nvSpPr>
        <p:spPr>
          <a:xfrm flipH="1">
            <a:off x="8055911" y="4606428"/>
            <a:ext cx="3685899" cy="82746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Baxtga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07A583B-3BD7-4F7E-A05E-BACA9B0EEAD1}"/>
              </a:ext>
            </a:extLst>
          </p:cNvPr>
          <p:cNvSpPr/>
          <p:nvPr/>
        </p:nvSpPr>
        <p:spPr>
          <a:xfrm flipH="1">
            <a:off x="8055914" y="3705005"/>
            <a:ext cx="3682377" cy="6948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Attang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715AAF74-B605-4424-B5BD-18576D604BD4}"/>
              </a:ext>
            </a:extLst>
          </p:cNvPr>
          <p:cNvSpPr/>
          <p:nvPr/>
        </p:nvSpPr>
        <p:spPr>
          <a:xfrm>
            <a:off x="4662152" y="1059609"/>
            <a:ext cx="2923504" cy="24384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1">
                <a:ln>
                  <a:solidFill>
                    <a:prstClr val="black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anose="020B0604020202020204" pitchFamily="34" charset="0"/>
              </a:rPr>
              <a:t>Faol kirish so‘zlar va birikmalar</a:t>
            </a:r>
          </a:p>
        </p:txBody>
      </p:sp>
      <p:sp>
        <p:nvSpPr>
          <p:cNvPr id="7" name="Развернутая стрелка 6"/>
          <p:cNvSpPr/>
          <p:nvPr/>
        </p:nvSpPr>
        <p:spPr>
          <a:xfrm>
            <a:off x="6866252" y="687726"/>
            <a:ext cx="3336296" cy="618992"/>
          </a:xfrm>
          <a:prstGeom prst="uturnArrow">
            <a:avLst>
              <a:gd name="adj1" fmla="val 22655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chemeClr val="tx2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Развернутая стрелка 37"/>
          <p:cNvSpPr/>
          <p:nvPr/>
        </p:nvSpPr>
        <p:spPr>
          <a:xfrm flipH="1">
            <a:off x="2003742" y="685076"/>
            <a:ext cx="3326769" cy="618992"/>
          </a:xfrm>
          <a:prstGeom prst="uturnArrow">
            <a:avLst>
              <a:gd name="adj1" fmla="val 22655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chemeClr val="tx2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Выноска со стрелкой вниз 12"/>
          <p:cNvSpPr/>
          <p:nvPr/>
        </p:nvSpPr>
        <p:spPr>
          <a:xfrm>
            <a:off x="856345" y="1012357"/>
            <a:ext cx="3609079" cy="1591081"/>
          </a:xfrm>
          <a:prstGeom prst="downArrowCallout">
            <a:avLst/>
          </a:prstGeom>
          <a:solidFill>
            <a:srgbClr val="C39BE1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Quvonch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ma’nosini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bildiradi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Выноска со стрелкой вниз 38"/>
          <p:cNvSpPr/>
          <p:nvPr/>
        </p:nvSpPr>
        <p:spPr>
          <a:xfrm>
            <a:off x="7919043" y="1014041"/>
            <a:ext cx="3819248" cy="1589395"/>
          </a:xfrm>
          <a:prstGeom prst="downArrowCallout">
            <a:avLst/>
          </a:prstGeom>
          <a:solidFill>
            <a:srgbClr val="C39BE1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Achinish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ma’nosini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bildiradi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56345" y="3643110"/>
            <a:ext cx="3570679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Baxtimga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BB2A35B-2AEE-46F9-B2F4-3388C28654DF}"/>
              </a:ext>
            </a:extLst>
          </p:cNvPr>
          <p:cNvSpPr/>
          <p:nvPr/>
        </p:nvSpPr>
        <p:spPr>
          <a:xfrm>
            <a:off x="843765" y="4492122"/>
            <a:ext cx="3570679" cy="75143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77E7240-1B1D-4D7A-B186-2FC34F256614}"/>
              </a:ext>
            </a:extLst>
          </p:cNvPr>
          <p:cNvSpPr/>
          <p:nvPr/>
        </p:nvSpPr>
        <p:spPr>
          <a:xfrm>
            <a:off x="8111995" y="5713713"/>
            <a:ext cx="3570211" cy="82746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Afsuski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EABC899-A32B-42A4-A0D1-3A9619B880EA}"/>
              </a:ext>
            </a:extLst>
          </p:cNvPr>
          <p:cNvSpPr/>
          <p:nvPr/>
        </p:nvSpPr>
        <p:spPr>
          <a:xfrm>
            <a:off x="831185" y="5568622"/>
            <a:ext cx="3583259" cy="75143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spcBef>
                <a:spcPct val="20000"/>
              </a:spcBef>
              <a:defRPr/>
            </a:pPr>
            <a:endParaRPr lang="en-US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46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7D77411-04EB-43FF-8A92-84C15A860818}"/>
              </a:ext>
            </a:extLst>
          </p:cNvPr>
          <p:cNvSpPr/>
          <p:nvPr/>
        </p:nvSpPr>
        <p:spPr>
          <a:xfrm>
            <a:off x="1873045" y="2348705"/>
            <a:ext cx="988142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spcBef>
                <a:spcPct val="20000"/>
              </a:spcBef>
            </a:pPr>
            <a:r>
              <a:rPr lang="en-US" sz="44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Is’hoqxon</a:t>
            </a:r>
            <a:r>
              <a:rPr lang="en-US" sz="44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To‘ra</a:t>
            </a:r>
            <a:r>
              <a:rPr lang="en-US" sz="44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</a:t>
            </a:r>
            <a:r>
              <a:rPr lang="en-US" sz="44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4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44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44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44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44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F9E4B69-394D-4311-85F7-7DFB910943BB}"/>
              </a:ext>
            </a:extLst>
          </p:cNvPr>
          <p:cNvSpPr/>
          <p:nvPr/>
        </p:nvSpPr>
        <p:spPr>
          <a:xfrm>
            <a:off x="1961263" y="101598"/>
            <a:ext cx="866134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270034" algn="just">
              <a:lnSpc>
                <a:spcPct val="150000"/>
              </a:lnSpc>
              <a:spcAft>
                <a:spcPts val="800"/>
              </a:spcAft>
            </a:pP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topshiriq</a:t>
            </a:r>
            <a:endParaRPr lang="ru-RU" sz="4000" b="1" dirty="0">
              <a:solidFill>
                <a:prstClr val="white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C:\Users\Администратор\Desktop\orig.gif">
            <a:extLst>
              <a:ext uri="{FF2B5EF4-FFF2-40B4-BE49-F238E27FC236}">
                <a16:creationId xmlns:a16="http://schemas.microsoft.com/office/drawing/2014/main" id="{61389FB5-6E89-4574-97E1-FB8A4662456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7852" y="1124589"/>
            <a:ext cx="3802052" cy="293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336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73058" y="2420888"/>
            <a:ext cx="5953266" cy="1660077"/>
          </a:xfrm>
          <a:prstGeom prst="rect">
            <a:avLst/>
          </a:prstGeom>
        </p:spPr>
        <p:txBody>
          <a:bodyPr lIns="95973" tIns="47986" rIns="95973" bIns="47986">
            <a:spAutoFit/>
          </a:bodyPr>
          <a:lstStyle/>
          <a:p>
            <a:pPr algn="ctr" defTabSz="959714"/>
            <a:r>
              <a:rPr lang="en-US" sz="5079" b="1">
                <a:solidFill>
                  <a:srgbClr val="CCDDE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 uchun rahmat!</a:t>
            </a:r>
            <a:endParaRPr lang="en-US" sz="6935" b="1" noProof="1">
              <a:solidFill>
                <a:srgbClr val="CCDDE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1459201" y="1124745"/>
            <a:ext cx="3002576" cy="4886528"/>
            <a:chOff x="592131" y="323176"/>
            <a:chExt cx="4386186" cy="5688096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309"/>
            <a:stretch/>
          </p:blipFill>
          <p:spPr bwMode="auto">
            <a:xfrm>
              <a:off x="592131" y="323176"/>
              <a:ext cx="4386186" cy="5688096"/>
            </a:xfrm>
            <a:prstGeom prst="rect">
              <a:avLst/>
            </a:prstGeom>
            <a:no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свеча благодарения скачать бесплатно - День рождения Свеча торт ...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316923" y="1039030"/>
              <a:ext cx="666866" cy="8297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Овал 11"/>
            <p:cNvSpPr/>
            <p:nvPr/>
          </p:nvSpPr>
          <p:spPr>
            <a:xfrm>
              <a:off x="1242223" y="2284565"/>
              <a:ext cx="897746" cy="1026543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79857"/>
              <a:endParaRPr lang="ru-RU" sz="1856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" name="Овал 12"/>
            <p:cNvSpPr/>
            <p:nvPr/>
          </p:nvSpPr>
          <p:spPr>
            <a:xfrm>
              <a:off x="1215056" y="957596"/>
              <a:ext cx="816271" cy="910677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79857"/>
              <a:endParaRPr lang="ru-RU" sz="1856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Овал 13"/>
            <p:cNvSpPr/>
            <p:nvPr/>
          </p:nvSpPr>
          <p:spPr>
            <a:xfrm>
              <a:off x="1167492" y="4950421"/>
              <a:ext cx="897746" cy="92098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79857"/>
              <a:endParaRPr lang="ru-RU" sz="1856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0F5AA775-9E43-42AB-9441-22F7962879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07856" y="3762917"/>
              <a:ext cx="617019" cy="682811"/>
            </a:xfrm>
            <a:prstGeom prst="rect">
              <a:avLst/>
            </a:prstGeom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8AA20C7D-96FE-40DA-A3C8-AC25187B01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5642" y="4972465"/>
              <a:ext cx="1009433" cy="927945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6286BED1-13C3-4B6E-A665-07F4B30CBB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2052" y="2249105"/>
              <a:ext cx="937911" cy="1026541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2495387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9CA89FD-78EA-44FD-AD64-779FAAD5B3AC}"/>
              </a:ext>
            </a:extLst>
          </p:cNvPr>
          <p:cNvSpPr/>
          <p:nvPr/>
        </p:nvSpPr>
        <p:spPr>
          <a:xfrm>
            <a:off x="2068949" y="417379"/>
            <a:ext cx="86501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ma’rifatparvarlari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па 2" descr="круги со стрелками">
            <a:extLst>
              <a:ext uri="{FF2B5EF4-FFF2-40B4-BE49-F238E27FC236}">
                <a16:creationId xmlns:a16="http://schemas.microsoft.com/office/drawing/2014/main" id="{75195391-DA1D-4005-BAAB-749F3CE39437}"/>
              </a:ext>
            </a:extLst>
          </p:cNvPr>
          <p:cNvGrpSpPr/>
          <p:nvPr/>
        </p:nvGrpSpPr>
        <p:grpSpPr>
          <a:xfrm>
            <a:off x="1099227" y="1196502"/>
            <a:ext cx="10466960" cy="4667879"/>
            <a:chOff x="382696" y="397684"/>
            <a:chExt cx="1294479" cy="1988064"/>
          </a:xfrm>
        </p:grpSpPr>
        <p:grpSp>
          <p:nvGrpSpPr>
            <p:cNvPr id="4" name="Группа 3">
              <a:extLst>
                <a:ext uri="{FF2B5EF4-FFF2-40B4-BE49-F238E27FC236}">
                  <a16:creationId xmlns:a16="http://schemas.microsoft.com/office/drawing/2014/main" id="{526BE19A-E1F2-44D5-BC9C-42BC5CEB377B}"/>
                </a:ext>
              </a:extLst>
            </p:cNvPr>
            <p:cNvGrpSpPr/>
            <p:nvPr/>
          </p:nvGrpSpPr>
          <p:grpSpPr>
            <a:xfrm>
              <a:off x="391213" y="397684"/>
              <a:ext cx="1285962" cy="687600"/>
              <a:chOff x="385763" y="1277938"/>
              <a:chExt cx="1285962" cy="687600"/>
            </a:xfrm>
            <a:solidFill>
              <a:srgbClr val="8C8D86"/>
            </a:solidFill>
          </p:grpSpPr>
          <p:sp>
            <p:nvSpPr>
              <p:cNvPr id="14" name="Овал 13">
                <a:extLst>
                  <a:ext uri="{FF2B5EF4-FFF2-40B4-BE49-F238E27FC236}">
                    <a16:creationId xmlns:a16="http://schemas.microsoft.com/office/drawing/2014/main" id="{58C9CD95-7905-4A80-8562-31434600104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385763" y="1277938"/>
                <a:ext cx="687600" cy="687600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A60C7E41-0EB4-46A2-ACB0-A65EA24129D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981718" y="1397525"/>
                <a:ext cx="490859" cy="392507"/>
              </a:xfrm>
              <a:prstGeom prst="rect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0" cap="none" spc="0" normalizeH="0" baseline="0" noProof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Behbudiy</a:t>
                </a:r>
                <a:endParaRPr kumimoji="0" lang="ru-RU" sz="3200" b="1" i="0" u="none" strike="noStrike" kern="0" cap="none" spc="0" normalizeH="0" baseline="0" noProof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Равнобедренный треугольник 21">
                <a:extLst>
                  <a:ext uri="{FF2B5EF4-FFF2-40B4-BE49-F238E27FC236}">
                    <a16:creationId xmlns:a16="http://schemas.microsoft.com/office/drawing/2014/main" id="{64EF3BE5-DD08-447B-8BA9-F643CA15588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 rot="5400000">
                <a:off x="1311294" y="1522164"/>
                <a:ext cx="521714" cy="199149"/>
              </a:xfrm>
              <a:prstGeom prst="triangl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</p:grpSp>
        <p:sp>
          <p:nvSpPr>
            <p:cNvPr id="5" name="Овал 4">
              <a:extLst>
                <a:ext uri="{FF2B5EF4-FFF2-40B4-BE49-F238E27FC236}">
                  <a16:creationId xmlns:a16="http://schemas.microsoft.com/office/drawing/2014/main" id="{4C4BBAB4-9A2B-43D9-94B0-A26EDD4E7B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1">
              <a:off x="983447" y="1050765"/>
              <a:ext cx="687600" cy="687600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D489B70B-3D81-4FAF-8C7A-F27743B5FE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1">
              <a:off x="584233" y="1226271"/>
              <a:ext cx="490859" cy="336588"/>
            </a:xfrm>
            <a:prstGeom prst="rect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Abdurauf Fitrat</a:t>
              </a:r>
              <a:endParaRPr kumimoji="0" lang="ru-RU" sz="3200" b="1" i="0" u="none" strike="noStrike" kern="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Равнобедренный треугольник 24">
              <a:extLst>
                <a:ext uri="{FF2B5EF4-FFF2-40B4-BE49-F238E27FC236}">
                  <a16:creationId xmlns:a16="http://schemas.microsoft.com/office/drawing/2014/main" id="{8226ED4A-8B87-4154-9552-8853134ACC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6200000" flipH="1">
              <a:off x="223802" y="1294991"/>
              <a:ext cx="521714" cy="199149"/>
            </a:xfrm>
            <a:prstGeom prst="triangl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4B84FCE9-5FBD-45D1-8506-37011A14B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82696" y="1698148"/>
              <a:ext cx="687600" cy="687600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7A51F6CF-5772-459F-AD65-5B1A4B38E4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78651" y="1873654"/>
              <a:ext cx="490859" cy="336588"/>
            </a:xfrm>
            <a:prstGeom prst="rect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Abdulla Avloniy</a:t>
              </a:r>
              <a:endParaRPr kumimoji="0" lang="ru-RU" sz="3200" b="1" i="0" u="none" strike="noStrike" kern="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Равнобедренный треугольник 27">
              <a:extLst>
                <a:ext uri="{FF2B5EF4-FFF2-40B4-BE49-F238E27FC236}">
                  <a16:creationId xmlns:a16="http://schemas.microsoft.com/office/drawing/2014/main" id="{52998FD4-6EA0-436A-9DB9-A7077EA713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5400000">
              <a:off x="1308227" y="1942374"/>
              <a:ext cx="521714" cy="199149"/>
            </a:xfrm>
            <a:prstGeom prst="triangl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ADD68913-EDBD-41EC-81BE-AA8198A3C0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65013" y="471484"/>
              <a:ext cx="540000" cy="540000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0" cap="none" spc="0" normalizeH="0" baseline="0" noProof="1">
                  <a:ln>
                    <a:noFill/>
                  </a:ln>
                  <a:solidFill>
                    <a:srgbClr val="8DAB8E">
                      <a:lumMod val="50000"/>
                    </a:srgbClr>
                  </a:solidFill>
                  <a:effectLst/>
                  <a:uLnTx/>
                  <a:uFillTx/>
                  <a:latin typeface="Algerian" panose="04020705040A02060702" pitchFamily="82" charset="0"/>
                  <a:ea typeface="+mn-ea"/>
                  <a:cs typeface="+mn-cs"/>
                </a:rPr>
                <a:t>?</a:t>
              </a:r>
              <a:endParaRPr kumimoji="0" lang="ru-RU" sz="5400" b="0" i="0" u="none" strike="noStrike" kern="0" cap="none" spc="0" normalizeH="0" baseline="0" noProof="1">
                <a:ln>
                  <a:noFill/>
                </a:ln>
                <a:solidFill>
                  <a:srgbClr val="8DAB8E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2" name="Овал 11">
              <a:extLst>
                <a:ext uri="{FF2B5EF4-FFF2-40B4-BE49-F238E27FC236}">
                  <a16:creationId xmlns:a16="http://schemas.microsoft.com/office/drawing/2014/main" id="{EDE24A20-6B68-4AA0-AB38-6CD1D49635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057247" y="1124565"/>
              <a:ext cx="540000" cy="540000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id="{3320EEAE-5B60-41CA-BFC1-40D4D85745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56496" y="1771948"/>
              <a:ext cx="540000" cy="540000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B6113B6-0750-4C0F-AD28-12632CD107E9}"/>
              </a:ext>
            </a:extLst>
          </p:cNvPr>
          <p:cNvSpPr/>
          <p:nvPr/>
        </p:nvSpPr>
        <p:spPr>
          <a:xfrm>
            <a:off x="8593126" y="3141985"/>
            <a:ext cx="6094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1">
                <a:ln>
                  <a:noFill/>
                </a:ln>
                <a:solidFill>
                  <a:srgbClr val="8DAB8E">
                    <a:lumMod val="50000"/>
                  </a:srgb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?</a:t>
            </a:r>
            <a:endParaRPr kumimoji="0" lang="ru-RU" sz="4400" b="0" i="0" u="none" strike="noStrike" kern="1200" cap="none" spc="0" normalizeH="0" baseline="0" noProof="1">
              <a:ln>
                <a:noFill/>
              </a:ln>
              <a:solidFill>
                <a:srgbClr val="8DAB8E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B6113B6-0750-4C0F-AD28-12632CD107E9}"/>
              </a:ext>
            </a:extLst>
          </p:cNvPr>
          <p:cNvSpPr/>
          <p:nvPr/>
        </p:nvSpPr>
        <p:spPr>
          <a:xfrm>
            <a:off x="3643280" y="4662009"/>
            <a:ext cx="6094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1">
                <a:ln>
                  <a:noFill/>
                </a:ln>
                <a:solidFill>
                  <a:srgbClr val="8DAB8E">
                    <a:lumMod val="50000"/>
                  </a:srgb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?</a:t>
            </a:r>
            <a:endParaRPr kumimoji="0" lang="ru-RU" sz="4400" b="0" i="0" u="none" strike="noStrike" kern="1200" cap="none" spc="0" normalizeH="0" baseline="0" noProof="1">
              <a:ln>
                <a:noFill/>
              </a:ln>
              <a:solidFill>
                <a:srgbClr val="8DAB8E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3946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016437300"/>
              </p:ext>
            </p:extLst>
          </p:nvPr>
        </p:nvGraphicFramePr>
        <p:xfrm>
          <a:off x="406810" y="1225296"/>
          <a:ext cx="11785190" cy="5299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587878256"/>
              </p:ext>
            </p:extLst>
          </p:nvPr>
        </p:nvGraphicFramePr>
        <p:xfrm>
          <a:off x="1867905" y="4681048"/>
          <a:ext cx="8456190" cy="1890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7408C7-12FE-4166-8B06-D8075150B69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12192000" cy="1225296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55EF2DB-793D-402E-BE62-D87D84147B6B}"/>
              </a:ext>
            </a:extLst>
          </p:cNvPr>
          <p:cNvSpPr/>
          <p:nvPr/>
        </p:nvSpPr>
        <p:spPr>
          <a:xfrm>
            <a:off x="203404" y="6658"/>
            <a:ext cx="121919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spcBef>
                <a:spcPct val="20000"/>
              </a:spcBef>
            </a:pP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ishlatilishiga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53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/>
          <p:cNvSpPr>
            <a:spLocks noEditPoints="1"/>
          </p:cNvSpPr>
          <p:nvPr/>
        </p:nvSpPr>
        <p:spPr bwMode="auto">
          <a:xfrm>
            <a:off x="4837369" y="308058"/>
            <a:ext cx="3259061" cy="6539677"/>
          </a:xfrm>
          <a:custGeom>
            <a:avLst/>
            <a:gdLst>
              <a:gd name="T0" fmla="*/ 770 w 1514"/>
              <a:gd name="T1" fmla="*/ 0 h 5643"/>
              <a:gd name="T2" fmla="*/ 18 w 1514"/>
              <a:gd name="T3" fmla="*/ 745 h 5643"/>
              <a:gd name="T4" fmla="*/ 702 w 1514"/>
              <a:gd name="T5" fmla="*/ 2271 h 5643"/>
              <a:gd name="T6" fmla="*/ 723 w 1514"/>
              <a:gd name="T7" fmla="*/ 4798 h 5643"/>
              <a:gd name="T8" fmla="*/ 770 w 1514"/>
              <a:gd name="T9" fmla="*/ 5643 h 5643"/>
              <a:gd name="T10" fmla="*/ 816 w 1514"/>
              <a:gd name="T11" fmla="*/ 4803 h 5643"/>
              <a:gd name="T12" fmla="*/ 872 w 1514"/>
              <a:gd name="T13" fmla="*/ 2278 h 5643"/>
              <a:gd name="T14" fmla="*/ 1514 w 1514"/>
              <a:gd name="T15" fmla="*/ 745 h 5643"/>
              <a:gd name="T16" fmla="*/ 770 w 1514"/>
              <a:gd name="T17" fmla="*/ 0 h 5643"/>
              <a:gd name="T18" fmla="*/ 381 w 1514"/>
              <a:gd name="T19" fmla="*/ 1217 h 5643"/>
              <a:gd name="T20" fmla="*/ 159 w 1514"/>
              <a:gd name="T21" fmla="*/ 745 h 5643"/>
              <a:gd name="T22" fmla="*/ 770 w 1514"/>
              <a:gd name="T23" fmla="*/ 133 h 5643"/>
              <a:gd name="T24" fmla="*/ 1382 w 1514"/>
              <a:gd name="T25" fmla="*/ 745 h 5643"/>
              <a:gd name="T26" fmla="*/ 1048 w 1514"/>
              <a:gd name="T27" fmla="*/ 1311 h 5643"/>
              <a:gd name="T28" fmla="*/ 381 w 1514"/>
              <a:gd name="T29" fmla="*/ 1217 h 5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514" h="5643">
                <a:moveTo>
                  <a:pt x="770" y="0"/>
                </a:moveTo>
                <a:cubicBezTo>
                  <a:pt x="359" y="0"/>
                  <a:pt x="0" y="334"/>
                  <a:pt x="18" y="745"/>
                </a:cubicBezTo>
                <a:cubicBezTo>
                  <a:pt x="47" y="1432"/>
                  <a:pt x="656" y="1558"/>
                  <a:pt x="702" y="2271"/>
                </a:cubicBezTo>
                <a:cubicBezTo>
                  <a:pt x="736" y="2806"/>
                  <a:pt x="723" y="3445"/>
                  <a:pt x="723" y="4798"/>
                </a:cubicBezTo>
                <a:cubicBezTo>
                  <a:pt x="723" y="4939"/>
                  <a:pt x="734" y="5643"/>
                  <a:pt x="770" y="5643"/>
                </a:cubicBezTo>
                <a:cubicBezTo>
                  <a:pt x="807" y="5643"/>
                  <a:pt x="816" y="4943"/>
                  <a:pt x="816" y="4803"/>
                </a:cubicBezTo>
                <a:cubicBezTo>
                  <a:pt x="816" y="3462"/>
                  <a:pt x="842" y="2810"/>
                  <a:pt x="872" y="2278"/>
                </a:cubicBezTo>
                <a:cubicBezTo>
                  <a:pt x="912" y="1563"/>
                  <a:pt x="1514" y="1312"/>
                  <a:pt x="1514" y="745"/>
                </a:cubicBezTo>
                <a:cubicBezTo>
                  <a:pt x="1514" y="334"/>
                  <a:pt x="1181" y="0"/>
                  <a:pt x="770" y="0"/>
                </a:cubicBezTo>
                <a:close/>
                <a:moveTo>
                  <a:pt x="381" y="1217"/>
                </a:moveTo>
                <a:cubicBezTo>
                  <a:pt x="280" y="1111"/>
                  <a:pt x="159" y="935"/>
                  <a:pt x="159" y="745"/>
                </a:cubicBezTo>
                <a:cubicBezTo>
                  <a:pt x="159" y="407"/>
                  <a:pt x="432" y="133"/>
                  <a:pt x="770" y="133"/>
                </a:cubicBezTo>
                <a:cubicBezTo>
                  <a:pt x="1108" y="133"/>
                  <a:pt x="1382" y="407"/>
                  <a:pt x="1382" y="745"/>
                </a:cubicBezTo>
                <a:cubicBezTo>
                  <a:pt x="1382" y="829"/>
                  <a:pt x="1330" y="1116"/>
                  <a:pt x="1048" y="1311"/>
                </a:cubicBezTo>
                <a:cubicBezTo>
                  <a:pt x="822" y="1467"/>
                  <a:pt x="603" y="1448"/>
                  <a:pt x="381" y="1217"/>
                </a:cubicBezTo>
                <a:close/>
              </a:path>
            </a:pathLst>
          </a:custGeom>
          <a:solidFill>
            <a:srgbClr val="92D050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112655" tIns="56327" rIns="112655" bIns="56327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400" b="0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Freeform 10"/>
          <p:cNvSpPr>
            <a:spLocks noEditPoints="1"/>
          </p:cNvSpPr>
          <p:nvPr/>
        </p:nvSpPr>
        <p:spPr bwMode="auto">
          <a:xfrm>
            <a:off x="3435576" y="1951732"/>
            <a:ext cx="2934219" cy="4947131"/>
          </a:xfrm>
          <a:custGeom>
            <a:avLst/>
            <a:gdLst>
              <a:gd name="T0" fmla="*/ 0 w 1725"/>
              <a:gd name="T1" fmla="*/ 728 h 3136"/>
              <a:gd name="T2" fmla="*/ 654 w 1725"/>
              <a:gd name="T3" fmla="*/ 1382 h 3136"/>
              <a:gd name="T4" fmla="*/ 1577 w 1725"/>
              <a:gd name="T5" fmla="*/ 1789 h 3136"/>
              <a:gd name="T6" fmla="*/ 1669 w 1725"/>
              <a:gd name="T7" fmla="*/ 3119 h 3136"/>
              <a:gd name="T8" fmla="*/ 1666 w 1725"/>
              <a:gd name="T9" fmla="*/ 1513 h 3136"/>
              <a:gd name="T10" fmla="*/ 654 w 1725"/>
              <a:gd name="T11" fmla="*/ 73 h 3136"/>
              <a:gd name="T12" fmla="*/ 0 w 1725"/>
              <a:gd name="T13" fmla="*/ 728 h 3136"/>
              <a:gd name="T14" fmla="*/ 119 w 1725"/>
              <a:gd name="T15" fmla="*/ 727 h 3136"/>
              <a:gd name="T16" fmla="*/ 858 w 1725"/>
              <a:gd name="T17" fmla="*/ 232 h 3136"/>
              <a:gd name="T18" fmla="*/ 858 w 1725"/>
              <a:gd name="T19" fmla="*/ 232 h 3136"/>
              <a:gd name="T20" fmla="*/ 1517 w 1725"/>
              <a:gd name="T21" fmla="*/ 1260 h 3136"/>
              <a:gd name="T22" fmla="*/ 1327 w 1725"/>
              <a:gd name="T23" fmla="*/ 1365 h 3136"/>
              <a:gd name="T24" fmla="*/ 654 w 1725"/>
              <a:gd name="T25" fmla="*/ 1263 h 3136"/>
              <a:gd name="T26" fmla="*/ 119 w 1725"/>
              <a:gd name="T27" fmla="*/ 727 h 3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725" h="3136">
                <a:moveTo>
                  <a:pt x="0" y="728"/>
                </a:moveTo>
                <a:cubicBezTo>
                  <a:pt x="0" y="1089"/>
                  <a:pt x="293" y="1382"/>
                  <a:pt x="654" y="1382"/>
                </a:cubicBezTo>
                <a:cubicBezTo>
                  <a:pt x="654" y="1382"/>
                  <a:pt x="1471" y="1368"/>
                  <a:pt x="1577" y="1789"/>
                </a:cubicBezTo>
                <a:cubicBezTo>
                  <a:pt x="1650" y="2081"/>
                  <a:pt x="1614" y="3136"/>
                  <a:pt x="1669" y="3119"/>
                </a:cubicBezTo>
                <a:cubicBezTo>
                  <a:pt x="1725" y="3102"/>
                  <a:pt x="1666" y="1513"/>
                  <a:pt x="1666" y="1513"/>
                </a:cubicBezTo>
                <a:cubicBezTo>
                  <a:pt x="1666" y="0"/>
                  <a:pt x="654" y="73"/>
                  <a:pt x="654" y="73"/>
                </a:cubicBezTo>
                <a:cubicBezTo>
                  <a:pt x="293" y="73"/>
                  <a:pt x="0" y="366"/>
                  <a:pt x="0" y="728"/>
                </a:cubicBezTo>
                <a:close/>
                <a:moveTo>
                  <a:pt x="119" y="727"/>
                </a:moveTo>
                <a:cubicBezTo>
                  <a:pt x="119" y="431"/>
                  <a:pt x="464" y="101"/>
                  <a:pt x="858" y="232"/>
                </a:cubicBezTo>
                <a:cubicBezTo>
                  <a:pt x="858" y="232"/>
                  <a:pt x="858" y="232"/>
                  <a:pt x="858" y="232"/>
                </a:cubicBezTo>
                <a:cubicBezTo>
                  <a:pt x="1302" y="379"/>
                  <a:pt x="1461" y="872"/>
                  <a:pt x="1517" y="1260"/>
                </a:cubicBezTo>
                <a:cubicBezTo>
                  <a:pt x="1530" y="1352"/>
                  <a:pt x="1487" y="1434"/>
                  <a:pt x="1327" y="1365"/>
                </a:cubicBezTo>
                <a:cubicBezTo>
                  <a:pt x="1190" y="1306"/>
                  <a:pt x="976" y="1254"/>
                  <a:pt x="654" y="1263"/>
                </a:cubicBezTo>
                <a:cubicBezTo>
                  <a:pt x="358" y="1263"/>
                  <a:pt x="119" y="1023"/>
                  <a:pt x="119" y="727"/>
                </a:cubicBezTo>
                <a:close/>
              </a:path>
            </a:pathLst>
          </a:custGeom>
          <a:solidFill>
            <a:srgbClr val="92D050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112655" tIns="56327" rIns="112655" bIns="56327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Freeform 8"/>
          <p:cNvSpPr>
            <a:spLocks noEditPoints="1"/>
          </p:cNvSpPr>
          <p:nvPr/>
        </p:nvSpPr>
        <p:spPr bwMode="auto">
          <a:xfrm>
            <a:off x="6734146" y="4229876"/>
            <a:ext cx="2632845" cy="2658947"/>
          </a:xfrm>
          <a:custGeom>
            <a:avLst/>
            <a:gdLst>
              <a:gd name="T0" fmla="*/ 790 w 1444"/>
              <a:gd name="T1" fmla="*/ 20 h 1653"/>
              <a:gd name="T2" fmla="*/ 172 w 1444"/>
              <a:gd name="T3" fmla="*/ 389 h 1653"/>
              <a:gd name="T4" fmla="*/ 58 w 1444"/>
              <a:gd name="T5" fmla="*/ 1653 h 1653"/>
              <a:gd name="T6" fmla="*/ 136 w 1444"/>
              <a:gd name="T7" fmla="*/ 1463 h 1653"/>
              <a:gd name="T8" fmla="*/ 783 w 1444"/>
              <a:gd name="T9" fmla="*/ 1329 h 1653"/>
              <a:gd name="T10" fmla="*/ 1444 w 1444"/>
              <a:gd name="T11" fmla="*/ 675 h 1653"/>
              <a:gd name="T12" fmla="*/ 790 w 1444"/>
              <a:gd name="T13" fmla="*/ 20 h 1653"/>
              <a:gd name="T14" fmla="*/ 792 w 1444"/>
              <a:gd name="T15" fmla="*/ 1206 h 1653"/>
              <a:gd name="T16" fmla="*/ 324 w 1444"/>
              <a:gd name="T17" fmla="*/ 1248 h 1653"/>
              <a:gd name="T18" fmla="*/ 170 w 1444"/>
              <a:gd name="T19" fmla="*/ 1129 h 1653"/>
              <a:gd name="T20" fmla="*/ 337 w 1444"/>
              <a:gd name="T21" fmla="*/ 389 h 1653"/>
              <a:gd name="T22" fmla="*/ 792 w 1444"/>
              <a:gd name="T23" fmla="*/ 135 h 1653"/>
              <a:gd name="T24" fmla="*/ 1328 w 1444"/>
              <a:gd name="T25" fmla="*/ 671 h 1653"/>
              <a:gd name="T26" fmla="*/ 792 w 1444"/>
              <a:gd name="T27" fmla="*/ 1206 h 1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444" h="1653">
                <a:moveTo>
                  <a:pt x="790" y="20"/>
                </a:moveTo>
                <a:cubicBezTo>
                  <a:pt x="453" y="39"/>
                  <a:pt x="262" y="224"/>
                  <a:pt x="172" y="389"/>
                </a:cubicBezTo>
                <a:cubicBezTo>
                  <a:pt x="0" y="703"/>
                  <a:pt x="0" y="1653"/>
                  <a:pt x="58" y="1653"/>
                </a:cubicBezTo>
                <a:cubicBezTo>
                  <a:pt x="99" y="1653"/>
                  <a:pt x="57" y="1579"/>
                  <a:pt x="136" y="1463"/>
                </a:cubicBezTo>
                <a:cubicBezTo>
                  <a:pt x="221" y="1338"/>
                  <a:pt x="783" y="1329"/>
                  <a:pt x="783" y="1329"/>
                </a:cubicBezTo>
                <a:cubicBezTo>
                  <a:pt x="1151" y="1329"/>
                  <a:pt x="1444" y="1036"/>
                  <a:pt x="1444" y="675"/>
                </a:cubicBezTo>
                <a:cubicBezTo>
                  <a:pt x="1444" y="313"/>
                  <a:pt x="1151" y="0"/>
                  <a:pt x="790" y="20"/>
                </a:cubicBezTo>
                <a:close/>
                <a:moveTo>
                  <a:pt x="792" y="1206"/>
                </a:moveTo>
                <a:cubicBezTo>
                  <a:pt x="582" y="1199"/>
                  <a:pt x="427" y="1223"/>
                  <a:pt x="324" y="1248"/>
                </a:cubicBezTo>
                <a:cubicBezTo>
                  <a:pt x="222" y="1273"/>
                  <a:pt x="170" y="1254"/>
                  <a:pt x="170" y="1129"/>
                </a:cubicBezTo>
                <a:cubicBezTo>
                  <a:pt x="170" y="923"/>
                  <a:pt x="204" y="603"/>
                  <a:pt x="337" y="389"/>
                </a:cubicBezTo>
                <a:cubicBezTo>
                  <a:pt x="432" y="237"/>
                  <a:pt x="600" y="135"/>
                  <a:pt x="792" y="135"/>
                </a:cubicBezTo>
                <a:cubicBezTo>
                  <a:pt x="1088" y="135"/>
                  <a:pt x="1328" y="375"/>
                  <a:pt x="1328" y="671"/>
                </a:cubicBezTo>
                <a:cubicBezTo>
                  <a:pt x="1328" y="966"/>
                  <a:pt x="1088" y="1206"/>
                  <a:pt x="792" y="1206"/>
                </a:cubicBezTo>
                <a:close/>
              </a:path>
            </a:pathLst>
          </a:custGeom>
          <a:solidFill>
            <a:srgbClr val="92D050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112655" tIns="56327" rIns="112655" bIns="56327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Freeform 7"/>
          <p:cNvSpPr>
            <a:spLocks noEditPoints="1"/>
          </p:cNvSpPr>
          <p:nvPr/>
        </p:nvSpPr>
        <p:spPr bwMode="auto">
          <a:xfrm>
            <a:off x="6581503" y="1969554"/>
            <a:ext cx="2741797" cy="5034073"/>
          </a:xfrm>
          <a:custGeom>
            <a:avLst/>
            <a:gdLst>
              <a:gd name="T0" fmla="*/ 1072 w 1726"/>
              <a:gd name="T1" fmla="*/ 73 h 3136"/>
              <a:gd name="T2" fmla="*/ 60 w 1726"/>
              <a:gd name="T3" fmla="*/ 1513 h 3136"/>
              <a:gd name="T4" fmla="*/ 57 w 1726"/>
              <a:gd name="T5" fmla="*/ 3119 h 3136"/>
              <a:gd name="T6" fmla="*/ 149 w 1726"/>
              <a:gd name="T7" fmla="*/ 1789 h 3136"/>
              <a:gd name="T8" fmla="*/ 1072 w 1726"/>
              <a:gd name="T9" fmla="*/ 1382 h 3136"/>
              <a:gd name="T10" fmla="*/ 1726 w 1726"/>
              <a:gd name="T11" fmla="*/ 728 h 3136"/>
              <a:gd name="T12" fmla="*/ 1072 w 1726"/>
              <a:gd name="T13" fmla="*/ 73 h 3136"/>
              <a:gd name="T14" fmla="*/ 1072 w 1726"/>
              <a:gd name="T15" fmla="*/ 1263 h 3136"/>
              <a:gd name="T16" fmla="*/ 399 w 1726"/>
              <a:gd name="T17" fmla="*/ 1365 h 3136"/>
              <a:gd name="T18" fmla="*/ 209 w 1726"/>
              <a:gd name="T19" fmla="*/ 1260 h 3136"/>
              <a:gd name="T20" fmla="*/ 867 w 1726"/>
              <a:gd name="T21" fmla="*/ 232 h 3136"/>
              <a:gd name="T22" fmla="*/ 867 w 1726"/>
              <a:gd name="T23" fmla="*/ 232 h 3136"/>
              <a:gd name="T24" fmla="*/ 1607 w 1726"/>
              <a:gd name="T25" fmla="*/ 727 h 3136"/>
              <a:gd name="T26" fmla="*/ 1072 w 1726"/>
              <a:gd name="T27" fmla="*/ 1263 h 3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726" h="3136">
                <a:moveTo>
                  <a:pt x="1072" y="73"/>
                </a:moveTo>
                <a:cubicBezTo>
                  <a:pt x="1072" y="73"/>
                  <a:pt x="60" y="0"/>
                  <a:pt x="60" y="1513"/>
                </a:cubicBezTo>
                <a:cubicBezTo>
                  <a:pt x="60" y="1513"/>
                  <a:pt x="0" y="3102"/>
                  <a:pt x="57" y="3119"/>
                </a:cubicBezTo>
                <a:cubicBezTo>
                  <a:pt x="111" y="3136"/>
                  <a:pt x="75" y="2081"/>
                  <a:pt x="149" y="1789"/>
                </a:cubicBezTo>
                <a:cubicBezTo>
                  <a:pt x="255" y="1368"/>
                  <a:pt x="1072" y="1382"/>
                  <a:pt x="1072" y="1382"/>
                </a:cubicBezTo>
                <a:cubicBezTo>
                  <a:pt x="1433" y="1382"/>
                  <a:pt x="1726" y="1089"/>
                  <a:pt x="1726" y="728"/>
                </a:cubicBezTo>
                <a:cubicBezTo>
                  <a:pt x="1726" y="366"/>
                  <a:pt x="1433" y="73"/>
                  <a:pt x="1072" y="73"/>
                </a:cubicBezTo>
                <a:close/>
                <a:moveTo>
                  <a:pt x="1072" y="1263"/>
                </a:moveTo>
                <a:cubicBezTo>
                  <a:pt x="750" y="1254"/>
                  <a:pt x="536" y="1306"/>
                  <a:pt x="399" y="1365"/>
                </a:cubicBezTo>
                <a:cubicBezTo>
                  <a:pt x="239" y="1434"/>
                  <a:pt x="196" y="1352"/>
                  <a:pt x="209" y="1260"/>
                </a:cubicBezTo>
                <a:cubicBezTo>
                  <a:pt x="265" y="872"/>
                  <a:pt x="424" y="379"/>
                  <a:pt x="867" y="232"/>
                </a:cubicBezTo>
                <a:cubicBezTo>
                  <a:pt x="867" y="232"/>
                  <a:pt x="867" y="232"/>
                  <a:pt x="867" y="232"/>
                </a:cubicBezTo>
                <a:cubicBezTo>
                  <a:pt x="1262" y="101"/>
                  <a:pt x="1607" y="431"/>
                  <a:pt x="1607" y="727"/>
                </a:cubicBezTo>
                <a:cubicBezTo>
                  <a:pt x="1607" y="1023"/>
                  <a:pt x="1367" y="1263"/>
                  <a:pt x="1072" y="1263"/>
                </a:cubicBezTo>
                <a:close/>
              </a:path>
            </a:pathLst>
          </a:custGeom>
          <a:solidFill>
            <a:srgbClr val="92D050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112655" tIns="56327" rIns="112655" bIns="56327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Freeform 11"/>
          <p:cNvSpPr>
            <a:spLocks noEditPoints="1"/>
          </p:cNvSpPr>
          <p:nvPr/>
        </p:nvSpPr>
        <p:spPr bwMode="auto">
          <a:xfrm>
            <a:off x="3140652" y="4102120"/>
            <a:ext cx="3112049" cy="2705103"/>
          </a:xfrm>
          <a:custGeom>
            <a:avLst/>
            <a:gdLst>
              <a:gd name="T0" fmla="*/ 0 w 1445"/>
              <a:gd name="T1" fmla="*/ 675 h 1653"/>
              <a:gd name="T2" fmla="*/ 662 w 1445"/>
              <a:gd name="T3" fmla="*/ 1329 h 1653"/>
              <a:gd name="T4" fmla="*/ 1309 w 1445"/>
              <a:gd name="T5" fmla="*/ 1463 h 1653"/>
              <a:gd name="T6" fmla="*/ 1387 w 1445"/>
              <a:gd name="T7" fmla="*/ 1653 h 1653"/>
              <a:gd name="T8" fmla="*/ 1273 w 1445"/>
              <a:gd name="T9" fmla="*/ 389 h 1653"/>
              <a:gd name="T10" fmla="*/ 655 w 1445"/>
              <a:gd name="T11" fmla="*/ 20 h 1653"/>
              <a:gd name="T12" fmla="*/ 0 w 1445"/>
              <a:gd name="T13" fmla="*/ 675 h 1653"/>
              <a:gd name="T14" fmla="*/ 117 w 1445"/>
              <a:gd name="T15" fmla="*/ 671 h 1653"/>
              <a:gd name="T16" fmla="*/ 652 w 1445"/>
              <a:gd name="T17" fmla="*/ 135 h 1653"/>
              <a:gd name="T18" fmla="*/ 1108 w 1445"/>
              <a:gd name="T19" fmla="*/ 389 h 1653"/>
              <a:gd name="T20" fmla="*/ 1275 w 1445"/>
              <a:gd name="T21" fmla="*/ 1129 h 1653"/>
              <a:gd name="T22" fmla="*/ 1121 w 1445"/>
              <a:gd name="T23" fmla="*/ 1248 h 1653"/>
              <a:gd name="T24" fmla="*/ 652 w 1445"/>
              <a:gd name="T25" fmla="*/ 1206 h 1653"/>
              <a:gd name="T26" fmla="*/ 117 w 1445"/>
              <a:gd name="T27" fmla="*/ 671 h 1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445" h="1653">
                <a:moveTo>
                  <a:pt x="0" y="675"/>
                </a:moveTo>
                <a:cubicBezTo>
                  <a:pt x="0" y="1036"/>
                  <a:pt x="294" y="1329"/>
                  <a:pt x="662" y="1329"/>
                </a:cubicBezTo>
                <a:cubicBezTo>
                  <a:pt x="662" y="1329"/>
                  <a:pt x="1224" y="1338"/>
                  <a:pt x="1309" y="1463"/>
                </a:cubicBezTo>
                <a:cubicBezTo>
                  <a:pt x="1388" y="1579"/>
                  <a:pt x="1346" y="1653"/>
                  <a:pt x="1387" y="1653"/>
                </a:cubicBezTo>
                <a:cubicBezTo>
                  <a:pt x="1445" y="1653"/>
                  <a:pt x="1445" y="703"/>
                  <a:pt x="1273" y="389"/>
                </a:cubicBezTo>
                <a:cubicBezTo>
                  <a:pt x="1183" y="224"/>
                  <a:pt x="992" y="39"/>
                  <a:pt x="655" y="20"/>
                </a:cubicBezTo>
                <a:cubicBezTo>
                  <a:pt x="294" y="0"/>
                  <a:pt x="0" y="313"/>
                  <a:pt x="0" y="675"/>
                </a:cubicBezTo>
                <a:close/>
                <a:moveTo>
                  <a:pt x="117" y="671"/>
                </a:moveTo>
                <a:cubicBezTo>
                  <a:pt x="117" y="375"/>
                  <a:pt x="357" y="135"/>
                  <a:pt x="652" y="135"/>
                </a:cubicBezTo>
                <a:cubicBezTo>
                  <a:pt x="845" y="135"/>
                  <a:pt x="1013" y="237"/>
                  <a:pt x="1108" y="389"/>
                </a:cubicBezTo>
                <a:cubicBezTo>
                  <a:pt x="1241" y="603"/>
                  <a:pt x="1275" y="923"/>
                  <a:pt x="1275" y="1129"/>
                </a:cubicBezTo>
                <a:cubicBezTo>
                  <a:pt x="1275" y="1254"/>
                  <a:pt x="1223" y="1273"/>
                  <a:pt x="1121" y="1248"/>
                </a:cubicBezTo>
                <a:cubicBezTo>
                  <a:pt x="1018" y="1223"/>
                  <a:pt x="863" y="1199"/>
                  <a:pt x="652" y="1206"/>
                </a:cubicBezTo>
                <a:cubicBezTo>
                  <a:pt x="357" y="1206"/>
                  <a:pt x="117" y="966"/>
                  <a:pt x="117" y="671"/>
                </a:cubicBezTo>
                <a:close/>
              </a:path>
            </a:pathLst>
          </a:custGeom>
          <a:solidFill>
            <a:srgbClr val="92D050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112655" tIns="56327" rIns="112655" bIns="56327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9458960" y="243840"/>
            <a:ext cx="2585091" cy="3020790"/>
          </a:xfrm>
          <a:prstGeom prst="rect">
            <a:avLst/>
          </a:prstGeom>
          <a:noFill/>
        </p:spPr>
        <p:txBody>
          <a:bodyPr wrap="square" lIns="112655" tIns="56327" rIns="112655" bIns="56327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9323300" y="1619790"/>
            <a:ext cx="2384111" cy="1562445"/>
          </a:xfrm>
          <a:prstGeom prst="rect">
            <a:avLst/>
          </a:prstGeom>
          <a:noFill/>
        </p:spPr>
        <p:txBody>
          <a:bodyPr wrap="square" lIns="112655" tIns="56327" rIns="112655" bIns="56327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Biz,</a:t>
            </a:r>
            <a:r>
              <a:rPr kumimoji="0" lang="en-US" sz="2400" b="0" i="0" u="none" strike="noStrike" kern="1200" cap="none" spc="0" normalizeH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0" i="1" u="none" strike="noStrike" kern="1200" cap="none" spc="0" normalizeH="0" noProof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albatta, </a:t>
            </a:r>
            <a:r>
              <a:rPr kumimoji="0" lang="en-US" sz="2400" b="0" i="0" u="none" strike="noStrike" kern="1200" cap="none" spc="0" normalizeH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kutubxonaga boramiz.</a:t>
            </a:r>
            <a:endParaRPr kumimoji="0" lang="en-US" sz="2400" b="1" i="0" u="none" strike="noStrike" kern="1200" cap="none" spc="0" normalizeH="0" baseline="0" noProof="1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15291" y="3835050"/>
            <a:ext cx="3383280" cy="1525576"/>
          </a:xfrm>
          <a:prstGeom prst="rect">
            <a:avLst/>
          </a:prstGeom>
          <a:noFill/>
        </p:spPr>
        <p:txBody>
          <a:bodyPr wrap="square" lIns="112655" tIns="56327" rIns="112655" bIns="56327" rtlCol="0">
            <a:noAutofit/>
          </a:bodyPr>
          <a:lstStyle/>
          <a:p>
            <a:pPr lvl="0"/>
            <a:r>
              <a:rPr kumimoji="0" lang="en-US" sz="240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Darhaqiqat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,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Abdurauf</a:t>
            </a:r>
            <a:r>
              <a:rPr kumimoji="0" lang="en-US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Fitrat</a:t>
            </a:r>
            <a:r>
              <a:rPr lang="uz-Latn-UZ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o‘zbek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uz-Latn-UZ" sz="2400" dirty="0">
                <a:latin typeface="Arial" pitchFamily="34" charset="0"/>
                <a:cs typeface="Arial" pitchFamily="34" charset="0"/>
              </a:rPr>
              <a:t>adabiyoti ravnaqiga salmoqli hissa qo‘sh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gan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512179" y="4736430"/>
            <a:ext cx="2535181" cy="1120325"/>
          </a:xfrm>
          <a:prstGeom prst="rect">
            <a:avLst/>
          </a:prstGeom>
          <a:noFill/>
        </p:spPr>
        <p:txBody>
          <a:bodyPr wrap="square" lIns="112655" tIns="56327" rIns="112655" bIns="56327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noProof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kumimoji="0" lang="en-US" sz="2400" b="1" i="0" u="none" strike="noStrike" kern="1200" cap="none" spc="0" normalizeH="0" baseline="0" noProof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emak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noProof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darhaqiqat</a:t>
            </a:r>
            <a:endParaRPr kumimoji="0" lang="en-US" sz="2400" b="1" i="0" u="none" strike="noStrike" kern="1200" cap="none" spc="0" normalizeH="0" baseline="0" noProof="1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1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873355" y="4864497"/>
            <a:ext cx="2535181" cy="992258"/>
          </a:xfrm>
          <a:prstGeom prst="rect">
            <a:avLst/>
          </a:prstGeom>
          <a:noFill/>
        </p:spPr>
        <p:txBody>
          <a:bodyPr wrap="square" lIns="112655" tIns="56327" rIns="112655" bIns="56327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noProof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birinchidan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ikkinchidan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512179" y="2832263"/>
            <a:ext cx="2535181" cy="799153"/>
          </a:xfrm>
          <a:prstGeom prst="rect">
            <a:avLst/>
          </a:prstGeom>
          <a:noFill/>
        </p:spPr>
        <p:txBody>
          <a:bodyPr wrap="square" lIns="112655" tIns="56327" rIns="112655" bIns="56327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noProof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kumimoji="0" lang="en-US" sz="2400" b="1" i="0" u="none" strike="noStrike" kern="1200" cap="none" spc="0" normalizeH="0" baseline="0" noProof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enimcha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noProof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sizningcha</a:t>
            </a:r>
            <a:endParaRPr kumimoji="0" lang="en-US" sz="2400" b="1" i="0" u="none" strike="noStrike" kern="1200" cap="none" spc="0" normalizeH="0" baseline="0" noProof="1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199308" y="579678"/>
            <a:ext cx="2535181" cy="1167595"/>
          </a:xfrm>
          <a:prstGeom prst="rect">
            <a:avLst/>
          </a:prstGeom>
          <a:noFill/>
        </p:spPr>
        <p:txBody>
          <a:bodyPr wrap="square" lIns="112655" tIns="56327" rIns="112655" bIns="56327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Kirish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so‘zlar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942002" y="2779342"/>
            <a:ext cx="2535181" cy="970575"/>
          </a:xfrm>
          <a:prstGeom prst="rect">
            <a:avLst/>
          </a:prstGeom>
          <a:noFill/>
        </p:spPr>
        <p:txBody>
          <a:bodyPr wrap="square" lIns="112655" tIns="56327" rIns="112655" bIns="56327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noProof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albatta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noProof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shubhasiz</a:t>
            </a:r>
            <a:endParaRPr kumimoji="0" lang="en-US" sz="2400" b="1" i="0" u="none" strike="noStrike" kern="1200" cap="none" spc="0" normalizeH="0" baseline="0" noProof="1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Teardrop 60"/>
          <p:cNvSpPr/>
          <p:nvPr/>
        </p:nvSpPr>
        <p:spPr bwMode="auto">
          <a:xfrm rot="8100000">
            <a:off x="2325627" y="266469"/>
            <a:ext cx="681448" cy="611708"/>
          </a:xfrm>
          <a:prstGeom prst="teardrop">
            <a:avLst>
              <a:gd name="adj" fmla="val 122191"/>
            </a:avLst>
          </a:prstGeom>
          <a:solidFill>
            <a:srgbClr val="00B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12655" tIns="56327" rIns="112655" bIns="56327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Teardrop 60"/>
          <p:cNvSpPr/>
          <p:nvPr/>
        </p:nvSpPr>
        <p:spPr bwMode="auto">
          <a:xfrm rot="8100000">
            <a:off x="9794597" y="564917"/>
            <a:ext cx="681448" cy="611708"/>
          </a:xfrm>
          <a:prstGeom prst="teardrop">
            <a:avLst>
              <a:gd name="adj" fmla="val 122191"/>
            </a:avLst>
          </a:prstGeom>
          <a:solidFill>
            <a:srgbClr val="00B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12655" tIns="56327" rIns="112655" bIns="56327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Teardrop 60"/>
          <p:cNvSpPr/>
          <p:nvPr/>
        </p:nvSpPr>
        <p:spPr bwMode="auto">
          <a:xfrm rot="8100000">
            <a:off x="1120141" y="2915391"/>
            <a:ext cx="681448" cy="611708"/>
          </a:xfrm>
          <a:prstGeom prst="teardrop">
            <a:avLst>
              <a:gd name="adj" fmla="val 122191"/>
            </a:avLst>
          </a:prstGeom>
          <a:solidFill>
            <a:srgbClr val="00B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12655" tIns="56327" rIns="112655" bIns="56327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59440" y="1158908"/>
            <a:ext cx="3076136" cy="118049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112655" tIns="56327" rIns="112655" bIns="56327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1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ardrop 60"/>
          <p:cNvSpPr/>
          <p:nvPr/>
        </p:nvSpPr>
        <p:spPr bwMode="auto">
          <a:xfrm rot="8100000">
            <a:off x="2209856" y="5621924"/>
            <a:ext cx="681448" cy="611708"/>
          </a:xfrm>
          <a:prstGeom prst="teardrop">
            <a:avLst>
              <a:gd name="adj" fmla="val 122191"/>
            </a:avLst>
          </a:prstGeom>
          <a:solidFill>
            <a:srgbClr val="00B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12655" tIns="56327" rIns="112655" bIns="56327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ardrop 60"/>
          <p:cNvSpPr/>
          <p:nvPr/>
        </p:nvSpPr>
        <p:spPr bwMode="auto">
          <a:xfrm rot="8100000">
            <a:off x="10274924" y="2925986"/>
            <a:ext cx="681448" cy="611708"/>
          </a:xfrm>
          <a:prstGeom prst="teardrop">
            <a:avLst>
              <a:gd name="adj" fmla="val 122191"/>
            </a:avLst>
          </a:prstGeom>
          <a:solidFill>
            <a:srgbClr val="00B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12655" tIns="56327" rIns="112655" bIns="56327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BB62DA9-BC93-4F14-BCB2-A02EF4E96B2B}"/>
              </a:ext>
            </a:extLst>
          </p:cNvPr>
          <p:cNvSpPr/>
          <p:nvPr/>
        </p:nvSpPr>
        <p:spPr>
          <a:xfrm>
            <a:off x="9351088" y="3755652"/>
            <a:ext cx="265090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Cho‘lpon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2000" i="1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birinchidan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an’anaviy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sharqona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bilimlardan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2000" b="0" i="1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ikkinchidan</a:t>
            </a:r>
            <a:r>
              <a:rPr kumimoji="0" lang="en-US" sz="2000" b="0" i="1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yevropacha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tahsil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va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tarbiya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oldi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. 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C1E69ED-5BC0-4875-BA5A-2E951240A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4137" y="5855309"/>
            <a:ext cx="1104483" cy="9481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C6ACCDD-3EB4-4A22-956A-BB95F79D89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461" y="5486250"/>
            <a:ext cx="3090940" cy="119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849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36" grpId="0"/>
      <p:bldP spid="62" grpId="0"/>
      <p:bldP spid="63" grpId="0"/>
      <p:bldP spid="64" grpId="0"/>
      <p:bldP spid="66" grpId="0"/>
      <p:bldP spid="67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7FB44911-50E6-4AD8-B23A-01D6D74CA14C}"/>
              </a:ext>
            </a:extLst>
          </p:cNvPr>
          <p:cNvSpPr/>
          <p:nvPr/>
        </p:nvSpPr>
        <p:spPr>
          <a:xfrm>
            <a:off x="2757948" y="1367765"/>
            <a:ext cx="5589639" cy="153383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uygʻonish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davrining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yorqin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namoyandalaridan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AF8205BB-97A2-4DCE-B55F-9E3A208FAD8E}"/>
              </a:ext>
            </a:extLst>
          </p:cNvPr>
          <p:cNvSpPr/>
          <p:nvPr/>
        </p:nvSpPr>
        <p:spPr>
          <a:xfrm>
            <a:off x="4905182" y="3138816"/>
            <a:ext cx="5366181" cy="1533832"/>
          </a:xfrm>
          <a:prstGeom prst="roundRect">
            <a:avLst/>
          </a:prstGeom>
          <a:solidFill>
            <a:srgbClr val="36D6CE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Maʼrifatparvar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tarixchi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zabardast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tilshunos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9B177C31-43C4-48A2-A318-7787AE666336}"/>
              </a:ext>
            </a:extLst>
          </p:cNvPr>
          <p:cNvSpPr/>
          <p:nvPr/>
        </p:nvSpPr>
        <p:spPr>
          <a:xfrm>
            <a:off x="6873866" y="4956985"/>
            <a:ext cx="4842612" cy="1556903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Ilk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matbaachilaridan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muallim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FA639F8-0E03-4046-8B6D-4F0EA781C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8135" y="4672648"/>
            <a:ext cx="1597290" cy="1402202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92A7AE0-B4B3-4FEA-9338-AAAA0B5BE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265" y="3782705"/>
            <a:ext cx="2731174" cy="273117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937673-7231-4C73-901E-6D9313CF2F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8696" y="2933030"/>
            <a:ext cx="1481456" cy="130465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651CE11-814C-4F5C-9DD6-B7FE5365D3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3860"/>
            <a:ext cx="12192000" cy="1225296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62533D7-6575-4720-B207-B8F1C79442EB}"/>
              </a:ext>
            </a:extLst>
          </p:cNvPr>
          <p:cNvSpPr/>
          <p:nvPr/>
        </p:nvSpPr>
        <p:spPr>
          <a:xfrm>
            <a:off x="1640852" y="116038"/>
            <a:ext cx="88687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54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54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mavzuning</a:t>
            </a:r>
            <a:r>
              <a:rPr lang="en-US" sz="54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bayoni</a:t>
            </a:r>
            <a:endParaRPr lang="ru-RU" sz="5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419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7FB44911-50E6-4AD8-B23A-01D6D74CA14C}"/>
              </a:ext>
            </a:extLst>
          </p:cNvPr>
          <p:cNvSpPr/>
          <p:nvPr/>
        </p:nvSpPr>
        <p:spPr>
          <a:xfrm>
            <a:off x="2389239" y="1237493"/>
            <a:ext cx="6796322" cy="1697436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z-Cyrl-U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 из ярких представителей периода национального пробуждения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AF8205BB-97A2-4DCE-B55F-9E3A208FAD8E}"/>
              </a:ext>
            </a:extLst>
          </p:cNvPr>
          <p:cNvSpPr/>
          <p:nvPr/>
        </p:nvSpPr>
        <p:spPr>
          <a:xfrm>
            <a:off x="4603729" y="3138816"/>
            <a:ext cx="5557910" cy="1533832"/>
          </a:xfrm>
          <a:prstGeom prst="roundRect">
            <a:avLst/>
          </a:prstGeom>
          <a:solidFill>
            <a:srgbClr val="54B8AC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z-Cyrl-UZ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 просветитель, учён</a:t>
            </a:r>
            <a:r>
              <a:rPr lang="ru-RU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uz-Cyrl-UZ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историк</a:t>
            </a:r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сильный лингвист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9B177C31-43C4-48A2-A318-7787AE666336}"/>
              </a:ext>
            </a:extLst>
          </p:cNvPr>
          <p:cNvSpPr/>
          <p:nvPr/>
        </p:nvSpPr>
        <p:spPr>
          <a:xfrm>
            <a:off x="6602136" y="5040139"/>
            <a:ext cx="5285065" cy="1556903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 из первых узбекских типографов, учитель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3467806-03AE-40DD-AF3B-D54936874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6439" y="2934929"/>
            <a:ext cx="1597290" cy="140220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FA639F8-0E03-4046-8B6D-4F0EA781C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4511" y="4672648"/>
            <a:ext cx="1597290" cy="1402202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E15EB3E-D74B-4F57-92B7-795A3E27D0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194" y="3674516"/>
            <a:ext cx="2731245" cy="273124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19C47C-D3C0-4B3E-B820-01DFECAB3A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22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781036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E21C54E-DAB3-41D8-9CEA-EA70ECDB110F}"/>
              </a:ext>
            </a:extLst>
          </p:cNvPr>
          <p:cNvSpPr/>
          <p:nvPr/>
        </p:nvSpPr>
        <p:spPr>
          <a:xfrm>
            <a:off x="162232" y="155517"/>
            <a:ext cx="120297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Is’hoqxon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0F28FA3-1035-4ABF-A43E-B091E838159B}"/>
              </a:ext>
            </a:extLst>
          </p:cNvPr>
          <p:cNvSpPr/>
          <p:nvPr/>
        </p:nvSpPr>
        <p:spPr>
          <a:xfrm>
            <a:off x="368710" y="2220967"/>
            <a:ext cx="7483518" cy="3170099"/>
          </a:xfrm>
          <a:prstGeom prst="rect">
            <a:avLst/>
          </a:prstGeom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R="0" lvl="0" indent="536575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Isʼhoqxon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Toʻra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Ibrat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1862-yili Namangan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viloyatining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Toʻraqoʻrgʻon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qishlogʻida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ziyoli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oilasida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tavallud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ru-RU" sz="4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87AFB21-7C13-4A2D-A292-D9D34E6C52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715" r="15482"/>
          <a:stretch/>
        </p:blipFill>
        <p:spPr>
          <a:xfrm>
            <a:off x="7852228" y="1747128"/>
            <a:ext cx="3730172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326174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3D861F8-DCAA-4AF3-9058-795B8053787F}"/>
              </a:ext>
            </a:extLst>
          </p:cNvPr>
          <p:cNvSpPr/>
          <p:nvPr/>
        </p:nvSpPr>
        <p:spPr>
          <a:xfrm>
            <a:off x="398205" y="0"/>
            <a:ext cx="115184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3E52095-D3A4-4A76-BAAF-425F3550455B}"/>
              </a:ext>
            </a:extLst>
          </p:cNvPr>
          <p:cNvSpPr/>
          <p:nvPr/>
        </p:nvSpPr>
        <p:spPr>
          <a:xfrm>
            <a:off x="398205" y="1228076"/>
            <a:ext cx="7424995" cy="3046988"/>
          </a:xfrm>
          <a:prstGeom prst="rect">
            <a:avLst/>
          </a:prstGeom>
          <a:ln w="12700">
            <a:solidFill>
              <a:schemeClr val="accent4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R="0" lvl="0" indent="536575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Otasi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Junaydulla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xoʻja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onasi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Hurbibi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otin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xat-savodli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kishilar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boʻlib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o‘qituvchilik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qilishgan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Isʼhoqxon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ota-onasi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qoʻlida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savod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chiqarib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keyin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turli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maktab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va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madrasalarda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oʻqiydi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5808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5DF8693-E003-4133-A6C9-BCEF694B9A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940" y="4275064"/>
            <a:ext cx="3115325" cy="228262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A8DE4FC-FA74-4C93-BBEC-585D34B2C6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6413" y="1939267"/>
            <a:ext cx="3730283" cy="37965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1CA106E-F375-42B5-985F-BD3285B502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5764" y="4292255"/>
            <a:ext cx="3183372" cy="228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883408"/>
      </p:ext>
    </p:extLst>
  </p:cSld>
  <p:clrMapOvr>
    <a:masterClrMapping/>
  </p:clrMapOvr>
  <p:transition spd="slow">
    <p:fade/>
  </p:transition>
</p:sld>
</file>

<file path=ppt/theme/_rels/them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_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13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1418</TotalTime>
  <Words>840</Words>
  <Application>Microsoft Office PowerPoint</Application>
  <PresentationFormat>Широкоэкранный</PresentationFormat>
  <Paragraphs>127</Paragraphs>
  <Slides>28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13</vt:i4>
      </vt:variant>
      <vt:variant>
        <vt:lpstr>Заголовки слайдов</vt:lpstr>
      </vt:variant>
      <vt:variant>
        <vt:i4>28</vt:i4>
      </vt:variant>
    </vt:vector>
  </HeadingPairs>
  <TitlesOfParts>
    <vt:vector size="53" baseType="lpstr">
      <vt:lpstr>Algerian</vt:lpstr>
      <vt:lpstr>Arial</vt:lpstr>
      <vt:lpstr>Brush Script MT</vt:lpstr>
      <vt:lpstr>Calibri</vt:lpstr>
      <vt:lpstr>Calibri Light</vt:lpstr>
      <vt:lpstr>Constantia</vt:lpstr>
      <vt:lpstr>Franklin Gothic Book</vt:lpstr>
      <vt:lpstr>Open Sans</vt:lpstr>
      <vt:lpstr>Open Sans Light</vt:lpstr>
      <vt:lpstr>Rage Italic</vt:lpstr>
      <vt:lpstr>Times New Roman</vt:lpstr>
      <vt:lpstr>Tw Cen MT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Тема Office</vt:lpstr>
      <vt:lpstr>7_Office Theme</vt:lpstr>
      <vt:lpstr>8_Office Theme</vt:lpstr>
      <vt:lpstr>1_Кнопка</vt:lpstr>
      <vt:lpstr>Ретро</vt:lpstr>
      <vt:lpstr>9_Office Theme</vt:lpstr>
      <vt:lpstr>Davlat (o‘zbek)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“Ilmi Ibrat” she’riy to‘plami (1909) </vt:lpstr>
      <vt:lpstr>Hikoya va romanlari </vt:lpstr>
      <vt:lpstr>Презентация PowerPoint</vt:lpstr>
      <vt:lpstr>Matbuotchilik faoliyati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FONETIKA</dc:title>
  <dc:creator>Alisher</dc:creator>
  <cp:lastModifiedBy>Hp</cp:lastModifiedBy>
  <cp:revision>178</cp:revision>
  <dcterms:created xsi:type="dcterms:W3CDTF">2019-11-20T18:21:49Z</dcterms:created>
  <dcterms:modified xsi:type="dcterms:W3CDTF">2021-02-25T10:03:20Z</dcterms:modified>
</cp:coreProperties>
</file>