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3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4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theme/theme5.xml" ContentType="application/vnd.openxmlformats-officedocument.theme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theme/theme6.xml" ContentType="application/vnd.openxmlformats-officedocument.theme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theme/theme7.xml" ContentType="application/vnd.openxmlformats-officedocument.theme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theme/theme8.xml" ContentType="application/vnd.openxmlformats-officedocument.theme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theme/theme9.xml" ContentType="application/vnd.openxmlformats-officedocument.theme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theme/theme10.xml" ContentType="application/vnd.openxmlformats-officedocument.theme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theme/theme11.xml" ContentType="application/vnd.openxmlformats-officedocument.theme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theme/theme12.xml" ContentType="application/vnd.openxmlformats-officedocument.theme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theme/theme13.xml" ContentType="application/vnd.openxmlformats-officedocument.theme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4" r:id="rId1"/>
    <p:sldMasterId id="2147483842" r:id="rId2"/>
    <p:sldMasterId id="2147483900" r:id="rId3"/>
    <p:sldMasterId id="2147483958" r:id="rId4"/>
    <p:sldMasterId id="2147484016" r:id="rId5"/>
    <p:sldMasterId id="2147484074" r:id="rId6"/>
    <p:sldMasterId id="2147484132" r:id="rId7"/>
    <p:sldMasterId id="2147484139" r:id="rId8"/>
    <p:sldMasterId id="2147484152" r:id="rId9"/>
    <p:sldMasterId id="2147484162" r:id="rId10"/>
    <p:sldMasterId id="2147484170" r:id="rId11"/>
    <p:sldMasterId id="2147484212" r:id="rId12"/>
    <p:sldMasterId id="2147484219" r:id="rId13"/>
    <p:sldMasterId id="2147484225" r:id="rId14"/>
  </p:sldMasterIdLst>
  <p:notesMasterIdLst>
    <p:notesMasterId r:id="rId38"/>
  </p:notesMasterIdLst>
  <p:sldIdLst>
    <p:sldId id="301" r:id="rId15"/>
    <p:sldId id="1668" r:id="rId16"/>
    <p:sldId id="315" r:id="rId17"/>
    <p:sldId id="1669" r:id="rId18"/>
    <p:sldId id="274" r:id="rId19"/>
    <p:sldId id="334" r:id="rId20"/>
    <p:sldId id="443" r:id="rId21"/>
    <p:sldId id="1670" r:id="rId22"/>
    <p:sldId id="277" r:id="rId23"/>
    <p:sldId id="1663" r:id="rId24"/>
    <p:sldId id="310" r:id="rId25"/>
    <p:sldId id="314" r:id="rId26"/>
    <p:sldId id="1673" r:id="rId27"/>
    <p:sldId id="438" r:id="rId28"/>
    <p:sldId id="309" r:id="rId29"/>
    <p:sldId id="303" r:id="rId30"/>
    <p:sldId id="1672" r:id="rId31"/>
    <p:sldId id="311" r:id="rId32"/>
    <p:sldId id="332" r:id="rId33"/>
    <p:sldId id="1666" r:id="rId34"/>
    <p:sldId id="1667" r:id="rId35"/>
    <p:sldId id="327" r:id="rId36"/>
    <p:sldId id="282" r:id="rId37"/>
  </p:sldIdLst>
  <p:sldSz cx="12192000" cy="6858000"/>
  <p:notesSz cx="6858000" cy="9144000"/>
  <p:defaultTextStyle>
    <a:defPPr>
      <a:defRPr lang="en-US"/>
    </a:defPPr>
    <a:lvl1pPr marL="0" algn="l" defTabSz="45640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403" algn="l" defTabSz="45640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2772" algn="l" defTabSz="45640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69166" algn="l" defTabSz="45640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5571" algn="l" defTabSz="45640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1925" algn="l" defTabSz="45640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38332" algn="l" defTabSz="45640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4737" algn="l" defTabSz="45640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1123" algn="l" defTabSz="45640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B8AC"/>
    <a:srgbClr val="36D6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834" y="60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presProps" Target="presProps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E09B0A-80FA-496E-813B-D895E63892E4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4" csCatId="colorful" phldr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</dgm:spPr>
      <dgm:t>
        <a:bodyPr/>
        <a:lstStyle/>
        <a:p>
          <a:endParaRPr lang="ru-RU"/>
        </a:p>
      </dgm:t>
    </dgm:pt>
    <dgm:pt modelId="{D915D0F6-934E-41B5-898C-BDF17747639D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“</a:t>
          </a:r>
          <a:r>
            <a:rPr lang="en-US" sz="2800" b="1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Lug‘ati</a:t>
          </a:r>
          <a:r>
            <a: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sitta-alsina</a:t>
          </a:r>
          <a:r>
            <a: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” </a:t>
          </a:r>
          <a:r>
            <a:rPr lang="en-US" sz="2800" b="1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asari</a:t>
          </a:r>
          <a:r>
            <a: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ru-RU" sz="2800" b="1" dirty="0">
            <a:solidFill>
              <a:srgbClr val="002060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41D2CC0F-C615-40DE-9395-3249C6BA0D4B}" type="parTrans" cxnId="{E772A68D-5D9A-43D9-A182-F53EE03A7EAF}">
      <dgm:prSet/>
      <dgm:spPr/>
      <dgm:t>
        <a:bodyPr/>
        <a:lstStyle/>
        <a:p>
          <a:endParaRPr lang="ru-RU"/>
        </a:p>
      </dgm:t>
    </dgm:pt>
    <dgm:pt modelId="{DBF6B02F-2ED5-4B18-870E-A72F1B2C6E9A}" type="sibTrans" cxnId="{E772A68D-5D9A-43D9-A182-F53EE03A7EAF}">
      <dgm:prSet/>
      <dgm:spPr/>
      <dgm:t>
        <a:bodyPr/>
        <a:lstStyle/>
        <a:p>
          <a:endParaRPr lang="ru-RU"/>
        </a:p>
      </dgm:t>
    </dgm:pt>
    <dgm:pt modelId="{8A49E387-B7A0-4227-B1A8-FA86FA9933DE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8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“</a:t>
          </a:r>
          <a:r>
            <a:rPr lang="en-US" sz="2800" b="1" i="1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Olti</a:t>
          </a:r>
          <a:r>
            <a:rPr lang="en-US" sz="28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i="1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tilli</a:t>
          </a:r>
          <a:r>
            <a:rPr lang="en-US" sz="28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i="1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lug‘at</a:t>
          </a:r>
          <a:r>
            <a:rPr lang="en-US" sz="28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” –</a:t>
          </a:r>
          <a:r>
            <a:rPr lang="en-US" sz="2800" i="1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rPr>
            <a:t> </a:t>
          </a:r>
          <a:r>
            <a:rPr lang="en-US" sz="2800" b="1" dirty="0" err="1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rPr>
            <a:t>oʻzbekcha-ruscha</a:t>
          </a:r>
          <a:r>
            <a:rPr lang="en-US" sz="2800" b="1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rPr>
            <a:t> </a:t>
          </a:r>
          <a:r>
            <a:rPr lang="en-US" sz="2800" b="1" dirty="0" err="1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rPr>
            <a:t>va</a:t>
          </a:r>
          <a:r>
            <a:rPr lang="en-US" sz="2800" b="1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rPr>
            <a:t> </a:t>
          </a:r>
          <a:r>
            <a:rPr lang="en-US" sz="2800" b="1" dirty="0" err="1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rPr>
            <a:t>koʻp</a:t>
          </a:r>
          <a:r>
            <a:rPr lang="en-US" sz="2800" b="1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rPr>
            <a:t> </a:t>
          </a:r>
          <a:r>
            <a:rPr lang="en-US" sz="2800" b="1" dirty="0" err="1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rPr>
            <a:t>tillik</a:t>
          </a:r>
          <a:r>
            <a:rPr lang="en-US" sz="2800" b="1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rPr>
            <a:t> </a:t>
          </a:r>
          <a:r>
            <a:rPr lang="en-US" sz="2800" b="1" dirty="0" err="1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rPr>
            <a:t>lugʻatlar</a:t>
          </a:r>
          <a:r>
            <a:rPr lang="en-US" sz="2800" b="1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rPr>
            <a:t> </a:t>
          </a:r>
          <a:r>
            <a:rPr lang="en-US" sz="2800" b="1" dirty="0" err="1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rPr>
            <a:t>yaratilishda</a:t>
          </a:r>
          <a:r>
            <a:rPr lang="en-US" sz="2800" b="1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rPr>
            <a:t> </a:t>
          </a:r>
          <a:r>
            <a:rPr lang="en-US" sz="2800" b="1" dirty="0" err="1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rPr>
            <a:t>muhim</a:t>
          </a:r>
          <a:r>
            <a:rPr lang="en-US" sz="2800" b="1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rPr>
            <a:t> </a:t>
          </a:r>
          <a:r>
            <a:rPr lang="en-US" sz="2800" b="1" dirty="0" err="1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rPr>
            <a:t>manba</a:t>
          </a:r>
          <a:r>
            <a:rPr lang="en-US" sz="2800" b="1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rPr>
            <a:t> </a:t>
          </a:r>
          <a:r>
            <a:rPr lang="en-US" sz="2800" b="1" dirty="0" err="1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rPr>
            <a:t>boʻlib</a:t>
          </a:r>
          <a:r>
            <a:rPr lang="en-US" sz="2800" b="1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rPr>
            <a:t> </a:t>
          </a:r>
          <a:r>
            <a:rPr lang="en-US" sz="2800" b="1" dirty="0" err="1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rPr>
            <a:t>xizmat</a:t>
          </a:r>
          <a:r>
            <a:rPr lang="en-US" sz="2800" b="1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rPr>
            <a:t> </a:t>
          </a:r>
          <a:r>
            <a:rPr lang="en-US" sz="2800" b="1" dirty="0" err="1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rPr>
            <a:t>qilgan</a:t>
          </a:r>
          <a:r>
            <a:rPr lang="en-US" sz="2800" b="1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rPr>
            <a:t>. </a:t>
          </a:r>
          <a:endParaRPr lang="ru-RU" sz="2800" b="1" dirty="0">
            <a:solidFill>
              <a:schemeClr val="tx1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A9D30813-2545-4B47-81BE-08A704CF3075}" type="parTrans" cxnId="{969DE435-8A6C-45AB-98E3-CAF949375EE8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w Cen MT"/>
            <a:ea typeface="+mn-ea"/>
            <a:cs typeface="+mn-cs"/>
          </a:endParaRPr>
        </a:p>
      </dgm:t>
    </dgm:pt>
    <dgm:pt modelId="{DA41FDE3-FF70-4B40-80BC-FF8A90038B59}" type="sibTrans" cxnId="{969DE435-8A6C-45AB-98E3-CAF949375EE8}">
      <dgm:prSet/>
      <dgm:spPr/>
      <dgm:t>
        <a:bodyPr/>
        <a:lstStyle/>
        <a:p>
          <a:endParaRPr lang="ru-RU"/>
        </a:p>
      </dgm:t>
    </dgm:pt>
    <dgm:pt modelId="{FF52798F-39E7-43D7-A66B-1415C86AF16F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en-US" sz="29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Arab, </a:t>
          </a:r>
          <a:r>
            <a:rPr lang="en-US" sz="2900" b="1" dirty="0" err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fors</a:t>
          </a:r>
          <a:r>
            <a:rPr lang="en-US" sz="29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, hind, </a:t>
          </a:r>
          <a:r>
            <a:rPr lang="en-US" sz="2900" b="1" dirty="0" err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turk</a:t>
          </a:r>
          <a:r>
            <a:rPr lang="en-US" sz="29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900" b="1" dirty="0" err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o‘zbek</a:t>
          </a:r>
          <a:r>
            <a:rPr lang="en-US" sz="29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900" b="1" dirty="0" err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29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900" b="1" dirty="0" err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rus</a:t>
          </a:r>
          <a:r>
            <a:rPr lang="en-US" sz="29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900" b="1" dirty="0" err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so‘zlaridan</a:t>
          </a:r>
          <a:r>
            <a:rPr lang="en-US" sz="29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900" b="1" dirty="0" err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tarkib</a:t>
          </a:r>
          <a:r>
            <a:rPr lang="en-US" sz="29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900" b="1" dirty="0" err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topgan</a:t>
          </a:r>
          <a:r>
            <a:rPr lang="en-US" sz="29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2900" dirty="0">
            <a:solidFill>
              <a:schemeClr val="tx1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61913090-0D89-4562-A05F-91D92C8FCA64}" type="parTrans" cxnId="{63E6C78F-664E-4E14-A936-1F9F28CF5AEA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w Cen MT"/>
            <a:ea typeface="+mn-ea"/>
            <a:cs typeface="+mn-cs"/>
          </a:endParaRPr>
        </a:p>
      </dgm:t>
    </dgm:pt>
    <dgm:pt modelId="{89B67758-EDDD-4B61-B874-C7EBCA2F4458}" type="sibTrans" cxnId="{63E6C78F-664E-4E14-A936-1F9F28CF5AEA}">
      <dgm:prSet/>
      <dgm:spPr/>
      <dgm:t>
        <a:bodyPr/>
        <a:lstStyle/>
        <a:p>
          <a:endParaRPr lang="ru-RU"/>
        </a:p>
      </dgm:t>
    </dgm:pt>
    <dgm:pt modelId="{12CB4C9B-5905-46BB-9B69-ECE98F63025B}">
      <dgm:prSet phldrT="[Текст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Jadid</a:t>
          </a:r>
          <a:r>
            <a: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maktablarida</a:t>
          </a:r>
          <a:r>
            <a: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sharq</a:t>
          </a:r>
          <a:r>
            <a: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rus</a:t>
          </a:r>
          <a:r>
            <a: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tillarini</a:t>
          </a:r>
          <a:r>
            <a: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o‘rganishda</a:t>
          </a:r>
          <a:r>
            <a: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birdan</a:t>
          </a:r>
          <a:r>
            <a: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bir</a:t>
          </a:r>
          <a:r>
            <a: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qo‘llanma</a:t>
          </a:r>
          <a:r>
            <a: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sifatida</a:t>
          </a:r>
          <a:r>
            <a: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foydalanib</a:t>
          </a:r>
          <a:r>
            <a: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kelindi</a:t>
          </a:r>
          <a:r>
            <a: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dirty="0">
            <a:solidFill>
              <a:schemeClr val="tx1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C651ECFF-158D-4C19-99C5-6C8B97BDE3A7}" type="parTrans" cxnId="{58412790-AE73-4693-9B71-D1A0CAA49144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w Cen MT"/>
            <a:ea typeface="+mn-ea"/>
            <a:cs typeface="+mn-cs"/>
          </a:endParaRPr>
        </a:p>
      </dgm:t>
    </dgm:pt>
    <dgm:pt modelId="{1E9E5BE1-3123-4B9F-BB70-767ADADFA51C}" type="sibTrans" cxnId="{58412790-AE73-4693-9B71-D1A0CAA49144}">
      <dgm:prSet/>
      <dgm:spPr/>
      <dgm:t>
        <a:bodyPr/>
        <a:lstStyle/>
        <a:p>
          <a:endParaRPr lang="ru-RU"/>
        </a:p>
      </dgm:t>
    </dgm:pt>
    <dgm:pt modelId="{4E45C6F1-B290-4AF9-9785-19FB83971E49}" type="pres">
      <dgm:prSet presAssocID="{4FE09B0A-80FA-496E-813B-D895E63892E4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434B6C3F-66A5-4A06-A0FF-920B9F4B3F64}" type="pres">
      <dgm:prSet presAssocID="{D915D0F6-934E-41B5-898C-BDF17747639D}" presName="root1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3E0466B3-E262-4B73-980D-B39D732E5AAD}" type="pres">
      <dgm:prSet presAssocID="{D915D0F6-934E-41B5-898C-BDF17747639D}" presName="LevelOneTextNode" presStyleLbl="node0" presStyleIdx="0" presStyleCnt="1" custScaleY="91957" custLinFactNeighborX="-27355" custLinFactNeighborY="880">
        <dgm:presLayoutVars>
          <dgm:chPref val="3"/>
        </dgm:presLayoutVars>
      </dgm:prSet>
      <dgm:spPr>
        <a:xfrm rot="16200000">
          <a:off x="-1569183" y="2194560"/>
          <a:ext cx="5418667" cy="1029546"/>
        </a:xfrm>
        <a:prstGeom prst="rect">
          <a:avLst/>
        </a:prstGeom>
      </dgm:spPr>
    </dgm:pt>
    <dgm:pt modelId="{3D35A41D-BC1F-4A08-B039-8B149E9E9E61}" type="pres">
      <dgm:prSet presAssocID="{D915D0F6-934E-41B5-898C-BDF17747639D}" presName="level2hierChild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93C2DB8A-58C7-477F-98FC-826FBD71C9D7}" type="pres">
      <dgm:prSet presAssocID="{A9D30813-2545-4B47-81BE-08A704CF3075}" presName="conn2-1" presStyleLbl="parChTrans1D2" presStyleIdx="0" presStyleCnt="3"/>
      <dgm:spPr>
        <a:xfrm>
          <a:off x="1654923" y="1440159"/>
          <a:ext cx="702026" cy="1269173"/>
        </a:xfrm>
        <a:custGeom>
          <a:avLst/>
          <a:gdLst/>
          <a:ahLst/>
          <a:cxnLst/>
          <a:rect l="0" t="0" r="0" b="0"/>
          <a:pathLst>
            <a:path>
              <a:moveTo>
                <a:pt x="0" y="1269173"/>
              </a:moveTo>
              <a:lnTo>
                <a:pt x="351013" y="1269173"/>
              </a:lnTo>
              <a:lnTo>
                <a:pt x="351013" y="0"/>
              </a:lnTo>
              <a:lnTo>
                <a:pt x="702026" y="0"/>
              </a:lnTo>
            </a:path>
          </a:pathLst>
        </a:custGeom>
      </dgm:spPr>
    </dgm:pt>
    <dgm:pt modelId="{956EFEA4-DB3D-499C-9981-B6D6A75717A6}" type="pres">
      <dgm:prSet presAssocID="{A9D30813-2545-4B47-81BE-08A704CF3075}" presName="connTx" presStyleLbl="parChTrans1D2" presStyleIdx="0" presStyleCnt="3"/>
      <dgm:spPr/>
    </dgm:pt>
    <dgm:pt modelId="{DFC1B219-AB62-4B17-BB5B-7D3EBF9FE3B2}" type="pres">
      <dgm:prSet presAssocID="{8A49E387-B7A0-4227-B1A8-FA86FA9933DE}" presName="root2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3175FBC8-8AE7-4D89-8D4E-471BCD2D1403}" type="pres">
      <dgm:prSet presAssocID="{8A49E387-B7A0-4227-B1A8-FA86FA9933DE}" presName="LevelTwoTextNode" presStyleLbl="node2" presStyleIdx="0" presStyleCnt="3" custScaleX="186315" custScaleY="148878" custLinFactNeighborX="2555" custLinFactNeighborY="27555">
        <dgm:presLayoutVars>
          <dgm:chPref val="3"/>
        </dgm:presLayoutVars>
      </dgm:prSet>
      <dgm:spPr>
        <a:xfrm>
          <a:off x="2356950" y="925386"/>
          <a:ext cx="5136791" cy="1029546"/>
        </a:xfrm>
        <a:prstGeom prst="rect">
          <a:avLst/>
        </a:prstGeom>
      </dgm:spPr>
    </dgm:pt>
    <dgm:pt modelId="{5CCC2519-CEE6-4245-BDD3-0CBB6844F8CE}" type="pres">
      <dgm:prSet presAssocID="{8A49E387-B7A0-4227-B1A8-FA86FA9933DE}" presName="level3hierChild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66BA1A5E-11D3-4F2C-8098-3D1E0BABA0FC}" type="pres">
      <dgm:prSet presAssocID="{61913090-0D89-4562-A05F-91D92C8FCA64}" presName="conn2-1" presStyleLbl="parChTrans1D2" presStyleIdx="1" presStyleCnt="3"/>
      <dgm:spPr>
        <a:xfrm>
          <a:off x="1654923" y="2663613"/>
          <a:ext cx="67538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75382" y="45720"/>
              </a:lnTo>
            </a:path>
          </a:pathLst>
        </a:custGeom>
      </dgm:spPr>
    </dgm:pt>
    <dgm:pt modelId="{C5E1B48D-4C7C-4840-B376-4E43E7DA633C}" type="pres">
      <dgm:prSet presAssocID="{61913090-0D89-4562-A05F-91D92C8FCA64}" presName="connTx" presStyleLbl="parChTrans1D2" presStyleIdx="1" presStyleCnt="3"/>
      <dgm:spPr/>
    </dgm:pt>
    <dgm:pt modelId="{865A5FEA-2B17-42D3-9634-1FA5295F2753}" type="pres">
      <dgm:prSet presAssocID="{FF52798F-39E7-43D7-A66B-1415C86AF16F}" presName="root2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D6A6E7BA-420C-4336-B11B-C3B3323CFB54}" type="pres">
      <dgm:prSet presAssocID="{FF52798F-39E7-43D7-A66B-1415C86AF16F}" presName="LevelTwoTextNode" presStyleLbl="node2" presStyleIdx="1" presStyleCnt="3" custScaleX="187810" custScaleY="152594" custLinFactNeighborX="2555" custLinFactNeighborY="14907">
        <dgm:presLayoutVars>
          <dgm:chPref val="3"/>
        </dgm:presLayoutVars>
      </dgm:prSet>
      <dgm:spPr>
        <a:xfrm>
          <a:off x="2330306" y="2194560"/>
          <a:ext cx="5101300" cy="1029546"/>
        </a:xfrm>
        <a:prstGeom prst="rect">
          <a:avLst/>
        </a:prstGeom>
      </dgm:spPr>
    </dgm:pt>
    <dgm:pt modelId="{1E1DD928-A987-4C62-A264-42472B2E99FB}" type="pres">
      <dgm:prSet presAssocID="{FF52798F-39E7-43D7-A66B-1415C86AF16F}" presName="level3hierChild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E8427F22-196B-4776-938B-0C95E7BDD029}" type="pres">
      <dgm:prSet presAssocID="{C651ECFF-158D-4C19-99C5-6C8B97BDE3A7}" presName="conn2-1" presStyleLbl="parChTrans1D2" presStyleIdx="2" presStyleCnt="3"/>
      <dgm:spPr>
        <a:xfrm>
          <a:off x="1654923" y="2709333"/>
          <a:ext cx="675382" cy="12869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37691" y="0"/>
              </a:lnTo>
              <a:lnTo>
                <a:pt x="337691" y="1286933"/>
              </a:lnTo>
              <a:lnTo>
                <a:pt x="675382" y="1286933"/>
              </a:lnTo>
            </a:path>
          </a:pathLst>
        </a:custGeom>
      </dgm:spPr>
    </dgm:pt>
    <dgm:pt modelId="{6BF0F46F-A6C2-4F06-A0E8-37DB984CEE25}" type="pres">
      <dgm:prSet presAssocID="{C651ECFF-158D-4C19-99C5-6C8B97BDE3A7}" presName="connTx" presStyleLbl="parChTrans1D2" presStyleIdx="2" presStyleCnt="3"/>
      <dgm:spPr/>
    </dgm:pt>
    <dgm:pt modelId="{B04D0D1D-EF39-4A40-A492-20922AD0ED26}" type="pres">
      <dgm:prSet presAssocID="{12CB4C9B-5905-46BB-9B69-ECE98F63025B}" presName="root2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44908898-7C77-4E1F-BD20-EA1691AA8858}" type="pres">
      <dgm:prSet presAssocID="{12CB4C9B-5905-46BB-9B69-ECE98F63025B}" presName="LevelTwoTextNode" presStyleLbl="node2" presStyleIdx="2" presStyleCnt="3" custScaleX="187810" custScaleY="156361" custLinFactNeighborX="2555" custLinFactNeighborY="4561">
        <dgm:presLayoutVars>
          <dgm:chPref val="3"/>
        </dgm:presLayoutVars>
      </dgm:prSet>
      <dgm:spPr>
        <a:xfrm>
          <a:off x="2330306" y="3481493"/>
          <a:ext cx="5172316" cy="1029546"/>
        </a:xfrm>
        <a:prstGeom prst="rect">
          <a:avLst/>
        </a:prstGeom>
      </dgm:spPr>
    </dgm:pt>
    <dgm:pt modelId="{C56E4A66-DD70-4ED3-B36A-1938F6533207}" type="pres">
      <dgm:prSet presAssocID="{12CB4C9B-5905-46BB-9B69-ECE98F63025B}" presName="level3hierChild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</dgm:ptLst>
  <dgm:cxnLst>
    <dgm:cxn modelId="{EAF74B11-0EBE-4C01-AA10-97EC227AABC4}" type="presOf" srcId="{12CB4C9B-5905-46BB-9B69-ECE98F63025B}" destId="{44908898-7C77-4E1F-BD20-EA1691AA8858}" srcOrd="0" destOrd="0" presId="urn:microsoft.com/office/officeart/2008/layout/HorizontalMultiLevelHierarchy"/>
    <dgm:cxn modelId="{969DE435-8A6C-45AB-98E3-CAF949375EE8}" srcId="{D915D0F6-934E-41B5-898C-BDF17747639D}" destId="{8A49E387-B7A0-4227-B1A8-FA86FA9933DE}" srcOrd="0" destOrd="0" parTransId="{A9D30813-2545-4B47-81BE-08A704CF3075}" sibTransId="{DA41FDE3-FF70-4B40-80BC-FF8A90038B59}"/>
    <dgm:cxn modelId="{2DED7937-CAB3-4693-8B6B-B9EEF4BB299F}" type="presOf" srcId="{61913090-0D89-4562-A05F-91D92C8FCA64}" destId="{C5E1B48D-4C7C-4840-B376-4E43E7DA633C}" srcOrd="1" destOrd="0" presId="urn:microsoft.com/office/officeart/2008/layout/HorizontalMultiLevelHierarchy"/>
    <dgm:cxn modelId="{7A0AF560-48FC-4701-99D7-616E5C6D1A21}" type="presOf" srcId="{61913090-0D89-4562-A05F-91D92C8FCA64}" destId="{66BA1A5E-11D3-4F2C-8098-3D1E0BABA0FC}" srcOrd="0" destOrd="0" presId="urn:microsoft.com/office/officeart/2008/layout/HorizontalMultiLevelHierarchy"/>
    <dgm:cxn modelId="{00CEAC41-BAE4-4EFA-925F-F5B27698627E}" type="presOf" srcId="{A9D30813-2545-4B47-81BE-08A704CF3075}" destId="{956EFEA4-DB3D-499C-9981-B6D6A75717A6}" srcOrd="1" destOrd="0" presId="urn:microsoft.com/office/officeart/2008/layout/HorizontalMultiLevelHierarchy"/>
    <dgm:cxn modelId="{080FBC6D-C0A5-4BBB-B0CD-592BFCA09A9A}" type="presOf" srcId="{A9D30813-2545-4B47-81BE-08A704CF3075}" destId="{93C2DB8A-58C7-477F-98FC-826FBD71C9D7}" srcOrd="0" destOrd="0" presId="urn:microsoft.com/office/officeart/2008/layout/HorizontalMultiLevelHierarchy"/>
    <dgm:cxn modelId="{E772A68D-5D9A-43D9-A182-F53EE03A7EAF}" srcId="{4FE09B0A-80FA-496E-813B-D895E63892E4}" destId="{D915D0F6-934E-41B5-898C-BDF17747639D}" srcOrd="0" destOrd="0" parTransId="{41D2CC0F-C615-40DE-9395-3249C6BA0D4B}" sibTransId="{DBF6B02F-2ED5-4B18-870E-A72F1B2C6E9A}"/>
    <dgm:cxn modelId="{63E6C78F-664E-4E14-A936-1F9F28CF5AEA}" srcId="{D915D0F6-934E-41B5-898C-BDF17747639D}" destId="{FF52798F-39E7-43D7-A66B-1415C86AF16F}" srcOrd="1" destOrd="0" parTransId="{61913090-0D89-4562-A05F-91D92C8FCA64}" sibTransId="{89B67758-EDDD-4B61-B874-C7EBCA2F4458}"/>
    <dgm:cxn modelId="{58412790-AE73-4693-9B71-D1A0CAA49144}" srcId="{D915D0F6-934E-41B5-898C-BDF17747639D}" destId="{12CB4C9B-5905-46BB-9B69-ECE98F63025B}" srcOrd="2" destOrd="0" parTransId="{C651ECFF-158D-4C19-99C5-6C8B97BDE3A7}" sibTransId="{1E9E5BE1-3123-4B9F-BB70-767ADADFA51C}"/>
    <dgm:cxn modelId="{840B6DA1-B634-462E-A21D-DAA6B7123617}" type="presOf" srcId="{4FE09B0A-80FA-496E-813B-D895E63892E4}" destId="{4E45C6F1-B290-4AF9-9785-19FB83971E49}" srcOrd="0" destOrd="0" presId="urn:microsoft.com/office/officeart/2008/layout/HorizontalMultiLevelHierarchy"/>
    <dgm:cxn modelId="{286560AD-F2D4-42DA-9B8D-5C09FEA03297}" type="presOf" srcId="{C651ECFF-158D-4C19-99C5-6C8B97BDE3A7}" destId="{E8427F22-196B-4776-938B-0C95E7BDD029}" srcOrd="0" destOrd="0" presId="urn:microsoft.com/office/officeart/2008/layout/HorizontalMultiLevelHierarchy"/>
    <dgm:cxn modelId="{E0D0E6C3-4D60-4627-B27E-3C452D976737}" type="presOf" srcId="{8A49E387-B7A0-4227-B1A8-FA86FA9933DE}" destId="{3175FBC8-8AE7-4D89-8D4E-471BCD2D1403}" srcOrd="0" destOrd="0" presId="urn:microsoft.com/office/officeart/2008/layout/HorizontalMultiLevelHierarchy"/>
    <dgm:cxn modelId="{7763F4C6-BB35-4E78-B86D-B0BE2CF2E808}" type="presOf" srcId="{FF52798F-39E7-43D7-A66B-1415C86AF16F}" destId="{D6A6E7BA-420C-4336-B11B-C3B3323CFB54}" srcOrd="0" destOrd="0" presId="urn:microsoft.com/office/officeart/2008/layout/HorizontalMultiLevelHierarchy"/>
    <dgm:cxn modelId="{A7B975C8-01F3-409F-B89D-D352ED0DC595}" type="presOf" srcId="{C651ECFF-158D-4C19-99C5-6C8B97BDE3A7}" destId="{6BF0F46F-A6C2-4F06-A0E8-37DB984CEE25}" srcOrd="1" destOrd="0" presId="urn:microsoft.com/office/officeart/2008/layout/HorizontalMultiLevelHierarchy"/>
    <dgm:cxn modelId="{D9C1FFDC-6ECC-4062-BB9F-E52731C5275F}" type="presOf" srcId="{D915D0F6-934E-41B5-898C-BDF17747639D}" destId="{3E0466B3-E262-4B73-980D-B39D732E5AAD}" srcOrd="0" destOrd="0" presId="urn:microsoft.com/office/officeart/2008/layout/HorizontalMultiLevelHierarchy"/>
    <dgm:cxn modelId="{B62F4386-D0ED-45DB-BBE4-197EDFB21EDD}" type="presParOf" srcId="{4E45C6F1-B290-4AF9-9785-19FB83971E49}" destId="{434B6C3F-66A5-4A06-A0FF-920B9F4B3F64}" srcOrd="0" destOrd="0" presId="urn:microsoft.com/office/officeart/2008/layout/HorizontalMultiLevelHierarchy"/>
    <dgm:cxn modelId="{034B64FF-C43A-4B3D-9113-950E2729BB79}" type="presParOf" srcId="{434B6C3F-66A5-4A06-A0FF-920B9F4B3F64}" destId="{3E0466B3-E262-4B73-980D-B39D732E5AAD}" srcOrd="0" destOrd="0" presId="urn:microsoft.com/office/officeart/2008/layout/HorizontalMultiLevelHierarchy"/>
    <dgm:cxn modelId="{2EA9BB8D-C19E-4815-8FB7-F960FA0CA9E9}" type="presParOf" srcId="{434B6C3F-66A5-4A06-A0FF-920B9F4B3F64}" destId="{3D35A41D-BC1F-4A08-B039-8B149E9E9E61}" srcOrd="1" destOrd="0" presId="urn:microsoft.com/office/officeart/2008/layout/HorizontalMultiLevelHierarchy"/>
    <dgm:cxn modelId="{99BDE4E8-2F43-434A-BC94-F971DF922A3B}" type="presParOf" srcId="{3D35A41D-BC1F-4A08-B039-8B149E9E9E61}" destId="{93C2DB8A-58C7-477F-98FC-826FBD71C9D7}" srcOrd="0" destOrd="0" presId="urn:microsoft.com/office/officeart/2008/layout/HorizontalMultiLevelHierarchy"/>
    <dgm:cxn modelId="{D3562236-61D4-4A38-888A-AB18473D626A}" type="presParOf" srcId="{93C2DB8A-58C7-477F-98FC-826FBD71C9D7}" destId="{956EFEA4-DB3D-499C-9981-B6D6A75717A6}" srcOrd="0" destOrd="0" presId="urn:microsoft.com/office/officeart/2008/layout/HorizontalMultiLevelHierarchy"/>
    <dgm:cxn modelId="{26CE0E37-8227-4BB7-9CA0-99FAF0830DBE}" type="presParOf" srcId="{3D35A41D-BC1F-4A08-B039-8B149E9E9E61}" destId="{DFC1B219-AB62-4B17-BB5B-7D3EBF9FE3B2}" srcOrd="1" destOrd="0" presId="urn:microsoft.com/office/officeart/2008/layout/HorizontalMultiLevelHierarchy"/>
    <dgm:cxn modelId="{2A7CCED8-4BD5-4435-A065-E2CF91319370}" type="presParOf" srcId="{DFC1B219-AB62-4B17-BB5B-7D3EBF9FE3B2}" destId="{3175FBC8-8AE7-4D89-8D4E-471BCD2D1403}" srcOrd="0" destOrd="0" presId="urn:microsoft.com/office/officeart/2008/layout/HorizontalMultiLevelHierarchy"/>
    <dgm:cxn modelId="{5586F532-21A2-4ED7-A286-584F80DD30A2}" type="presParOf" srcId="{DFC1B219-AB62-4B17-BB5B-7D3EBF9FE3B2}" destId="{5CCC2519-CEE6-4245-BDD3-0CBB6844F8CE}" srcOrd="1" destOrd="0" presId="urn:microsoft.com/office/officeart/2008/layout/HorizontalMultiLevelHierarchy"/>
    <dgm:cxn modelId="{22A952E3-ADD5-4C8D-8844-B06322601954}" type="presParOf" srcId="{3D35A41D-BC1F-4A08-B039-8B149E9E9E61}" destId="{66BA1A5E-11D3-4F2C-8098-3D1E0BABA0FC}" srcOrd="2" destOrd="0" presId="urn:microsoft.com/office/officeart/2008/layout/HorizontalMultiLevelHierarchy"/>
    <dgm:cxn modelId="{24CF914F-2492-49F1-BFE0-C3E92393E138}" type="presParOf" srcId="{66BA1A5E-11D3-4F2C-8098-3D1E0BABA0FC}" destId="{C5E1B48D-4C7C-4840-B376-4E43E7DA633C}" srcOrd="0" destOrd="0" presId="urn:microsoft.com/office/officeart/2008/layout/HorizontalMultiLevelHierarchy"/>
    <dgm:cxn modelId="{7453A75C-4A2A-4790-B8C8-0271CF5EB592}" type="presParOf" srcId="{3D35A41D-BC1F-4A08-B039-8B149E9E9E61}" destId="{865A5FEA-2B17-42D3-9634-1FA5295F2753}" srcOrd="3" destOrd="0" presId="urn:microsoft.com/office/officeart/2008/layout/HorizontalMultiLevelHierarchy"/>
    <dgm:cxn modelId="{EE123770-8CEE-4FD7-98BC-D8F729A2CCBF}" type="presParOf" srcId="{865A5FEA-2B17-42D3-9634-1FA5295F2753}" destId="{D6A6E7BA-420C-4336-B11B-C3B3323CFB54}" srcOrd="0" destOrd="0" presId="urn:microsoft.com/office/officeart/2008/layout/HorizontalMultiLevelHierarchy"/>
    <dgm:cxn modelId="{D1C4F802-B62F-440C-9A80-8D0F69273A73}" type="presParOf" srcId="{865A5FEA-2B17-42D3-9634-1FA5295F2753}" destId="{1E1DD928-A987-4C62-A264-42472B2E99FB}" srcOrd="1" destOrd="0" presId="urn:microsoft.com/office/officeart/2008/layout/HorizontalMultiLevelHierarchy"/>
    <dgm:cxn modelId="{4FD6F32E-3B00-4431-8182-E07B62CE21A7}" type="presParOf" srcId="{3D35A41D-BC1F-4A08-B039-8B149E9E9E61}" destId="{E8427F22-196B-4776-938B-0C95E7BDD029}" srcOrd="4" destOrd="0" presId="urn:microsoft.com/office/officeart/2008/layout/HorizontalMultiLevelHierarchy"/>
    <dgm:cxn modelId="{6FEE5A54-C6DE-4508-A850-58DFB0DE74D5}" type="presParOf" srcId="{E8427F22-196B-4776-938B-0C95E7BDD029}" destId="{6BF0F46F-A6C2-4F06-A0E8-37DB984CEE25}" srcOrd="0" destOrd="0" presId="urn:microsoft.com/office/officeart/2008/layout/HorizontalMultiLevelHierarchy"/>
    <dgm:cxn modelId="{51D4294A-7F10-43D6-9301-04C7B4612A4A}" type="presParOf" srcId="{3D35A41D-BC1F-4A08-B039-8B149E9E9E61}" destId="{B04D0D1D-EF39-4A40-A492-20922AD0ED26}" srcOrd="5" destOrd="0" presId="urn:microsoft.com/office/officeart/2008/layout/HorizontalMultiLevelHierarchy"/>
    <dgm:cxn modelId="{E399FBBB-E45A-4F70-AE61-2C415BF8D280}" type="presParOf" srcId="{B04D0D1D-EF39-4A40-A492-20922AD0ED26}" destId="{44908898-7C77-4E1F-BD20-EA1691AA8858}" srcOrd="0" destOrd="0" presId="urn:microsoft.com/office/officeart/2008/layout/HorizontalMultiLevelHierarchy"/>
    <dgm:cxn modelId="{89463573-48BE-406A-88F5-C65F2F4AD327}" type="presParOf" srcId="{B04D0D1D-EF39-4A40-A492-20922AD0ED26}" destId="{C56E4A66-DD70-4ED3-B36A-1938F6533207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FBC3B0B-278C-4B04-A8D3-78D416FCB12B}" type="doc">
      <dgm:prSet loTypeId="urn:microsoft.com/office/officeart/2005/8/layout/vProcess5" loCatId="process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929CE75F-D4D0-4868-B819-9703A90CA5ED}">
      <dgm:prSet phldrT="[Текст]" custT="1"/>
      <dgm:spPr/>
      <dgm:t>
        <a:bodyPr/>
        <a:lstStyle/>
        <a:p>
          <a:pPr algn="ctr"/>
          <a:r>
            <a: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32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Ibrat</a:t>
          </a:r>
          <a:r>
            <a: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chin </a:t>
          </a:r>
          <a:r>
            <a:rPr lang="en-US" sz="3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qalbdan</a:t>
          </a:r>
          <a:r>
            <a: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o‘z</a:t>
          </a:r>
          <a:r>
            <a: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xalqining</a:t>
          </a:r>
          <a:r>
            <a: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ilmli</a:t>
          </a:r>
          <a:r>
            <a: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32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ma’rifatli</a:t>
          </a:r>
          <a:r>
            <a: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bo‘lishini</a:t>
          </a:r>
          <a:r>
            <a: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istadi</a:t>
          </a:r>
          <a:r>
            <a: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 </a:t>
          </a:r>
          <a:endParaRPr lang="ru-RU" sz="32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CACBEA7-B77B-40FC-B31C-8CF9E4E84C82}" type="parTrans" cxnId="{6ACA61BE-ECD7-4F39-9DC0-E9FD4FD54F8C}">
      <dgm:prSet/>
      <dgm:spPr/>
      <dgm:t>
        <a:bodyPr/>
        <a:lstStyle/>
        <a:p>
          <a:endParaRPr lang="ru-RU"/>
        </a:p>
      </dgm:t>
    </dgm:pt>
    <dgm:pt modelId="{53EB3884-AAD7-4EAD-A4BB-7644DD72B02B}" type="sibTrans" cxnId="{6ACA61BE-ECD7-4F39-9DC0-E9FD4FD54F8C}">
      <dgm:prSet/>
      <dgm:spPr/>
      <dgm:t>
        <a:bodyPr/>
        <a:lstStyle/>
        <a:p>
          <a:endParaRPr lang="ru-RU"/>
        </a:p>
      </dgm:t>
    </dgm:pt>
    <dgm:pt modelId="{B1C88102-8677-4B37-BE74-27685D7E6446}">
      <dgm:prSet phldrT="[Текст]" custT="1"/>
      <dgm:spPr>
        <a:solidFill>
          <a:schemeClr val="accent3"/>
        </a:solidFill>
      </dgm:spPr>
      <dgm:t>
        <a:bodyPr/>
        <a:lstStyle/>
        <a:p>
          <a:pPr algn="ctr"/>
          <a:r>
            <a: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20</a:t>
          </a:r>
          <a:r>
            <a:rPr lang="ru-RU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yil</a:t>
          </a:r>
          <a:r>
            <a: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ichida</a:t>
          </a:r>
          <a:r>
            <a: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14 ta </a:t>
          </a:r>
          <a:r>
            <a:rPr lang="en-US" sz="32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ilmiy-tarixiy</a:t>
          </a:r>
          <a:r>
            <a: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32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lingvistik</a:t>
          </a:r>
          <a:r>
            <a: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asar</a:t>
          </a:r>
          <a:r>
            <a: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yozdi</a:t>
          </a:r>
          <a:r>
            <a: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 </a:t>
          </a:r>
          <a:endParaRPr lang="ru-RU" sz="32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183760B-9EB1-4FB1-A85D-A19C70504F59}" type="parTrans" cxnId="{CB65984F-8942-43BB-810C-323AEBF715A8}">
      <dgm:prSet/>
      <dgm:spPr/>
      <dgm:t>
        <a:bodyPr/>
        <a:lstStyle/>
        <a:p>
          <a:endParaRPr lang="ru-RU"/>
        </a:p>
      </dgm:t>
    </dgm:pt>
    <dgm:pt modelId="{1103372E-EA7B-4C6B-B69E-45AA2AC26AC9}" type="sibTrans" cxnId="{CB65984F-8942-43BB-810C-323AEBF715A8}">
      <dgm:prSet/>
      <dgm:spPr/>
      <dgm:t>
        <a:bodyPr/>
        <a:lstStyle/>
        <a:p>
          <a:endParaRPr lang="ru-RU"/>
        </a:p>
      </dgm:t>
    </dgm:pt>
    <dgm:pt modelId="{9C378E21-9BC1-415F-8FD0-4B46FE20D0D7}">
      <dgm:prSet phldrT="[Текст]"/>
      <dgm:spPr/>
      <dgm:t>
        <a:bodyPr/>
        <a:lstStyle/>
        <a:p>
          <a:r>
            <a: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30 </a:t>
          </a:r>
          <a:r>
            <a:rPr lang="en-US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yillik</a:t>
          </a:r>
          <a:r>
            <a: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ijodining</a:t>
          </a:r>
          <a:r>
            <a: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majmuyi</a:t>
          </a:r>
          <a:r>
            <a: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bo‘lmish</a:t>
          </a:r>
          <a:r>
            <a: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“</a:t>
          </a:r>
          <a:r>
            <a:rPr lang="en-US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Devoni</a:t>
          </a:r>
          <a:r>
            <a: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Ibrat</a:t>
          </a:r>
          <a:r>
            <a: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” </a:t>
          </a:r>
          <a:r>
            <a:rPr lang="en-US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she’rlar</a:t>
          </a:r>
          <a:r>
            <a: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to‘plamini</a:t>
          </a:r>
          <a:r>
            <a: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tuzdi</a:t>
          </a:r>
          <a:r>
            <a: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 </a:t>
          </a:r>
          <a:endParaRPr lang="ru-RU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86BA5C9-D593-4903-8D46-B1CAED94430D}" type="parTrans" cxnId="{CE7797A6-B719-4CEA-8484-F89266038C2B}">
      <dgm:prSet/>
      <dgm:spPr/>
      <dgm:t>
        <a:bodyPr/>
        <a:lstStyle/>
        <a:p>
          <a:endParaRPr lang="ru-RU"/>
        </a:p>
      </dgm:t>
    </dgm:pt>
    <dgm:pt modelId="{BA52BC8C-581E-493A-85FF-338F42847990}" type="sibTrans" cxnId="{CE7797A6-B719-4CEA-8484-F89266038C2B}">
      <dgm:prSet/>
      <dgm:spPr/>
      <dgm:t>
        <a:bodyPr/>
        <a:lstStyle/>
        <a:p>
          <a:endParaRPr lang="ru-RU"/>
        </a:p>
      </dgm:t>
    </dgm:pt>
    <dgm:pt modelId="{7415E006-4552-48C8-82AF-43890547F226}" type="pres">
      <dgm:prSet presAssocID="{2FBC3B0B-278C-4B04-A8D3-78D416FCB12B}" presName="outerComposite" presStyleCnt="0">
        <dgm:presLayoutVars>
          <dgm:chMax val="5"/>
          <dgm:dir/>
          <dgm:resizeHandles val="exact"/>
        </dgm:presLayoutVars>
      </dgm:prSet>
      <dgm:spPr/>
    </dgm:pt>
    <dgm:pt modelId="{BCD33E96-3235-4BC2-BD7F-58F02D219B25}" type="pres">
      <dgm:prSet presAssocID="{2FBC3B0B-278C-4B04-A8D3-78D416FCB12B}" presName="dummyMaxCanvas" presStyleCnt="0">
        <dgm:presLayoutVars/>
      </dgm:prSet>
      <dgm:spPr/>
    </dgm:pt>
    <dgm:pt modelId="{F917F0AF-1F3C-404A-8B17-FA405FEC468D}" type="pres">
      <dgm:prSet presAssocID="{2FBC3B0B-278C-4B04-A8D3-78D416FCB12B}" presName="ThreeNodes_1" presStyleLbl="node1" presStyleIdx="0" presStyleCnt="3">
        <dgm:presLayoutVars>
          <dgm:bulletEnabled val="1"/>
        </dgm:presLayoutVars>
      </dgm:prSet>
      <dgm:spPr/>
    </dgm:pt>
    <dgm:pt modelId="{B7EC56C1-D151-4EC1-AA72-FF71ECA935CC}" type="pres">
      <dgm:prSet presAssocID="{2FBC3B0B-278C-4B04-A8D3-78D416FCB12B}" presName="ThreeNodes_2" presStyleLbl="node1" presStyleIdx="1" presStyleCnt="3">
        <dgm:presLayoutVars>
          <dgm:bulletEnabled val="1"/>
        </dgm:presLayoutVars>
      </dgm:prSet>
      <dgm:spPr/>
    </dgm:pt>
    <dgm:pt modelId="{11F14449-4984-44E5-BA83-8256F6514F55}" type="pres">
      <dgm:prSet presAssocID="{2FBC3B0B-278C-4B04-A8D3-78D416FCB12B}" presName="ThreeNodes_3" presStyleLbl="node1" presStyleIdx="2" presStyleCnt="3">
        <dgm:presLayoutVars>
          <dgm:bulletEnabled val="1"/>
        </dgm:presLayoutVars>
      </dgm:prSet>
      <dgm:spPr/>
    </dgm:pt>
    <dgm:pt modelId="{1101A07F-7E34-45A8-A152-43BFC733492C}" type="pres">
      <dgm:prSet presAssocID="{2FBC3B0B-278C-4B04-A8D3-78D416FCB12B}" presName="ThreeConn_1-2" presStyleLbl="fgAccFollowNode1" presStyleIdx="0" presStyleCnt="2">
        <dgm:presLayoutVars>
          <dgm:bulletEnabled val="1"/>
        </dgm:presLayoutVars>
      </dgm:prSet>
      <dgm:spPr/>
    </dgm:pt>
    <dgm:pt modelId="{3EB664A4-1B8C-429F-AC60-4D8C63CD6BAF}" type="pres">
      <dgm:prSet presAssocID="{2FBC3B0B-278C-4B04-A8D3-78D416FCB12B}" presName="ThreeConn_2-3" presStyleLbl="fgAccFollowNode1" presStyleIdx="1" presStyleCnt="2">
        <dgm:presLayoutVars>
          <dgm:bulletEnabled val="1"/>
        </dgm:presLayoutVars>
      </dgm:prSet>
      <dgm:spPr/>
    </dgm:pt>
    <dgm:pt modelId="{25D5E360-72BF-4C9E-90BF-4076963B2A5E}" type="pres">
      <dgm:prSet presAssocID="{2FBC3B0B-278C-4B04-A8D3-78D416FCB12B}" presName="ThreeNodes_1_text" presStyleLbl="node1" presStyleIdx="2" presStyleCnt="3">
        <dgm:presLayoutVars>
          <dgm:bulletEnabled val="1"/>
        </dgm:presLayoutVars>
      </dgm:prSet>
      <dgm:spPr/>
    </dgm:pt>
    <dgm:pt modelId="{2E51B940-5394-411E-82A0-F32FFC3DDAB3}" type="pres">
      <dgm:prSet presAssocID="{2FBC3B0B-278C-4B04-A8D3-78D416FCB12B}" presName="ThreeNodes_2_text" presStyleLbl="node1" presStyleIdx="2" presStyleCnt="3">
        <dgm:presLayoutVars>
          <dgm:bulletEnabled val="1"/>
        </dgm:presLayoutVars>
      </dgm:prSet>
      <dgm:spPr/>
    </dgm:pt>
    <dgm:pt modelId="{BBD80698-EE78-47F2-8BB0-D95AF2AF99A6}" type="pres">
      <dgm:prSet presAssocID="{2FBC3B0B-278C-4B04-A8D3-78D416FCB12B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25F79706-7411-4B3A-A9C5-CE3498F923B7}" type="presOf" srcId="{B1C88102-8677-4B37-BE74-27685D7E6446}" destId="{B7EC56C1-D151-4EC1-AA72-FF71ECA935CC}" srcOrd="0" destOrd="0" presId="urn:microsoft.com/office/officeart/2005/8/layout/vProcess5"/>
    <dgm:cxn modelId="{700C3F0B-98AC-4644-9F76-066639782830}" type="presOf" srcId="{1103372E-EA7B-4C6B-B69E-45AA2AC26AC9}" destId="{3EB664A4-1B8C-429F-AC60-4D8C63CD6BAF}" srcOrd="0" destOrd="0" presId="urn:microsoft.com/office/officeart/2005/8/layout/vProcess5"/>
    <dgm:cxn modelId="{5DBF2313-3C92-4E6C-8974-DF5E219D12CD}" type="presOf" srcId="{9C378E21-9BC1-415F-8FD0-4B46FE20D0D7}" destId="{11F14449-4984-44E5-BA83-8256F6514F55}" srcOrd="0" destOrd="0" presId="urn:microsoft.com/office/officeart/2005/8/layout/vProcess5"/>
    <dgm:cxn modelId="{427EE820-D6F5-4055-A95D-9A8E80429525}" type="presOf" srcId="{929CE75F-D4D0-4868-B819-9703A90CA5ED}" destId="{F917F0AF-1F3C-404A-8B17-FA405FEC468D}" srcOrd="0" destOrd="0" presId="urn:microsoft.com/office/officeart/2005/8/layout/vProcess5"/>
    <dgm:cxn modelId="{7DAA0E39-2CDD-4CDB-92CB-656843C18764}" type="presOf" srcId="{B1C88102-8677-4B37-BE74-27685D7E6446}" destId="{2E51B940-5394-411E-82A0-F32FFC3DDAB3}" srcOrd="1" destOrd="0" presId="urn:microsoft.com/office/officeart/2005/8/layout/vProcess5"/>
    <dgm:cxn modelId="{59727139-AA2B-4A51-98A4-0E673AD0E859}" type="presOf" srcId="{2FBC3B0B-278C-4B04-A8D3-78D416FCB12B}" destId="{7415E006-4552-48C8-82AF-43890547F226}" srcOrd="0" destOrd="0" presId="urn:microsoft.com/office/officeart/2005/8/layout/vProcess5"/>
    <dgm:cxn modelId="{CB65984F-8942-43BB-810C-323AEBF715A8}" srcId="{2FBC3B0B-278C-4B04-A8D3-78D416FCB12B}" destId="{B1C88102-8677-4B37-BE74-27685D7E6446}" srcOrd="1" destOrd="0" parTransId="{A183760B-9EB1-4FB1-A85D-A19C70504F59}" sibTransId="{1103372E-EA7B-4C6B-B69E-45AA2AC26AC9}"/>
    <dgm:cxn modelId="{717ED29B-EEAE-4E7C-942A-09D12BEA6F16}" type="presOf" srcId="{929CE75F-D4D0-4868-B819-9703A90CA5ED}" destId="{25D5E360-72BF-4C9E-90BF-4076963B2A5E}" srcOrd="1" destOrd="0" presId="urn:microsoft.com/office/officeart/2005/8/layout/vProcess5"/>
    <dgm:cxn modelId="{CE7797A6-B719-4CEA-8484-F89266038C2B}" srcId="{2FBC3B0B-278C-4B04-A8D3-78D416FCB12B}" destId="{9C378E21-9BC1-415F-8FD0-4B46FE20D0D7}" srcOrd="2" destOrd="0" parTransId="{C86BA5C9-D593-4903-8D46-B1CAED94430D}" sibTransId="{BA52BC8C-581E-493A-85FF-338F42847990}"/>
    <dgm:cxn modelId="{4DA73CB1-7D0D-4761-ACBA-9B8D5EE8DE8D}" type="presOf" srcId="{53EB3884-AAD7-4EAD-A4BB-7644DD72B02B}" destId="{1101A07F-7E34-45A8-A152-43BFC733492C}" srcOrd="0" destOrd="0" presId="urn:microsoft.com/office/officeart/2005/8/layout/vProcess5"/>
    <dgm:cxn modelId="{6ACA61BE-ECD7-4F39-9DC0-E9FD4FD54F8C}" srcId="{2FBC3B0B-278C-4B04-A8D3-78D416FCB12B}" destId="{929CE75F-D4D0-4868-B819-9703A90CA5ED}" srcOrd="0" destOrd="0" parTransId="{ECACBEA7-B77B-40FC-B31C-8CF9E4E84C82}" sibTransId="{53EB3884-AAD7-4EAD-A4BB-7644DD72B02B}"/>
    <dgm:cxn modelId="{A9D7E2F7-50C3-44F2-B848-9A64CBCC2363}" type="presOf" srcId="{9C378E21-9BC1-415F-8FD0-4B46FE20D0D7}" destId="{BBD80698-EE78-47F2-8BB0-D95AF2AF99A6}" srcOrd="1" destOrd="0" presId="urn:microsoft.com/office/officeart/2005/8/layout/vProcess5"/>
    <dgm:cxn modelId="{288887C6-EBF1-4BAF-AD55-3D6E7BCAE88D}" type="presParOf" srcId="{7415E006-4552-48C8-82AF-43890547F226}" destId="{BCD33E96-3235-4BC2-BD7F-58F02D219B25}" srcOrd="0" destOrd="0" presId="urn:microsoft.com/office/officeart/2005/8/layout/vProcess5"/>
    <dgm:cxn modelId="{56D0AD2E-2247-49FF-A004-2E0DC6B41288}" type="presParOf" srcId="{7415E006-4552-48C8-82AF-43890547F226}" destId="{F917F0AF-1F3C-404A-8B17-FA405FEC468D}" srcOrd="1" destOrd="0" presId="urn:microsoft.com/office/officeart/2005/8/layout/vProcess5"/>
    <dgm:cxn modelId="{9D8536BB-8903-4F10-BE86-08CFE3F6096E}" type="presParOf" srcId="{7415E006-4552-48C8-82AF-43890547F226}" destId="{B7EC56C1-D151-4EC1-AA72-FF71ECA935CC}" srcOrd="2" destOrd="0" presId="urn:microsoft.com/office/officeart/2005/8/layout/vProcess5"/>
    <dgm:cxn modelId="{D2876ADF-4D45-409F-AEAD-181E44BBC528}" type="presParOf" srcId="{7415E006-4552-48C8-82AF-43890547F226}" destId="{11F14449-4984-44E5-BA83-8256F6514F55}" srcOrd="3" destOrd="0" presId="urn:microsoft.com/office/officeart/2005/8/layout/vProcess5"/>
    <dgm:cxn modelId="{7650A10D-318B-4A4E-85BE-4EA86D6F5B0C}" type="presParOf" srcId="{7415E006-4552-48C8-82AF-43890547F226}" destId="{1101A07F-7E34-45A8-A152-43BFC733492C}" srcOrd="4" destOrd="0" presId="urn:microsoft.com/office/officeart/2005/8/layout/vProcess5"/>
    <dgm:cxn modelId="{EFF57521-A3E1-46A4-A7CE-5C5D70DEF53A}" type="presParOf" srcId="{7415E006-4552-48C8-82AF-43890547F226}" destId="{3EB664A4-1B8C-429F-AC60-4D8C63CD6BAF}" srcOrd="5" destOrd="0" presId="urn:microsoft.com/office/officeart/2005/8/layout/vProcess5"/>
    <dgm:cxn modelId="{7EE240D0-97A0-44AE-8A74-E79DDA3BE52A}" type="presParOf" srcId="{7415E006-4552-48C8-82AF-43890547F226}" destId="{25D5E360-72BF-4C9E-90BF-4076963B2A5E}" srcOrd="6" destOrd="0" presId="urn:microsoft.com/office/officeart/2005/8/layout/vProcess5"/>
    <dgm:cxn modelId="{FF49F65F-1879-46D4-8AAD-ED7BDB1F5711}" type="presParOf" srcId="{7415E006-4552-48C8-82AF-43890547F226}" destId="{2E51B940-5394-411E-82A0-F32FFC3DDAB3}" srcOrd="7" destOrd="0" presId="urn:microsoft.com/office/officeart/2005/8/layout/vProcess5"/>
    <dgm:cxn modelId="{5C8007EA-144F-446E-808D-C42D0F73BDA4}" type="presParOf" srcId="{7415E006-4552-48C8-82AF-43890547F226}" destId="{BBD80698-EE78-47F2-8BB0-D95AF2AF99A6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C40F08D-C2C8-4097-9A3D-0E3C5075EBAD}" type="doc">
      <dgm:prSet loTypeId="urn:microsoft.com/office/officeart/2005/8/layout/radial5" loCatId="relationship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818D4A50-7D8F-4204-BA5B-88F9C5ABE991}">
      <dgm:prSet phldrT="[Текст]" custT="1"/>
      <dgm:spPr>
        <a:xfrm>
          <a:off x="3263334" y="2213494"/>
          <a:ext cx="1641367" cy="1205460"/>
        </a:xfrm>
      </dgm:spPr>
      <dgm:t>
        <a:bodyPr/>
        <a:lstStyle/>
        <a:p>
          <a:r>
            <a:rPr lang="en-US" sz="1600" b="1" dirty="0" err="1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Eng</a:t>
          </a:r>
          <a:r>
            <a:rPr lang="en-US" sz="16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1600" b="1" dirty="0" err="1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qadimiy</a:t>
          </a:r>
          <a:r>
            <a:rPr lang="en-US" sz="16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1600" b="1" dirty="0" err="1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tovush-harf</a:t>
          </a:r>
          <a:r>
            <a:rPr lang="en-US" sz="16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1600" b="1" dirty="0" err="1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yozuvlari</a:t>
          </a:r>
          <a:endParaRPr lang="ru-RU" sz="1600" b="1" dirty="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720A8FA7-6806-4860-8A76-37855583034A}" type="parTrans" cxnId="{EA238802-B4BE-48E4-A293-F67835241611}">
      <dgm:prSet/>
      <dgm:spPr/>
      <dgm:t>
        <a:bodyPr/>
        <a:lstStyle/>
        <a:p>
          <a:endParaRPr lang="ru-RU" sz="3200" b="1">
            <a:latin typeface="Times New Roman" pitchFamily="18" charset="0"/>
            <a:cs typeface="Times New Roman" pitchFamily="18" charset="0"/>
          </a:endParaRPr>
        </a:p>
      </dgm:t>
    </dgm:pt>
    <dgm:pt modelId="{435DC7E9-D731-4553-A562-63DAB7448A6F}" type="sibTrans" cxnId="{EA238802-B4BE-48E4-A293-F67835241611}">
      <dgm:prSet/>
      <dgm:spPr/>
      <dgm:t>
        <a:bodyPr/>
        <a:lstStyle/>
        <a:p>
          <a:endParaRPr lang="ru-RU" sz="3200" b="1">
            <a:latin typeface="Times New Roman" pitchFamily="18" charset="0"/>
            <a:cs typeface="Times New Roman" pitchFamily="18" charset="0"/>
          </a:endParaRPr>
        </a:p>
      </dgm:t>
    </dgm:pt>
    <dgm:pt modelId="{6A96F83A-054C-41C9-9BA6-1D06FBDFE5DB}">
      <dgm:prSet phldrT="[Текст]" custT="1"/>
      <dgm:spPr>
        <a:xfrm>
          <a:off x="2931892" y="-315705"/>
          <a:ext cx="2314702" cy="2118531"/>
        </a:xfrm>
      </dgm:spPr>
      <dgm:t>
        <a:bodyPr/>
        <a:lstStyle/>
        <a:p>
          <a:r>
            <a:rPr lang="en-US" sz="2200" b="1" i="0" u="none" dirty="0" err="1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Finikiya</a:t>
          </a:r>
          <a:r>
            <a:rPr lang="en-US" sz="2200" b="1" i="0" u="none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, </a:t>
          </a:r>
          <a:r>
            <a:rPr lang="en-US" sz="2200" b="1" i="0" u="none" dirty="0" err="1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yahudiy</a:t>
          </a:r>
          <a:endParaRPr lang="ru-RU" sz="2200" b="1" dirty="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5803035C-DBD6-42B7-A0DD-22D2919D082C}" type="parTrans" cxnId="{EA62B325-1E4F-4BE3-BA8E-E408F55507C2}">
      <dgm:prSet custT="1"/>
      <dgm:spPr>
        <a:xfrm rot="16208667">
          <a:off x="3977211" y="1762589"/>
          <a:ext cx="217657" cy="503460"/>
        </a:xfrm>
      </dgm:spPr>
      <dgm:t>
        <a:bodyPr/>
        <a:lstStyle/>
        <a:p>
          <a:endParaRPr lang="ru-RU" sz="1800" b="1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07409DD8-B1C1-4060-98D4-1E802822CCAE}" type="sibTrans" cxnId="{EA62B325-1E4F-4BE3-BA8E-E408F55507C2}">
      <dgm:prSet/>
      <dgm:spPr/>
      <dgm:t>
        <a:bodyPr/>
        <a:lstStyle/>
        <a:p>
          <a:endParaRPr lang="ru-RU" sz="3200" b="1">
            <a:latin typeface="Times New Roman" pitchFamily="18" charset="0"/>
            <a:cs typeface="Times New Roman" pitchFamily="18" charset="0"/>
          </a:endParaRPr>
        </a:p>
      </dgm:t>
    </dgm:pt>
    <dgm:pt modelId="{B1D2025D-6369-4CB1-9A59-DBF1A5ACE1CC}">
      <dgm:prSet phldrT="[Текст]" custT="1"/>
      <dgm:spPr>
        <a:xfrm>
          <a:off x="5020117" y="648618"/>
          <a:ext cx="2314702" cy="2118531"/>
        </a:xfrm>
      </dgm:spPr>
      <dgm:t>
        <a:bodyPr/>
        <a:lstStyle/>
        <a:p>
          <a:r>
            <a:rPr lang="en-US" sz="2400" b="1" i="0" u="none" dirty="0" err="1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Suriya</a:t>
          </a:r>
          <a:r>
            <a:rPr lang="en-US" sz="2400" b="1" i="0" u="none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, </a:t>
          </a:r>
          <a:r>
            <a:rPr lang="en-US" sz="2400" b="1" i="0" u="none" dirty="0" err="1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arab</a:t>
          </a:r>
          <a:r>
            <a:rPr lang="en-US" sz="2400" b="1" i="0" u="none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endParaRPr lang="ru-RU" sz="2400" b="1" dirty="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F862E77E-B698-44AE-AE33-0E99E5FBFA2D}" type="parTrans" cxnId="{87B8B8C0-D9EF-44D0-AC37-5747A87360C1}">
      <dgm:prSet custT="1"/>
      <dgm:spPr>
        <a:xfrm rot="19926108">
          <a:off x="4828609" y="2102672"/>
          <a:ext cx="255411" cy="503460"/>
        </a:xfrm>
      </dgm:spPr>
      <dgm:t>
        <a:bodyPr/>
        <a:lstStyle/>
        <a:p>
          <a:endParaRPr lang="ru-RU" sz="1800" b="1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C19FB6AB-4B2E-4F6B-ADB2-C6D90F7269EA}" type="sibTrans" cxnId="{87B8B8C0-D9EF-44D0-AC37-5747A87360C1}">
      <dgm:prSet/>
      <dgm:spPr/>
      <dgm:t>
        <a:bodyPr/>
        <a:lstStyle/>
        <a:p>
          <a:endParaRPr lang="ru-RU" sz="3200" b="1">
            <a:latin typeface="Times New Roman" pitchFamily="18" charset="0"/>
            <a:cs typeface="Times New Roman" pitchFamily="18" charset="0"/>
          </a:endParaRPr>
        </a:p>
      </dgm:t>
    </dgm:pt>
    <dgm:pt modelId="{FE005903-FF98-414E-9684-6371DDF6811F}">
      <dgm:prSet phldrT="[Текст]" custT="1"/>
      <dgm:spPr>
        <a:xfrm>
          <a:off x="5102573" y="2880865"/>
          <a:ext cx="2437828" cy="2118531"/>
        </a:xfrm>
      </dgm:spPr>
      <dgm:t>
        <a:bodyPr/>
        <a:lstStyle/>
        <a:p>
          <a:r>
            <a:rPr lang="en-US" sz="2400" b="1" i="0" u="none" dirty="0" err="1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Yunon</a:t>
          </a:r>
          <a:r>
            <a:rPr lang="en-US" sz="2400" b="1" i="0" u="none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, </a:t>
          </a:r>
          <a:r>
            <a:rPr lang="en-US" sz="2400" b="1" i="0" u="none" dirty="0" err="1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fors</a:t>
          </a:r>
          <a:r>
            <a:rPr lang="en-US" sz="2400" b="1" i="0" u="none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endParaRPr lang="ru-RU" sz="2400" b="1" dirty="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A50ABF4E-83E5-47BE-B6C4-4C1A9D470762}" type="parTrans" cxnId="{F189D576-C06B-4F02-AC13-A14138B68C96}">
      <dgm:prSet custT="1"/>
      <dgm:spPr>
        <a:xfrm rot="1600254">
          <a:off x="4856537" y="3027731"/>
          <a:ext cx="299379" cy="503460"/>
        </a:xfrm>
      </dgm:spPr>
      <dgm:t>
        <a:bodyPr/>
        <a:lstStyle/>
        <a:p>
          <a:endParaRPr lang="ru-RU" sz="1800" b="1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631DCC06-5C1D-4E4B-B00B-925A602E3BBE}" type="sibTrans" cxnId="{F189D576-C06B-4F02-AC13-A14138B68C96}">
      <dgm:prSet/>
      <dgm:spPr/>
      <dgm:t>
        <a:bodyPr/>
        <a:lstStyle/>
        <a:p>
          <a:endParaRPr lang="ru-RU" sz="3200" b="1">
            <a:latin typeface="Times New Roman" pitchFamily="18" charset="0"/>
            <a:cs typeface="Times New Roman" pitchFamily="18" charset="0"/>
          </a:endParaRPr>
        </a:p>
      </dgm:t>
    </dgm:pt>
    <dgm:pt modelId="{09DBED80-3093-4AFB-A96B-A53D8CB18D12}">
      <dgm:prSet phldrT="[Текст]" custT="1"/>
      <dgm:spPr>
        <a:xfrm>
          <a:off x="2931891" y="3829624"/>
          <a:ext cx="2314702" cy="2118531"/>
        </a:xfrm>
      </dgm:spPr>
      <dgm:t>
        <a:bodyPr/>
        <a:lstStyle/>
        <a:p>
          <a:r>
            <a:rPr lang="en-US" sz="2000" b="1" dirty="0" err="1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Slavyan</a:t>
          </a:r>
          <a:r>
            <a:rPr lang="en-US" sz="2000" b="1" dirty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, </a:t>
          </a:r>
          <a:r>
            <a:rPr lang="en-US" sz="2000" b="1" dirty="0" err="1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sankskrit</a:t>
          </a:r>
          <a:endParaRPr lang="ru-RU" sz="2000" b="1" dirty="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504179BF-CBF8-405F-AFE9-FAEDC97EF876}" type="parTrans" cxnId="{7372CA17-0343-4478-84AF-A9A2FB95EDA3}">
      <dgm:prSet custT="1"/>
      <dgm:spPr>
        <a:xfrm rot="5391335">
          <a:off x="3977211" y="3366400"/>
          <a:ext cx="217657" cy="503460"/>
        </a:xfrm>
      </dgm:spPr>
      <dgm:t>
        <a:bodyPr/>
        <a:lstStyle/>
        <a:p>
          <a:endParaRPr lang="ru-RU" sz="1800" b="1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340BEC73-6EF0-4EBA-9C4E-F2729C67DB80}" type="sibTrans" cxnId="{7372CA17-0343-4478-84AF-A9A2FB95EDA3}">
      <dgm:prSet/>
      <dgm:spPr/>
      <dgm:t>
        <a:bodyPr/>
        <a:lstStyle/>
        <a:p>
          <a:endParaRPr lang="ru-RU" sz="3200" b="1">
            <a:latin typeface="Times New Roman" pitchFamily="18" charset="0"/>
            <a:cs typeface="Times New Roman" pitchFamily="18" charset="0"/>
          </a:endParaRPr>
        </a:p>
      </dgm:t>
    </dgm:pt>
    <dgm:pt modelId="{45428DD0-F868-4870-B3F4-666D371427EF}">
      <dgm:prSet custT="1"/>
      <dgm:spPr>
        <a:xfrm>
          <a:off x="915673" y="2880861"/>
          <a:ext cx="2314702" cy="2118531"/>
        </a:xfrm>
      </dgm:spPr>
      <dgm:t>
        <a:bodyPr/>
        <a:lstStyle/>
        <a:p>
          <a:r>
            <a:rPr lang="en-US" sz="2200" b="1" dirty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Hind,</a:t>
          </a:r>
          <a:r>
            <a:rPr lang="en-US" sz="2200" b="1" baseline="0" dirty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US" sz="2200" b="1" baseline="0" dirty="0" err="1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lotin</a:t>
          </a:r>
          <a:endParaRPr lang="ru-RU" sz="2200" b="1" dirty="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10150B8D-365C-43CC-8010-EACFB9044BEC}" type="parTrans" cxnId="{43208D1E-61EC-4397-94CD-DE0BCE5AF963}">
      <dgm:prSet custT="1"/>
      <dgm:spPr>
        <a:xfrm rot="9048006">
          <a:off x="3139040" y="3029823"/>
          <a:ext cx="224735" cy="503460"/>
        </a:xfrm>
      </dgm:spPr>
      <dgm:t>
        <a:bodyPr/>
        <a:lstStyle/>
        <a:p>
          <a:endParaRPr lang="ru-RU" sz="1800" b="1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951D0EE1-EF43-4755-A80A-D9F31E4D1925}" type="sibTrans" cxnId="{43208D1E-61EC-4397-94CD-DE0BCE5AF963}">
      <dgm:prSet/>
      <dgm:spPr/>
      <dgm:t>
        <a:bodyPr/>
        <a:lstStyle/>
        <a:p>
          <a:endParaRPr lang="ru-RU" sz="3200" b="1">
            <a:latin typeface="Times New Roman" pitchFamily="18" charset="0"/>
            <a:cs typeface="Times New Roman" pitchFamily="18" charset="0"/>
          </a:endParaRPr>
        </a:p>
      </dgm:t>
    </dgm:pt>
    <dgm:pt modelId="{570BE858-D308-43B9-9CBC-79B300240DAC}">
      <dgm:prSet custT="1"/>
      <dgm:spPr>
        <a:xfrm>
          <a:off x="843655" y="648623"/>
          <a:ext cx="2314702" cy="2118531"/>
        </a:xfrm>
      </dgm:spPr>
      <dgm:t>
        <a:bodyPr/>
        <a:lstStyle/>
        <a:p>
          <a:r>
            <a:rPr lang="en-US" sz="2200" b="1" dirty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Arman, </a:t>
          </a:r>
          <a:r>
            <a:rPr lang="en-US" sz="2200" b="1" dirty="0" err="1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gruzin</a:t>
          </a:r>
          <a:r>
            <a:rPr lang="en-US" sz="2200" b="1" dirty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, </a:t>
          </a:r>
          <a:r>
            <a:rPr lang="en-US" sz="2200" b="1" dirty="0" err="1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uyg‘ur</a:t>
          </a:r>
          <a:endParaRPr lang="ru-RU" sz="2200" b="1" dirty="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8C4EE4A0-5E4F-40E6-80A4-E8B255A45AAF}" type="parTrans" cxnId="{CE9E3139-1047-41C6-9A7E-ECCE4B5F7C87}">
      <dgm:prSet custT="1"/>
      <dgm:spPr>
        <a:xfrm rot="12481002">
          <a:off x="3091329" y="2103041"/>
          <a:ext cx="250864" cy="503460"/>
        </a:xfrm>
      </dgm:spPr>
      <dgm:t>
        <a:bodyPr/>
        <a:lstStyle/>
        <a:p>
          <a:endParaRPr lang="ru-RU" sz="1800" b="1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1253A2F9-2059-4666-B643-31508C02F1FB}" type="sibTrans" cxnId="{CE9E3139-1047-41C6-9A7E-ECCE4B5F7C87}">
      <dgm:prSet/>
      <dgm:spPr/>
      <dgm:t>
        <a:bodyPr/>
        <a:lstStyle/>
        <a:p>
          <a:endParaRPr lang="ru-RU" sz="3200" b="1">
            <a:latin typeface="Times New Roman" pitchFamily="18" charset="0"/>
            <a:cs typeface="Times New Roman" pitchFamily="18" charset="0"/>
          </a:endParaRPr>
        </a:p>
      </dgm:t>
    </dgm:pt>
    <dgm:pt modelId="{34655EBF-788E-4DAC-B697-14B73E26B6C4}" type="pres">
      <dgm:prSet presAssocID="{7C40F08D-C2C8-4097-9A3D-0E3C5075EBAD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94EB293-5CA4-4D02-A0BE-C408ED7AACD4}" type="pres">
      <dgm:prSet presAssocID="{818D4A50-7D8F-4204-BA5B-88F9C5ABE991}" presName="centerShape" presStyleLbl="node0" presStyleIdx="0" presStyleCnt="1" custScaleX="155323"/>
      <dgm:spPr>
        <a:prstGeom prst="ellipse">
          <a:avLst/>
        </a:prstGeom>
      </dgm:spPr>
    </dgm:pt>
    <dgm:pt modelId="{1F3374A0-EC13-4A67-9D4D-ACD7E02CEDE3}" type="pres">
      <dgm:prSet presAssocID="{5803035C-DBD6-42B7-A0DD-22D2919D082C}" presName="parTrans" presStyleLbl="sibTrans2D1" presStyleIdx="0" presStyleCnt="6"/>
      <dgm:spPr>
        <a:prstGeom prst="rightArrow">
          <a:avLst>
            <a:gd name="adj1" fmla="val 60000"/>
            <a:gd name="adj2" fmla="val 50000"/>
          </a:avLst>
        </a:prstGeom>
      </dgm:spPr>
    </dgm:pt>
    <dgm:pt modelId="{1829170A-A6CB-40D2-A371-AE053817EFF8}" type="pres">
      <dgm:prSet presAssocID="{5803035C-DBD6-42B7-A0DD-22D2919D082C}" presName="connectorText" presStyleLbl="sibTrans2D1" presStyleIdx="0" presStyleCnt="6"/>
      <dgm:spPr/>
    </dgm:pt>
    <dgm:pt modelId="{8BEA66CA-1E42-4B7C-A057-94E48D4F0FD0}" type="pres">
      <dgm:prSet presAssocID="{6A96F83A-054C-41C9-9BA6-1D06FBDFE5DB}" presName="node" presStyleLbl="node1" presStyleIdx="0" presStyleCnt="6" custScaleX="156318" custScaleY="143070" custRadScaleRad="105587" custRadScaleInc="456">
        <dgm:presLayoutVars>
          <dgm:bulletEnabled val="1"/>
        </dgm:presLayoutVars>
      </dgm:prSet>
      <dgm:spPr>
        <a:prstGeom prst="ellipse">
          <a:avLst/>
        </a:prstGeom>
      </dgm:spPr>
    </dgm:pt>
    <dgm:pt modelId="{004264A1-B1B6-4A76-8A91-85D90A214A03}" type="pres">
      <dgm:prSet presAssocID="{F862E77E-B698-44AE-AE33-0E99E5FBFA2D}" presName="parTrans" presStyleLbl="sibTrans2D1" presStyleIdx="1" presStyleCnt="6"/>
      <dgm:spPr>
        <a:prstGeom prst="rightArrow">
          <a:avLst>
            <a:gd name="adj1" fmla="val 60000"/>
            <a:gd name="adj2" fmla="val 50000"/>
          </a:avLst>
        </a:prstGeom>
      </dgm:spPr>
    </dgm:pt>
    <dgm:pt modelId="{8F2CF903-11E5-4B67-8E7E-869E4239446C}" type="pres">
      <dgm:prSet presAssocID="{F862E77E-B698-44AE-AE33-0E99E5FBFA2D}" presName="connectorText" presStyleLbl="sibTrans2D1" presStyleIdx="1" presStyleCnt="6"/>
      <dgm:spPr/>
    </dgm:pt>
    <dgm:pt modelId="{094AC889-3D6A-4C6B-91B2-33F45A9ADF26}" type="pres">
      <dgm:prSet presAssocID="{B1D2025D-6369-4CB1-9A59-DBF1A5ACE1CC}" presName="node" presStyleLbl="node1" presStyleIdx="1" presStyleCnt="6" custScaleX="156318" custScaleY="143070" custRadScaleRad="114285" custRadScaleInc="7006">
        <dgm:presLayoutVars>
          <dgm:bulletEnabled val="1"/>
        </dgm:presLayoutVars>
      </dgm:prSet>
      <dgm:spPr>
        <a:prstGeom prst="ellipse">
          <a:avLst/>
        </a:prstGeom>
      </dgm:spPr>
    </dgm:pt>
    <dgm:pt modelId="{D4A82470-DC6F-4699-AF32-2621211E5933}" type="pres">
      <dgm:prSet presAssocID="{A50ABF4E-83E5-47BE-B6C4-4C1A9D470762}" presName="parTrans" presStyleLbl="sibTrans2D1" presStyleIdx="2" presStyleCnt="6"/>
      <dgm:spPr>
        <a:prstGeom prst="rightArrow">
          <a:avLst>
            <a:gd name="adj1" fmla="val 60000"/>
            <a:gd name="adj2" fmla="val 50000"/>
          </a:avLst>
        </a:prstGeom>
      </dgm:spPr>
    </dgm:pt>
    <dgm:pt modelId="{2D729745-06B0-4BEB-AE99-286AE7C0FEF9}" type="pres">
      <dgm:prSet presAssocID="{A50ABF4E-83E5-47BE-B6C4-4C1A9D470762}" presName="connectorText" presStyleLbl="sibTrans2D1" presStyleIdx="2" presStyleCnt="6"/>
      <dgm:spPr/>
    </dgm:pt>
    <dgm:pt modelId="{9F426B8A-D533-420B-8685-6E7ACF069C1C}" type="pres">
      <dgm:prSet presAssocID="{FE005903-FF98-414E-9684-6371DDF6811F}" presName="node" presStyleLbl="node1" presStyleIdx="2" presStyleCnt="6" custScaleX="164633" custScaleY="143070" custRadScaleRad="120805" custRadScaleInc="-11097">
        <dgm:presLayoutVars>
          <dgm:bulletEnabled val="1"/>
        </dgm:presLayoutVars>
      </dgm:prSet>
      <dgm:spPr>
        <a:prstGeom prst="ellipse">
          <a:avLst/>
        </a:prstGeom>
      </dgm:spPr>
    </dgm:pt>
    <dgm:pt modelId="{5E57284F-7D4C-4986-9AEF-B132CDF58F24}" type="pres">
      <dgm:prSet presAssocID="{504179BF-CBF8-405F-AFE9-FAEDC97EF876}" presName="parTrans" presStyleLbl="sibTrans2D1" presStyleIdx="3" presStyleCnt="6"/>
      <dgm:spPr>
        <a:prstGeom prst="rightArrow">
          <a:avLst>
            <a:gd name="adj1" fmla="val 60000"/>
            <a:gd name="adj2" fmla="val 50000"/>
          </a:avLst>
        </a:prstGeom>
      </dgm:spPr>
    </dgm:pt>
    <dgm:pt modelId="{28A4CE41-BCC7-4C51-80AE-93B44F390EB1}" type="pres">
      <dgm:prSet presAssocID="{504179BF-CBF8-405F-AFE9-FAEDC97EF876}" presName="connectorText" presStyleLbl="sibTrans2D1" presStyleIdx="3" presStyleCnt="6"/>
      <dgm:spPr/>
    </dgm:pt>
    <dgm:pt modelId="{A9F5D823-CE75-4E42-9C56-EF46246E0712}" type="pres">
      <dgm:prSet presAssocID="{09DBED80-3093-4AFB-A96B-A53D8CB18D12}" presName="node" presStyleLbl="node1" presStyleIdx="3" presStyleCnt="6" custScaleX="156318" custScaleY="143070" custRadScaleRad="102864" custRadScaleInc="-468">
        <dgm:presLayoutVars>
          <dgm:bulletEnabled val="1"/>
        </dgm:presLayoutVars>
      </dgm:prSet>
      <dgm:spPr>
        <a:prstGeom prst="ellipse">
          <a:avLst/>
        </a:prstGeom>
      </dgm:spPr>
    </dgm:pt>
    <dgm:pt modelId="{7855B5DD-70DB-4679-96B6-9EC69DB92AAB}" type="pres">
      <dgm:prSet presAssocID="{10150B8D-365C-43CC-8010-EACFB9044BEC}" presName="parTrans" presStyleLbl="sibTrans2D1" presStyleIdx="4" presStyleCnt="6"/>
      <dgm:spPr>
        <a:prstGeom prst="rightArrow">
          <a:avLst>
            <a:gd name="adj1" fmla="val 60000"/>
            <a:gd name="adj2" fmla="val 50000"/>
          </a:avLst>
        </a:prstGeom>
      </dgm:spPr>
    </dgm:pt>
    <dgm:pt modelId="{B4235092-CA19-46E9-9BBA-4BAEC66C7260}" type="pres">
      <dgm:prSet presAssocID="{10150B8D-365C-43CC-8010-EACFB9044BEC}" presName="connectorText" presStyleLbl="sibTrans2D1" presStyleIdx="4" presStyleCnt="6"/>
      <dgm:spPr/>
    </dgm:pt>
    <dgm:pt modelId="{7F62A99F-EE45-4A33-8473-2BD570CAA44E}" type="pres">
      <dgm:prSet presAssocID="{45428DD0-F868-4870-B3F4-666D371427EF}" presName="node" presStyleLbl="node1" presStyleIdx="4" presStyleCnt="6" custScaleX="156318" custScaleY="143070" custRadScaleRad="111149" custRadScaleInc="2667">
        <dgm:presLayoutVars>
          <dgm:bulletEnabled val="1"/>
        </dgm:presLayoutVars>
      </dgm:prSet>
      <dgm:spPr>
        <a:prstGeom prst="ellipse">
          <a:avLst/>
        </a:prstGeom>
      </dgm:spPr>
    </dgm:pt>
    <dgm:pt modelId="{06BB6E7E-0431-4668-9F23-4BCF6BFCA23E}" type="pres">
      <dgm:prSet presAssocID="{8C4EE4A0-5E4F-40E6-80A4-E8B255A45AAF}" presName="parTrans" presStyleLbl="sibTrans2D1" presStyleIdx="5" presStyleCnt="6"/>
      <dgm:spPr>
        <a:prstGeom prst="rightArrow">
          <a:avLst>
            <a:gd name="adj1" fmla="val 60000"/>
            <a:gd name="adj2" fmla="val 50000"/>
          </a:avLst>
        </a:prstGeom>
      </dgm:spPr>
    </dgm:pt>
    <dgm:pt modelId="{39223209-CDC0-4F2C-9D77-A7FBC6B96A74}" type="pres">
      <dgm:prSet presAssocID="{8C4EE4A0-5E4F-40E6-80A4-E8B255A45AAF}" presName="connectorText" presStyleLbl="sibTrans2D1" presStyleIdx="5" presStyleCnt="6"/>
      <dgm:spPr/>
    </dgm:pt>
    <dgm:pt modelId="{5FEC15FB-C7C8-4F58-A5E2-E16A7DA488B1}" type="pres">
      <dgm:prSet presAssocID="{570BE858-D308-43B9-9CBC-79B300240DAC}" presName="node" presStyleLbl="node1" presStyleIdx="5" presStyleCnt="6" custScaleX="156318" custScaleY="143070" custRadScaleRad="113840" custRadScaleInc="-6611">
        <dgm:presLayoutVars>
          <dgm:bulletEnabled val="1"/>
        </dgm:presLayoutVars>
      </dgm:prSet>
      <dgm:spPr>
        <a:prstGeom prst="ellipse">
          <a:avLst/>
        </a:prstGeom>
      </dgm:spPr>
    </dgm:pt>
  </dgm:ptLst>
  <dgm:cxnLst>
    <dgm:cxn modelId="{EA238802-B4BE-48E4-A293-F67835241611}" srcId="{7C40F08D-C2C8-4097-9A3D-0E3C5075EBAD}" destId="{818D4A50-7D8F-4204-BA5B-88F9C5ABE991}" srcOrd="0" destOrd="0" parTransId="{720A8FA7-6806-4860-8A76-37855583034A}" sibTransId="{435DC7E9-D731-4553-A562-63DAB7448A6F}"/>
    <dgm:cxn modelId="{58593F16-AD9D-4FF0-9735-3B64DD03007B}" type="presOf" srcId="{818D4A50-7D8F-4204-BA5B-88F9C5ABE991}" destId="{F94EB293-5CA4-4D02-A0BE-C408ED7AACD4}" srcOrd="0" destOrd="0" presId="urn:microsoft.com/office/officeart/2005/8/layout/radial5"/>
    <dgm:cxn modelId="{1FF7CC16-67CC-4624-BE60-3688282CD482}" type="presOf" srcId="{7C40F08D-C2C8-4097-9A3D-0E3C5075EBAD}" destId="{34655EBF-788E-4DAC-B697-14B73E26B6C4}" srcOrd="0" destOrd="0" presId="urn:microsoft.com/office/officeart/2005/8/layout/radial5"/>
    <dgm:cxn modelId="{7372CA17-0343-4478-84AF-A9A2FB95EDA3}" srcId="{818D4A50-7D8F-4204-BA5B-88F9C5ABE991}" destId="{09DBED80-3093-4AFB-A96B-A53D8CB18D12}" srcOrd="3" destOrd="0" parTransId="{504179BF-CBF8-405F-AFE9-FAEDC97EF876}" sibTransId="{340BEC73-6EF0-4EBA-9C4E-F2729C67DB80}"/>
    <dgm:cxn modelId="{43208D1E-61EC-4397-94CD-DE0BCE5AF963}" srcId="{818D4A50-7D8F-4204-BA5B-88F9C5ABE991}" destId="{45428DD0-F868-4870-B3F4-666D371427EF}" srcOrd="4" destOrd="0" parTransId="{10150B8D-365C-43CC-8010-EACFB9044BEC}" sibTransId="{951D0EE1-EF43-4755-A80A-D9F31E4D1925}"/>
    <dgm:cxn modelId="{EA62B325-1E4F-4BE3-BA8E-E408F55507C2}" srcId="{818D4A50-7D8F-4204-BA5B-88F9C5ABE991}" destId="{6A96F83A-054C-41C9-9BA6-1D06FBDFE5DB}" srcOrd="0" destOrd="0" parTransId="{5803035C-DBD6-42B7-A0DD-22D2919D082C}" sibTransId="{07409DD8-B1C1-4060-98D4-1E802822CCAE}"/>
    <dgm:cxn modelId="{1078E935-939C-4E42-BF09-EFA0CC943508}" type="presOf" srcId="{6A96F83A-054C-41C9-9BA6-1D06FBDFE5DB}" destId="{8BEA66CA-1E42-4B7C-A057-94E48D4F0FD0}" srcOrd="0" destOrd="0" presId="urn:microsoft.com/office/officeart/2005/8/layout/radial5"/>
    <dgm:cxn modelId="{CE9E3139-1047-41C6-9A7E-ECCE4B5F7C87}" srcId="{818D4A50-7D8F-4204-BA5B-88F9C5ABE991}" destId="{570BE858-D308-43B9-9CBC-79B300240DAC}" srcOrd="5" destOrd="0" parTransId="{8C4EE4A0-5E4F-40E6-80A4-E8B255A45AAF}" sibTransId="{1253A2F9-2059-4666-B643-31508C02F1FB}"/>
    <dgm:cxn modelId="{B9B0D163-6330-4536-89CB-D1FF73DDF686}" type="presOf" srcId="{504179BF-CBF8-405F-AFE9-FAEDC97EF876}" destId="{5E57284F-7D4C-4986-9AEF-B132CDF58F24}" srcOrd="0" destOrd="0" presId="urn:microsoft.com/office/officeart/2005/8/layout/radial5"/>
    <dgm:cxn modelId="{B4F83A49-5EC3-4A99-B0EA-7C12498DF183}" type="presOf" srcId="{504179BF-CBF8-405F-AFE9-FAEDC97EF876}" destId="{28A4CE41-BCC7-4C51-80AE-93B44F390EB1}" srcOrd="1" destOrd="0" presId="urn:microsoft.com/office/officeart/2005/8/layout/radial5"/>
    <dgm:cxn modelId="{B9C2BD51-DDBC-46E9-93BF-52FFFF742C8A}" type="presOf" srcId="{A50ABF4E-83E5-47BE-B6C4-4C1A9D470762}" destId="{2D729745-06B0-4BEB-AE99-286AE7C0FEF9}" srcOrd="1" destOrd="0" presId="urn:microsoft.com/office/officeart/2005/8/layout/radial5"/>
    <dgm:cxn modelId="{F189D576-C06B-4F02-AC13-A14138B68C96}" srcId="{818D4A50-7D8F-4204-BA5B-88F9C5ABE991}" destId="{FE005903-FF98-414E-9684-6371DDF6811F}" srcOrd="2" destOrd="0" parTransId="{A50ABF4E-83E5-47BE-B6C4-4C1A9D470762}" sibTransId="{631DCC06-5C1D-4E4B-B00B-925A602E3BBE}"/>
    <dgm:cxn modelId="{922CB37F-BB33-4CC2-BAE0-61F65D382A9F}" type="presOf" srcId="{FE005903-FF98-414E-9684-6371DDF6811F}" destId="{9F426B8A-D533-420B-8685-6E7ACF069C1C}" srcOrd="0" destOrd="0" presId="urn:microsoft.com/office/officeart/2005/8/layout/radial5"/>
    <dgm:cxn modelId="{85B8CE85-1FDD-4854-94F7-D02E29475D69}" type="presOf" srcId="{8C4EE4A0-5E4F-40E6-80A4-E8B255A45AAF}" destId="{06BB6E7E-0431-4668-9F23-4BCF6BFCA23E}" srcOrd="0" destOrd="0" presId="urn:microsoft.com/office/officeart/2005/8/layout/radial5"/>
    <dgm:cxn modelId="{5805A789-B7C2-452A-8207-46B8EC0E8DB2}" type="presOf" srcId="{5803035C-DBD6-42B7-A0DD-22D2919D082C}" destId="{1F3374A0-EC13-4A67-9D4D-ACD7E02CEDE3}" srcOrd="0" destOrd="0" presId="urn:microsoft.com/office/officeart/2005/8/layout/radial5"/>
    <dgm:cxn modelId="{D40DF891-244B-4AA6-889D-96FF10D9A11B}" type="presOf" srcId="{10150B8D-365C-43CC-8010-EACFB9044BEC}" destId="{7855B5DD-70DB-4679-96B6-9EC69DB92AAB}" srcOrd="0" destOrd="0" presId="urn:microsoft.com/office/officeart/2005/8/layout/radial5"/>
    <dgm:cxn modelId="{BB738F92-F0EC-4D2E-AE1A-7D984E2114AB}" type="presOf" srcId="{F862E77E-B698-44AE-AE33-0E99E5FBFA2D}" destId="{8F2CF903-11E5-4B67-8E7E-869E4239446C}" srcOrd="1" destOrd="0" presId="urn:microsoft.com/office/officeart/2005/8/layout/radial5"/>
    <dgm:cxn modelId="{C5896FA1-9B73-41C3-89B4-D23E0F269BE7}" type="presOf" srcId="{F862E77E-B698-44AE-AE33-0E99E5FBFA2D}" destId="{004264A1-B1B6-4A76-8A91-85D90A214A03}" srcOrd="0" destOrd="0" presId="urn:microsoft.com/office/officeart/2005/8/layout/radial5"/>
    <dgm:cxn modelId="{32CD63A6-AB38-4852-994D-67A6B76D8D78}" type="presOf" srcId="{45428DD0-F868-4870-B3F4-666D371427EF}" destId="{7F62A99F-EE45-4A33-8473-2BD570CAA44E}" srcOrd="0" destOrd="0" presId="urn:microsoft.com/office/officeart/2005/8/layout/radial5"/>
    <dgm:cxn modelId="{76F0A6B2-31CA-4BFE-80C9-0AD777C63AC3}" type="presOf" srcId="{A50ABF4E-83E5-47BE-B6C4-4C1A9D470762}" destId="{D4A82470-DC6F-4699-AF32-2621211E5933}" srcOrd="0" destOrd="0" presId="urn:microsoft.com/office/officeart/2005/8/layout/radial5"/>
    <dgm:cxn modelId="{DC7BE2B5-F5A0-4741-88FE-AFE1EDCA8F42}" type="presOf" srcId="{8C4EE4A0-5E4F-40E6-80A4-E8B255A45AAF}" destId="{39223209-CDC0-4F2C-9D77-A7FBC6B96A74}" srcOrd="1" destOrd="0" presId="urn:microsoft.com/office/officeart/2005/8/layout/radial5"/>
    <dgm:cxn modelId="{3468C3BA-197E-4343-9051-8E6829EB068E}" type="presOf" srcId="{5803035C-DBD6-42B7-A0DD-22D2919D082C}" destId="{1829170A-A6CB-40D2-A371-AE053817EFF8}" srcOrd="1" destOrd="0" presId="urn:microsoft.com/office/officeart/2005/8/layout/radial5"/>
    <dgm:cxn modelId="{87B8B8C0-D9EF-44D0-AC37-5747A87360C1}" srcId="{818D4A50-7D8F-4204-BA5B-88F9C5ABE991}" destId="{B1D2025D-6369-4CB1-9A59-DBF1A5ACE1CC}" srcOrd="1" destOrd="0" parTransId="{F862E77E-B698-44AE-AE33-0E99E5FBFA2D}" sibTransId="{C19FB6AB-4B2E-4F6B-ADB2-C6D90F7269EA}"/>
    <dgm:cxn modelId="{35FC56E2-747B-47F8-A3C6-C42B65F411AA}" type="presOf" srcId="{10150B8D-365C-43CC-8010-EACFB9044BEC}" destId="{B4235092-CA19-46E9-9BBA-4BAEC66C7260}" srcOrd="1" destOrd="0" presId="urn:microsoft.com/office/officeart/2005/8/layout/radial5"/>
    <dgm:cxn modelId="{C7838CE6-B7CA-4C64-8912-346E9D4941B7}" type="presOf" srcId="{570BE858-D308-43B9-9CBC-79B300240DAC}" destId="{5FEC15FB-C7C8-4F58-A5E2-E16A7DA488B1}" srcOrd="0" destOrd="0" presId="urn:microsoft.com/office/officeart/2005/8/layout/radial5"/>
    <dgm:cxn modelId="{3A4ACBED-91DA-40E8-9859-5D62BFE0ED4F}" type="presOf" srcId="{B1D2025D-6369-4CB1-9A59-DBF1A5ACE1CC}" destId="{094AC889-3D6A-4C6B-91B2-33F45A9ADF26}" srcOrd="0" destOrd="0" presId="urn:microsoft.com/office/officeart/2005/8/layout/radial5"/>
    <dgm:cxn modelId="{838A5EF7-5122-4F06-BA71-E495E762D227}" type="presOf" srcId="{09DBED80-3093-4AFB-A96B-A53D8CB18D12}" destId="{A9F5D823-CE75-4E42-9C56-EF46246E0712}" srcOrd="0" destOrd="0" presId="urn:microsoft.com/office/officeart/2005/8/layout/radial5"/>
    <dgm:cxn modelId="{CBE86487-DA30-4E78-8A23-223B248AFE20}" type="presParOf" srcId="{34655EBF-788E-4DAC-B697-14B73E26B6C4}" destId="{F94EB293-5CA4-4D02-A0BE-C408ED7AACD4}" srcOrd="0" destOrd="0" presId="urn:microsoft.com/office/officeart/2005/8/layout/radial5"/>
    <dgm:cxn modelId="{F67F9474-0C40-409E-B3EB-D50A9B87FF69}" type="presParOf" srcId="{34655EBF-788E-4DAC-B697-14B73E26B6C4}" destId="{1F3374A0-EC13-4A67-9D4D-ACD7E02CEDE3}" srcOrd="1" destOrd="0" presId="urn:microsoft.com/office/officeart/2005/8/layout/radial5"/>
    <dgm:cxn modelId="{D9031D4E-C6C2-4902-9BC6-07D85FD997B6}" type="presParOf" srcId="{1F3374A0-EC13-4A67-9D4D-ACD7E02CEDE3}" destId="{1829170A-A6CB-40D2-A371-AE053817EFF8}" srcOrd="0" destOrd="0" presId="urn:microsoft.com/office/officeart/2005/8/layout/radial5"/>
    <dgm:cxn modelId="{E37EA200-7112-4623-9A4B-89810517746E}" type="presParOf" srcId="{34655EBF-788E-4DAC-B697-14B73E26B6C4}" destId="{8BEA66CA-1E42-4B7C-A057-94E48D4F0FD0}" srcOrd="2" destOrd="0" presId="urn:microsoft.com/office/officeart/2005/8/layout/radial5"/>
    <dgm:cxn modelId="{802BD1A2-B2E4-4E20-A739-0429C372F50C}" type="presParOf" srcId="{34655EBF-788E-4DAC-B697-14B73E26B6C4}" destId="{004264A1-B1B6-4A76-8A91-85D90A214A03}" srcOrd="3" destOrd="0" presId="urn:microsoft.com/office/officeart/2005/8/layout/radial5"/>
    <dgm:cxn modelId="{C21A9673-9B78-4BB7-A2DF-EFDD9C8E66EC}" type="presParOf" srcId="{004264A1-B1B6-4A76-8A91-85D90A214A03}" destId="{8F2CF903-11E5-4B67-8E7E-869E4239446C}" srcOrd="0" destOrd="0" presId="urn:microsoft.com/office/officeart/2005/8/layout/radial5"/>
    <dgm:cxn modelId="{98119884-8A99-4630-BE9F-40C43A93FB44}" type="presParOf" srcId="{34655EBF-788E-4DAC-B697-14B73E26B6C4}" destId="{094AC889-3D6A-4C6B-91B2-33F45A9ADF26}" srcOrd="4" destOrd="0" presId="urn:microsoft.com/office/officeart/2005/8/layout/radial5"/>
    <dgm:cxn modelId="{F50BC959-9276-4E85-88EA-26E93241997D}" type="presParOf" srcId="{34655EBF-788E-4DAC-B697-14B73E26B6C4}" destId="{D4A82470-DC6F-4699-AF32-2621211E5933}" srcOrd="5" destOrd="0" presId="urn:microsoft.com/office/officeart/2005/8/layout/radial5"/>
    <dgm:cxn modelId="{A2C69DA0-6056-4E33-8ADD-D8C8A0EA1A85}" type="presParOf" srcId="{D4A82470-DC6F-4699-AF32-2621211E5933}" destId="{2D729745-06B0-4BEB-AE99-286AE7C0FEF9}" srcOrd="0" destOrd="0" presId="urn:microsoft.com/office/officeart/2005/8/layout/radial5"/>
    <dgm:cxn modelId="{E327A45E-6B12-4C41-BEDE-7DA916D4CBA9}" type="presParOf" srcId="{34655EBF-788E-4DAC-B697-14B73E26B6C4}" destId="{9F426B8A-D533-420B-8685-6E7ACF069C1C}" srcOrd="6" destOrd="0" presId="urn:microsoft.com/office/officeart/2005/8/layout/radial5"/>
    <dgm:cxn modelId="{0D6C04E6-004C-4A09-8D93-A04200912904}" type="presParOf" srcId="{34655EBF-788E-4DAC-B697-14B73E26B6C4}" destId="{5E57284F-7D4C-4986-9AEF-B132CDF58F24}" srcOrd="7" destOrd="0" presId="urn:microsoft.com/office/officeart/2005/8/layout/radial5"/>
    <dgm:cxn modelId="{72B1FA59-2873-4B91-B15E-999833428270}" type="presParOf" srcId="{5E57284F-7D4C-4986-9AEF-B132CDF58F24}" destId="{28A4CE41-BCC7-4C51-80AE-93B44F390EB1}" srcOrd="0" destOrd="0" presId="urn:microsoft.com/office/officeart/2005/8/layout/radial5"/>
    <dgm:cxn modelId="{AC54D3E7-74F0-4F35-9813-888E035C0A83}" type="presParOf" srcId="{34655EBF-788E-4DAC-B697-14B73E26B6C4}" destId="{A9F5D823-CE75-4E42-9C56-EF46246E0712}" srcOrd="8" destOrd="0" presId="urn:microsoft.com/office/officeart/2005/8/layout/radial5"/>
    <dgm:cxn modelId="{33892D40-F54D-4ED1-8DF3-5615840C78D7}" type="presParOf" srcId="{34655EBF-788E-4DAC-B697-14B73E26B6C4}" destId="{7855B5DD-70DB-4679-96B6-9EC69DB92AAB}" srcOrd="9" destOrd="0" presId="urn:microsoft.com/office/officeart/2005/8/layout/radial5"/>
    <dgm:cxn modelId="{7D57187B-5183-4B76-BCC1-46B0CBE35FE4}" type="presParOf" srcId="{7855B5DD-70DB-4679-96B6-9EC69DB92AAB}" destId="{B4235092-CA19-46E9-9BBA-4BAEC66C7260}" srcOrd="0" destOrd="0" presId="urn:microsoft.com/office/officeart/2005/8/layout/radial5"/>
    <dgm:cxn modelId="{ABE7659B-18D0-432D-8448-C005FBAEDFCF}" type="presParOf" srcId="{34655EBF-788E-4DAC-B697-14B73E26B6C4}" destId="{7F62A99F-EE45-4A33-8473-2BD570CAA44E}" srcOrd="10" destOrd="0" presId="urn:microsoft.com/office/officeart/2005/8/layout/radial5"/>
    <dgm:cxn modelId="{7739C360-B730-479B-AFBE-0ECD79837351}" type="presParOf" srcId="{34655EBF-788E-4DAC-B697-14B73E26B6C4}" destId="{06BB6E7E-0431-4668-9F23-4BCF6BFCA23E}" srcOrd="11" destOrd="0" presId="urn:microsoft.com/office/officeart/2005/8/layout/radial5"/>
    <dgm:cxn modelId="{03BEE41B-1120-44A7-B9C4-D249EE633CA0}" type="presParOf" srcId="{06BB6E7E-0431-4668-9F23-4BCF6BFCA23E}" destId="{39223209-CDC0-4F2C-9D77-A7FBC6B96A74}" srcOrd="0" destOrd="0" presId="urn:microsoft.com/office/officeart/2005/8/layout/radial5"/>
    <dgm:cxn modelId="{BD28A011-F032-49B3-AFDE-650DA08D50FB}" type="presParOf" srcId="{34655EBF-788E-4DAC-B697-14B73E26B6C4}" destId="{5FEC15FB-C7C8-4F58-A5E2-E16A7DA488B1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427F22-196B-4776-938B-0C95E7BDD029}">
      <dsp:nvSpPr>
        <dsp:cNvPr id="0" name=""/>
        <dsp:cNvSpPr/>
      </dsp:nvSpPr>
      <dsp:spPr>
        <a:xfrm>
          <a:off x="2651887" y="2832292"/>
          <a:ext cx="1069724" cy="18543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37691" y="0"/>
              </a:lnTo>
              <a:lnTo>
                <a:pt x="337691" y="1286933"/>
              </a:lnTo>
              <a:lnTo>
                <a:pt x="675382" y="1286933"/>
              </a:lnTo>
            </a:path>
          </a:pathLst>
        </a:custGeom>
        <a:noFill/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8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w Cen MT"/>
            <a:ea typeface="+mn-ea"/>
            <a:cs typeface="+mn-cs"/>
          </a:endParaRPr>
        </a:p>
      </dsp:txBody>
      <dsp:txXfrm>
        <a:off x="3133229" y="3705958"/>
        <a:ext cx="107039" cy="107039"/>
      </dsp:txXfrm>
    </dsp:sp>
    <dsp:sp modelId="{66BA1A5E-11D3-4F2C-8098-3D1E0BABA0FC}">
      <dsp:nvSpPr>
        <dsp:cNvPr id="0" name=""/>
        <dsp:cNvSpPr/>
      </dsp:nvSpPr>
      <dsp:spPr>
        <a:xfrm>
          <a:off x="2651887" y="2786572"/>
          <a:ext cx="106972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75382" y="45720"/>
              </a:lnTo>
            </a:path>
          </a:pathLst>
        </a:custGeom>
        <a:noFill/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w Cen MT"/>
            <a:ea typeface="+mn-ea"/>
            <a:cs typeface="+mn-cs"/>
          </a:endParaRPr>
        </a:p>
      </dsp:txBody>
      <dsp:txXfrm>
        <a:off x="3159950" y="2805494"/>
        <a:ext cx="53597" cy="53597"/>
      </dsp:txXfrm>
    </dsp:sp>
    <dsp:sp modelId="{93C2DB8A-58C7-477F-98FC-826FBD71C9D7}">
      <dsp:nvSpPr>
        <dsp:cNvPr id="0" name=""/>
        <dsp:cNvSpPr/>
      </dsp:nvSpPr>
      <dsp:spPr>
        <a:xfrm>
          <a:off x="2651887" y="1179664"/>
          <a:ext cx="1069724" cy="1652627"/>
        </a:xfrm>
        <a:custGeom>
          <a:avLst/>
          <a:gdLst/>
          <a:ahLst/>
          <a:cxnLst/>
          <a:rect l="0" t="0" r="0" b="0"/>
          <a:pathLst>
            <a:path>
              <a:moveTo>
                <a:pt x="0" y="1269173"/>
              </a:moveTo>
              <a:lnTo>
                <a:pt x="351013" y="1269173"/>
              </a:lnTo>
              <a:lnTo>
                <a:pt x="351013" y="0"/>
              </a:lnTo>
              <a:lnTo>
                <a:pt x="702026" y="0"/>
              </a:lnTo>
            </a:path>
          </a:pathLst>
        </a:custGeom>
        <a:noFill/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7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w Cen MT"/>
            <a:ea typeface="+mn-ea"/>
            <a:cs typeface="+mn-cs"/>
          </a:endParaRPr>
        </a:p>
      </dsp:txBody>
      <dsp:txXfrm>
        <a:off x="3137533" y="1956763"/>
        <a:ext cx="98431" cy="98431"/>
      </dsp:txXfrm>
    </dsp:sp>
    <dsp:sp modelId="{3E0466B3-E262-4B73-980D-B39D732E5AAD}">
      <dsp:nvSpPr>
        <dsp:cNvPr id="0" name=""/>
        <dsp:cNvSpPr/>
      </dsp:nvSpPr>
      <dsp:spPr>
        <a:xfrm rot="16200000">
          <a:off x="-430461" y="2304479"/>
          <a:ext cx="5109069" cy="105562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“</a:t>
          </a:r>
          <a:r>
            <a:rPr lang="en-US" sz="2800" b="1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Lug‘ati</a:t>
          </a:r>
          <a:r>
            <a:rPr lang="en-US" sz="28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sitta-alsina</a:t>
          </a:r>
          <a:r>
            <a:rPr lang="en-US" sz="28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” </a:t>
          </a:r>
          <a:r>
            <a:rPr lang="en-US" sz="2800" b="1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asari</a:t>
          </a:r>
          <a:r>
            <a:rPr lang="en-US" sz="28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ru-RU" sz="2800" b="1" kern="1200" dirty="0">
            <a:solidFill>
              <a:srgbClr val="002060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-430461" y="2304479"/>
        <a:ext cx="5109069" cy="1055627"/>
      </dsp:txXfrm>
    </dsp:sp>
    <dsp:sp modelId="{3175FBC8-8AE7-4D89-8D4E-471BCD2D1403}">
      <dsp:nvSpPr>
        <dsp:cNvPr id="0" name=""/>
        <dsp:cNvSpPr/>
      </dsp:nvSpPr>
      <dsp:spPr>
        <a:xfrm>
          <a:off x="3721611" y="393866"/>
          <a:ext cx="6451078" cy="157159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“</a:t>
          </a:r>
          <a:r>
            <a:rPr lang="en-US" sz="2800" b="1" i="1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Olti</a:t>
          </a:r>
          <a:r>
            <a:rPr lang="en-US" sz="2800" b="1" i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i="1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tilli</a:t>
          </a:r>
          <a:r>
            <a:rPr lang="en-US" sz="2800" b="1" i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i="1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lug‘at</a:t>
          </a:r>
          <a:r>
            <a:rPr lang="en-US" sz="2800" b="1" i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” –</a:t>
          </a:r>
          <a:r>
            <a:rPr lang="en-US" sz="2800" i="1" kern="1200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rPr>
            <a:t>oʻzbekcha-ruscha</a:t>
          </a:r>
          <a:r>
            <a:rPr lang="en-US" sz="2800" b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rPr>
            <a:t>va</a:t>
          </a:r>
          <a:r>
            <a:rPr lang="en-US" sz="2800" b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rPr>
            <a:t>koʻp</a:t>
          </a:r>
          <a:r>
            <a:rPr lang="en-US" sz="2800" b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rPr>
            <a:t>tillik</a:t>
          </a:r>
          <a:r>
            <a:rPr lang="en-US" sz="2800" b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rPr>
            <a:t>lugʻatlar</a:t>
          </a:r>
          <a:r>
            <a:rPr lang="en-US" sz="2800" b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rPr>
            <a:t>yaratilishda</a:t>
          </a:r>
          <a:r>
            <a:rPr lang="en-US" sz="2800" b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rPr>
            <a:t>muhim</a:t>
          </a:r>
          <a:r>
            <a:rPr lang="en-US" sz="2800" b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rPr>
            <a:t>manba</a:t>
          </a:r>
          <a:r>
            <a:rPr lang="en-US" sz="2800" b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rPr>
            <a:t>boʻlib</a:t>
          </a:r>
          <a:r>
            <a:rPr lang="en-US" sz="2800" b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rPr>
            <a:t>xizmat</a:t>
          </a:r>
          <a:r>
            <a:rPr lang="en-US" sz="2800" b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rPr>
            <a:t>qilgan</a:t>
          </a:r>
          <a:r>
            <a:rPr lang="en-US" sz="2800" b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rPr>
            <a:t>. </a:t>
          </a:r>
          <a:endParaRPr lang="ru-RU" sz="2800" b="1" kern="1200" dirty="0">
            <a:solidFill>
              <a:schemeClr val="tx1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3721611" y="393866"/>
        <a:ext cx="6451078" cy="1571596"/>
      </dsp:txXfrm>
    </dsp:sp>
    <dsp:sp modelId="{D6A6E7BA-420C-4336-B11B-C3B3323CFB54}">
      <dsp:nvSpPr>
        <dsp:cNvPr id="0" name=""/>
        <dsp:cNvSpPr/>
      </dsp:nvSpPr>
      <dsp:spPr>
        <a:xfrm>
          <a:off x="3721611" y="2095854"/>
          <a:ext cx="6502842" cy="161082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Arab, </a:t>
          </a:r>
          <a:r>
            <a:rPr lang="en-US" sz="2900" b="1" kern="1200" dirty="0" err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fors</a:t>
          </a:r>
          <a:r>
            <a:rPr lang="en-US" sz="2900" b="1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, hind, </a:t>
          </a:r>
          <a:r>
            <a:rPr lang="en-US" sz="2900" b="1" kern="1200" dirty="0" err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turk</a:t>
          </a:r>
          <a:r>
            <a:rPr lang="en-US" sz="2900" b="1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900" b="1" kern="1200" dirty="0" err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o‘zbek</a:t>
          </a:r>
          <a:r>
            <a:rPr lang="en-US" sz="2900" b="1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900" b="1" kern="1200" dirty="0" err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2900" b="1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900" b="1" kern="1200" dirty="0" err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rus</a:t>
          </a:r>
          <a:r>
            <a:rPr lang="en-US" sz="2900" b="1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900" b="1" kern="1200" dirty="0" err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so‘zlaridan</a:t>
          </a:r>
          <a:r>
            <a:rPr lang="en-US" sz="2900" b="1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900" b="1" kern="1200" dirty="0" err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tarkib</a:t>
          </a:r>
          <a:r>
            <a:rPr lang="en-US" sz="2900" b="1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900" b="1" kern="1200" dirty="0" err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topgan</a:t>
          </a:r>
          <a:r>
            <a:rPr lang="en-US" sz="2900" b="1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2900" kern="1200" dirty="0">
            <a:solidFill>
              <a:schemeClr val="tx1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3721611" y="2095854"/>
        <a:ext cx="6502842" cy="1610824"/>
      </dsp:txXfrm>
    </dsp:sp>
    <dsp:sp modelId="{44908898-7C77-4E1F-BD20-EA1691AA8858}">
      <dsp:nvSpPr>
        <dsp:cNvPr id="0" name=""/>
        <dsp:cNvSpPr/>
      </dsp:nvSpPr>
      <dsp:spPr>
        <a:xfrm>
          <a:off x="3721611" y="3861370"/>
          <a:ext cx="6502842" cy="165058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Jadid</a:t>
          </a:r>
          <a:r>
            <a:rPr lang="en-US" sz="29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9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maktablarida</a:t>
          </a:r>
          <a:r>
            <a:rPr lang="en-US" sz="29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900" b="1" kern="1200" dirty="0" err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sharq</a:t>
          </a:r>
          <a:r>
            <a:rPr lang="en-US" sz="2900" b="1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900" b="1" kern="1200" dirty="0" err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2900" b="1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900" b="1" kern="1200" dirty="0" err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rus</a:t>
          </a:r>
          <a:r>
            <a:rPr lang="en-US" sz="2900" b="1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900" b="1" kern="1200" dirty="0" err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tillarini</a:t>
          </a:r>
          <a:r>
            <a:rPr lang="en-US" sz="2900" b="1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900" b="1" kern="1200" dirty="0" err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o‘rganishda</a:t>
          </a:r>
          <a:r>
            <a:rPr lang="en-US" sz="2900" b="1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900" b="1" kern="1200" dirty="0" err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birdan</a:t>
          </a:r>
          <a:r>
            <a:rPr lang="en-US" sz="2900" b="1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900" b="1" kern="1200" dirty="0" err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bir</a:t>
          </a:r>
          <a:r>
            <a:rPr lang="en-US" sz="2900" b="1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900" b="1" kern="1200" dirty="0" err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qo‘llanma</a:t>
          </a:r>
          <a:r>
            <a:rPr lang="en-US" sz="2900" b="1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900" b="1" kern="1200" dirty="0" err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sifatida</a:t>
          </a:r>
          <a:r>
            <a:rPr lang="en-US" sz="2900" b="1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900" b="1" kern="1200" dirty="0" err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foydalanib</a:t>
          </a:r>
          <a:r>
            <a:rPr lang="en-US" sz="2900" b="1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900" b="1" kern="1200" dirty="0" err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kelindi</a:t>
          </a:r>
          <a:r>
            <a:rPr lang="en-US" sz="2900" b="1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2900" kern="1200" dirty="0">
            <a:solidFill>
              <a:schemeClr val="tx1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3721611" y="3861370"/>
        <a:ext cx="6502842" cy="16505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17F0AF-1F3C-404A-8B17-FA405FEC468D}">
      <dsp:nvSpPr>
        <dsp:cNvPr id="0" name=""/>
        <dsp:cNvSpPr/>
      </dsp:nvSpPr>
      <dsp:spPr>
        <a:xfrm>
          <a:off x="0" y="0"/>
          <a:ext cx="6747033" cy="158753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32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Ibrat</a:t>
          </a:r>
          <a:r>
            <a:rPr lang="en-US" sz="3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chin </a:t>
          </a:r>
          <a:r>
            <a:rPr lang="en-US" sz="3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qalbdan</a:t>
          </a:r>
          <a:r>
            <a:rPr lang="en-US" sz="3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o‘z</a:t>
          </a:r>
          <a:r>
            <a:rPr lang="en-US" sz="3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xalqining</a:t>
          </a:r>
          <a:r>
            <a:rPr lang="en-US" sz="3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ilmli</a:t>
          </a:r>
          <a:r>
            <a:rPr lang="en-US" sz="32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32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ma’rifatli</a:t>
          </a:r>
          <a:r>
            <a:rPr lang="en-US" sz="32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bo‘lishini</a:t>
          </a:r>
          <a:r>
            <a:rPr lang="en-US" sz="3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istadi</a:t>
          </a:r>
          <a:r>
            <a:rPr lang="en-US" sz="3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 </a:t>
          </a:r>
          <a:endParaRPr lang="ru-RU" sz="32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6497" y="46497"/>
        <a:ext cx="5033958" cy="1494543"/>
      </dsp:txXfrm>
    </dsp:sp>
    <dsp:sp modelId="{B7EC56C1-D151-4EC1-AA72-FF71ECA935CC}">
      <dsp:nvSpPr>
        <dsp:cNvPr id="0" name=""/>
        <dsp:cNvSpPr/>
      </dsp:nvSpPr>
      <dsp:spPr>
        <a:xfrm>
          <a:off x="595326" y="1852126"/>
          <a:ext cx="6747033" cy="1587537"/>
        </a:xfrm>
        <a:prstGeom prst="roundRect">
          <a:avLst>
            <a:gd name="adj" fmla="val 10000"/>
          </a:avLst>
        </a:prstGeom>
        <a:solidFill>
          <a:schemeClr val="accent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20</a:t>
          </a:r>
          <a:r>
            <a:rPr lang="ru-RU" sz="32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yil</a:t>
          </a:r>
          <a:r>
            <a:rPr lang="en-US" sz="32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ichida</a:t>
          </a:r>
          <a:r>
            <a:rPr lang="en-US" sz="32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14 ta </a:t>
          </a:r>
          <a:r>
            <a:rPr lang="en-US" sz="32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ilmiy-tarixiy</a:t>
          </a:r>
          <a:r>
            <a:rPr lang="en-US" sz="32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32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lingvistik</a:t>
          </a:r>
          <a:r>
            <a:rPr lang="en-US" sz="32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asar</a:t>
          </a:r>
          <a:r>
            <a:rPr lang="en-US" sz="32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yozdi</a:t>
          </a:r>
          <a:r>
            <a:rPr lang="en-US" sz="32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 </a:t>
          </a:r>
          <a:endParaRPr lang="ru-RU" sz="32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41823" y="1898623"/>
        <a:ext cx="5026814" cy="1494543"/>
      </dsp:txXfrm>
    </dsp:sp>
    <dsp:sp modelId="{11F14449-4984-44E5-BA83-8256F6514F55}">
      <dsp:nvSpPr>
        <dsp:cNvPr id="0" name=""/>
        <dsp:cNvSpPr/>
      </dsp:nvSpPr>
      <dsp:spPr>
        <a:xfrm>
          <a:off x="1190653" y="3704253"/>
          <a:ext cx="6747033" cy="158753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30 </a:t>
          </a:r>
          <a:r>
            <a:rPr lang="en-US" sz="31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yillik</a:t>
          </a:r>
          <a:r>
            <a:rPr lang="en-US" sz="3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1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ijodining</a:t>
          </a:r>
          <a:r>
            <a:rPr lang="en-US" sz="3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1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majmuyi</a:t>
          </a:r>
          <a:r>
            <a:rPr lang="en-US" sz="3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1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bo‘lmish</a:t>
          </a:r>
          <a:r>
            <a:rPr lang="en-US" sz="3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“</a:t>
          </a:r>
          <a:r>
            <a:rPr lang="en-US" sz="31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Devoni</a:t>
          </a:r>
          <a:r>
            <a:rPr lang="en-US" sz="31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1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Ibrat</a:t>
          </a:r>
          <a:r>
            <a:rPr lang="en-US" sz="31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” </a:t>
          </a:r>
          <a:r>
            <a:rPr lang="en-US" sz="31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she’rlar</a:t>
          </a:r>
          <a:r>
            <a:rPr lang="en-US" sz="31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1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to‘plamini</a:t>
          </a:r>
          <a:r>
            <a:rPr lang="en-US" sz="31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1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tuzdi</a:t>
          </a:r>
          <a:r>
            <a:rPr lang="en-US" sz="3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 </a:t>
          </a:r>
          <a:endParaRPr lang="ru-RU" sz="31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37150" y="3750750"/>
        <a:ext cx="5026814" cy="1494543"/>
      </dsp:txXfrm>
    </dsp:sp>
    <dsp:sp modelId="{1101A07F-7E34-45A8-A152-43BFC733492C}">
      <dsp:nvSpPr>
        <dsp:cNvPr id="0" name=""/>
        <dsp:cNvSpPr/>
      </dsp:nvSpPr>
      <dsp:spPr>
        <a:xfrm>
          <a:off x="5715134" y="1203882"/>
          <a:ext cx="1031899" cy="1031899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600" kern="1200"/>
        </a:p>
      </dsp:txBody>
      <dsp:txXfrm>
        <a:off x="5947311" y="1203882"/>
        <a:ext cx="567545" cy="776504"/>
      </dsp:txXfrm>
    </dsp:sp>
    <dsp:sp modelId="{3EB664A4-1B8C-429F-AC60-4D8C63CD6BAF}">
      <dsp:nvSpPr>
        <dsp:cNvPr id="0" name=""/>
        <dsp:cNvSpPr/>
      </dsp:nvSpPr>
      <dsp:spPr>
        <a:xfrm>
          <a:off x="6310461" y="3045425"/>
          <a:ext cx="1031899" cy="1031899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10740482"/>
            <a:satOff val="48253"/>
            <a:lumOff val="3317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600" kern="1200"/>
        </a:p>
      </dsp:txBody>
      <dsp:txXfrm>
        <a:off x="6542638" y="3045425"/>
        <a:ext cx="567545" cy="77650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4EB293-5CA4-4D02-A0BE-C408ED7AACD4}">
      <dsp:nvSpPr>
        <dsp:cNvPr id="0" name=""/>
        <dsp:cNvSpPr/>
      </dsp:nvSpPr>
      <dsp:spPr>
        <a:xfrm>
          <a:off x="4704364" y="1853791"/>
          <a:ext cx="1817047" cy="116985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 err="1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Eng</a:t>
          </a:r>
          <a:r>
            <a:rPr lang="en-US" sz="1600" b="1" kern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1600" b="1" kern="1200" dirty="0" err="1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qadimiy</a:t>
          </a:r>
          <a:r>
            <a:rPr lang="en-US" sz="1600" b="1" kern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1600" b="1" kern="1200" dirty="0" err="1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tovush-harf</a:t>
          </a:r>
          <a:r>
            <a:rPr lang="en-US" sz="1600" b="1" kern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n-US" sz="1600" b="1" kern="1200" dirty="0" err="1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yozuvlari</a:t>
          </a:r>
          <a:endParaRPr lang="ru-RU" sz="1600" b="1" kern="1200" dirty="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4970464" y="2025112"/>
        <a:ext cx="1284847" cy="827209"/>
      </dsp:txXfrm>
    </dsp:sp>
    <dsp:sp modelId="{1F3374A0-EC13-4A67-9D4D-ACD7E02CEDE3}">
      <dsp:nvSpPr>
        <dsp:cNvPr id="0" name=""/>
        <dsp:cNvSpPr/>
      </dsp:nvSpPr>
      <dsp:spPr>
        <a:xfrm rot="16208667">
          <a:off x="5537611" y="1494759"/>
          <a:ext cx="154214" cy="43582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b="1" kern="120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5560685" y="1605056"/>
        <a:ext cx="107950" cy="261494"/>
      </dsp:txXfrm>
    </dsp:sp>
    <dsp:sp modelId="{8BEA66CA-1E42-4B7C-A057-94E48D4F0FD0}">
      <dsp:nvSpPr>
        <dsp:cNvPr id="0" name=""/>
        <dsp:cNvSpPr/>
      </dsp:nvSpPr>
      <dsp:spPr>
        <a:xfrm>
          <a:off x="4615536" y="-271100"/>
          <a:ext cx="2003742" cy="1833924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i="0" u="none" kern="1200" dirty="0" err="1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Finikiya</a:t>
          </a:r>
          <a:r>
            <a:rPr lang="en-US" sz="2200" b="1" i="0" u="none" kern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, </a:t>
          </a:r>
          <a:r>
            <a:rPr lang="en-US" sz="2200" b="1" i="0" u="none" kern="1200" dirty="0" err="1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yahudiy</a:t>
          </a:r>
          <a:endParaRPr lang="ru-RU" sz="2200" b="1" kern="1200" dirty="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4908977" y="-2528"/>
        <a:ext cx="1416860" cy="1296780"/>
      </dsp:txXfrm>
    </dsp:sp>
    <dsp:sp modelId="{004264A1-B1B6-4A76-8A91-85D90A214A03}">
      <dsp:nvSpPr>
        <dsp:cNvPr id="0" name=""/>
        <dsp:cNvSpPr/>
      </dsp:nvSpPr>
      <dsp:spPr>
        <a:xfrm rot="19926108">
          <a:off x="6359401" y="1787179"/>
          <a:ext cx="145051" cy="43582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b="1" kern="120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6361930" y="1884524"/>
        <a:ext cx="101536" cy="261494"/>
      </dsp:txXfrm>
    </dsp:sp>
    <dsp:sp modelId="{094AC889-3D6A-4C6B-91B2-33F45A9ADF26}">
      <dsp:nvSpPr>
        <dsp:cNvPr id="0" name=""/>
        <dsp:cNvSpPr/>
      </dsp:nvSpPr>
      <dsp:spPr>
        <a:xfrm>
          <a:off x="6421851" y="563040"/>
          <a:ext cx="2003742" cy="1833924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u="none" kern="1200" dirty="0" err="1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Suriya</a:t>
          </a:r>
          <a:r>
            <a:rPr lang="en-US" sz="2400" b="1" i="0" u="none" kern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, </a:t>
          </a:r>
          <a:r>
            <a:rPr lang="en-US" sz="2400" b="1" i="0" u="none" kern="1200" dirty="0" err="1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arab</a:t>
          </a:r>
          <a:r>
            <a:rPr lang="en-US" sz="2400" b="1" i="0" u="none" kern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endParaRPr lang="ru-RU" sz="2400" b="1" kern="1200" dirty="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6715292" y="831612"/>
        <a:ext cx="1416860" cy="1296780"/>
      </dsp:txXfrm>
    </dsp:sp>
    <dsp:sp modelId="{D4A82470-DC6F-4699-AF32-2621211E5933}">
      <dsp:nvSpPr>
        <dsp:cNvPr id="0" name=""/>
        <dsp:cNvSpPr/>
      </dsp:nvSpPr>
      <dsp:spPr>
        <a:xfrm rot="1600254">
          <a:off x="6386774" y="2655056"/>
          <a:ext cx="181238" cy="43582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b="1" kern="120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6389667" y="2730018"/>
        <a:ext cx="126867" cy="261494"/>
      </dsp:txXfrm>
    </dsp:sp>
    <dsp:sp modelId="{9F426B8A-D533-420B-8685-6E7ACF069C1C}">
      <dsp:nvSpPr>
        <dsp:cNvPr id="0" name=""/>
        <dsp:cNvSpPr/>
      </dsp:nvSpPr>
      <dsp:spPr>
        <a:xfrm>
          <a:off x="6493135" y="2493933"/>
          <a:ext cx="2110327" cy="1833924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u="none" kern="1200" dirty="0" err="1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Yunon</a:t>
          </a:r>
          <a:r>
            <a:rPr lang="en-US" sz="2400" b="1" i="0" u="none" kern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, </a:t>
          </a:r>
          <a:r>
            <a:rPr lang="en-US" sz="2400" b="1" i="0" u="none" kern="1200" dirty="0" err="1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fors</a:t>
          </a:r>
          <a:r>
            <a:rPr lang="en-US" sz="2400" b="1" i="0" u="none" kern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endParaRPr lang="ru-RU" sz="2400" b="1" kern="1200" dirty="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6802185" y="2762505"/>
        <a:ext cx="1492227" cy="1296780"/>
      </dsp:txXfrm>
    </dsp:sp>
    <dsp:sp modelId="{5E57284F-7D4C-4986-9AEF-B132CDF58F24}">
      <dsp:nvSpPr>
        <dsp:cNvPr id="0" name=""/>
        <dsp:cNvSpPr/>
      </dsp:nvSpPr>
      <dsp:spPr>
        <a:xfrm rot="5391335">
          <a:off x="5537610" y="2946850"/>
          <a:ext cx="154214" cy="43582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b="1" kern="120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5560684" y="3010883"/>
        <a:ext cx="107950" cy="261494"/>
      </dsp:txXfrm>
    </dsp:sp>
    <dsp:sp modelId="{A9F5D823-CE75-4E42-9C56-EF46246E0712}">
      <dsp:nvSpPr>
        <dsp:cNvPr id="0" name=""/>
        <dsp:cNvSpPr/>
      </dsp:nvSpPr>
      <dsp:spPr>
        <a:xfrm>
          <a:off x="4615535" y="3314610"/>
          <a:ext cx="2003742" cy="1833924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Slavyan</a:t>
          </a:r>
          <a:r>
            <a:rPr lang="en-US" sz="2000" b="1" kern="1200" dirty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, </a:t>
          </a:r>
          <a:r>
            <a:rPr lang="en-US" sz="2000" b="1" kern="1200" dirty="0" err="1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sankskrit</a:t>
          </a:r>
          <a:endParaRPr lang="ru-RU" sz="2000" b="1" kern="1200" dirty="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4908976" y="3583182"/>
        <a:ext cx="1416860" cy="1296780"/>
      </dsp:txXfrm>
    </dsp:sp>
    <dsp:sp modelId="{7855B5DD-70DB-4679-96B6-9EC69DB92AAB}">
      <dsp:nvSpPr>
        <dsp:cNvPr id="0" name=""/>
        <dsp:cNvSpPr/>
      </dsp:nvSpPr>
      <dsp:spPr>
        <a:xfrm rot="9048006">
          <a:off x="4770378" y="2658011"/>
          <a:ext cx="120436" cy="43582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b="1" kern="120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 rot="10800000">
        <a:off x="4804213" y="2736363"/>
        <a:ext cx="84305" cy="261494"/>
      </dsp:txXfrm>
    </dsp:sp>
    <dsp:sp modelId="{7F62A99F-EE45-4A33-8473-2BD570CAA44E}">
      <dsp:nvSpPr>
        <dsp:cNvPr id="0" name=""/>
        <dsp:cNvSpPr/>
      </dsp:nvSpPr>
      <dsp:spPr>
        <a:xfrm>
          <a:off x="2871507" y="2493929"/>
          <a:ext cx="2003742" cy="1833924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Hind,</a:t>
          </a:r>
          <a:r>
            <a:rPr lang="en-US" sz="2200" b="1" kern="1200" baseline="0" dirty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US" sz="2200" b="1" kern="1200" baseline="0" dirty="0" err="1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lotin</a:t>
          </a:r>
          <a:endParaRPr lang="ru-RU" sz="2200" b="1" kern="1200" dirty="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3164948" y="2762501"/>
        <a:ext cx="1416860" cy="1296780"/>
      </dsp:txXfrm>
    </dsp:sp>
    <dsp:sp modelId="{06BB6E7E-0431-4668-9F23-4BCF6BFCA23E}">
      <dsp:nvSpPr>
        <dsp:cNvPr id="0" name=""/>
        <dsp:cNvSpPr/>
      </dsp:nvSpPr>
      <dsp:spPr>
        <a:xfrm rot="12481002">
          <a:off x="4727782" y="1787445"/>
          <a:ext cx="141294" cy="43582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b="1" kern="120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 rot="10800000">
        <a:off x="4767686" y="1884565"/>
        <a:ext cx="98906" cy="261494"/>
      </dsp:txXfrm>
    </dsp:sp>
    <dsp:sp modelId="{5FEC15FB-C7C8-4F58-A5E2-E16A7DA488B1}">
      <dsp:nvSpPr>
        <dsp:cNvPr id="0" name=""/>
        <dsp:cNvSpPr/>
      </dsp:nvSpPr>
      <dsp:spPr>
        <a:xfrm>
          <a:off x="2809211" y="563044"/>
          <a:ext cx="2003742" cy="1833924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Arman, </a:t>
          </a:r>
          <a:r>
            <a:rPr lang="en-US" sz="2200" b="1" kern="1200" dirty="0" err="1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gruzin</a:t>
          </a:r>
          <a:r>
            <a:rPr lang="en-US" sz="2200" b="1" kern="1200" dirty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, </a:t>
          </a:r>
          <a:r>
            <a:rPr lang="en-US" sz="2200" b="1" kern="1200" dirty="0" err="1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uyg‘ur</a:t>
          </a:r>
          <a:endParaRPr lang="ru-RU" sz="2200" b="1" kern="1200" dirty="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3102652" y="831616"/>
        <a:ext cx="1416860" cy="12967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DA895-88B0-4C59-8B19-29E133A34EC7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CB1EA8-ECBA-4903-AA19-FF65C3E8A5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3698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19AA7-EFD6-46C6-A4BA-2ABC7A49A62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59040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19AA7-EFD6-46C6-A4BA-2ABC7A49A62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822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CB1EA8-ECBA-4903-AA19-FF65C3E8A5EC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3624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1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1.xml"/></Relationships>
</file>

<file path=ppt/slideLayouts/_rels/slideLayout3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52" y="2126031"/>
            <a:ext cx="10363201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2" y="3840479"/>
            <a:ext cx="85344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52"/>
            <a:ext cx="3901440" cy="293148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599" y="6377952"/>
            <a:ext cx="2804161" cy="293148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52"/>
            <a:ext cx="2804161" cy="293148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629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55" y="1452419"/>
            <a:ext cx="10363201" cy="4627564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5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7845546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0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398363"/>
            <a:ext cx="3328416" cy="1264750"/>
          </a:xfrm>
          <a:solidFill>
            <a:schemeClr val="accent1">
              <a:alpha val="80000"/>
            </a:schemeClr>
          </a:solidFill>
        </p:spPr>
        <p:txBody>
          <a:bodyPr lIns="386497" tIns="193246" rIns="386497" bIns="19324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344" indent="-171158">
              <a:defRPr sz="1500">
                <a:solidFill>
                  <a:srgbClr val="FFFFFF"/>
                </a:solidFill>
              </a:defRPr>
            </a:lvl3pPr>
            <a:lvl4pPr marL="513522" indent="-171158">
              <a:defRPr sz="1500">
                <a:solidFill>
                  <a:srgbClr val="FFFFFF"/>
                </a:solidFill>
              </a:defRPr>
            </a:lvl4pPr>
            <a:lvl5pPr marL="741734" indent="-228216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398363"/>
            <a:ext cx="3328416" cy="1264750"/>
          </a:xfrm>
          <a:solidFill>
            <a:schemeClr val="accent4">
              <a:alpha val="80000"/>
            </a:schemeClr>
          </a:solidFill>
        </p:spPr>
        <p:txBody>
          <a:bodyPr lIns="386497" tIns="193246" rIns="386497" bIns="19324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344" indent="-171158">
              <a:defRPr sz="1500">
                <a:solidFill>
                  <a:srgbClr val="FFFFFF"/>
                </a:solidFill>
              </a:defRPr>
            </a:lvl3pPr>
            <a:lvl4pPr marL="513522" indent="-171158">
              <a:defRPr sz="1500">
                <a:solidFill>
                  <a:srgbClr val="FFFFFF"/>
                </a:solidFill>
              </a:defRPr>
            </a:lvl4pPr>
            <a:lvl5pPr marL="741734" indent="-228216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398363"/>
            <a:ext cx="3328416" cy="1264750"/>
          </a:xfrm>
          <a:solidFill>
            <a:schemeClr val="bg2">
              <a:alpha val="80000"/>
            </a:schemeClr>
          </a:solidFill>
        </p:spPr>
        <p:txBody>
          <a:bodyPr lIns="386497" tIns="193246" rIns="386497" bIns="19324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344" indent="-171158">
              <a:defRPr sz="1500">
                <a:solidFill>
                  <a:srgbClr val="FFFFFF"/>
                </a:solidFill>
              </a:defRPr>
            </a:lvl3pPr>
            <a:lvl4pPr marL="513522" indent="-171158">
              <a:defRPr sz="1500">
                <a:solidFill>
                  <a:srgbClr val="FFFFFF"/>
                </a:solidFill>
              </a:defRPr>
            </a:lvl4pPr>
            <a:lvl5pPr marL="741734" indent="-228216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6993835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0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398363"/>
            <a:ext cx="3328416" cy="1264750"/>
          </a:xfrm>
          <a:solidFill>
            <a:schemeClr val="accent1">
              <a:alpha val="80000"/>
            </a:schemeClr>
          </a:solidFill>
        </p:spPr>
        <p:txBody>
          <a:bodyPr lIns="386497" tIns="193246" rIns="386497" bIns="19324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344" indent="-171158">
              <a:defRPr sz="1500">
                <a:solidFill>
                  <a:srgbClr val="FFFFFF"/>
                </a:solidFill>
              </a:defRPr>
            </a:lvl3pPr>
            <a:lvl4pPr marL="513522" indent="-171158">
              <a:defRPr sz="1500">
                <a:solidFill>
                  <a:srgbClr val="FFFFFF"/>
                </a:solidFill>
              </a:defRPr>
            </a:lvl4pPr>
            <a:lvl5pPr marL="741734" indent="-228216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398363"/>
            <a:ext cx="3328416" cy="1264750"/>
          </a:xfrm>
          <a:solidFill>
            <a:schemeClr val="accent4">
              <a:alpha val="80000"/>
            </a:schemeClr>
          </a:solidFill>
        </p:spPr>
        <p:txBody>
          <a:bodyPr lIns="386497" tIns="193246" rIns="386497" bIns="19324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344" indent="-171158">
              <a:defRPr sz="1500">
                <a:solidFill>
                  <a:srgbClr val="FFFFFF"/>
                </a:solidFill>
              </a:defRPr>
            </a:lvl3pPr>
            <a:lvl4pPr marL="513522" indent="-171158">
              <a:defRPr sz="1500">
                <a:solidFill>
                  <a:srgbClr val="FFFFFF"/>
                </a:solidFill>
              </a:defRPr>
            </a:lvl4pPr>
            <a:lvl5pPr marL="741734" indent="-228216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398363"/>
            <a:ext cx="3328416" cy="1264750"/>
          </a:xfrm>
          <a:solidFill>
            <a:schemeClr val="bg2">
              <a:alpha val="80000"/>
            </a:schemeClr>
          </a:solidFill>
        </p:spPr>
        <p:txBody>
          <a:bodyPr lIns="386497" tIns="193246" rIns="386497" bIns="19324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344" indent="-171158">
              <a:defRPr sz="1500">
                <a:solidFill>
                  <a:srgbClr val="FFFFFF"/>
                </a:solidFill>
              </a:defRPr>
            </a:lvl3pPr>
            <a:lvl4pPr marL="513522" indent="-171158">
              <a:defRPr sz="1500">
                <a:solidFill>
                  <a:srgbClr val="FFFFFF"/>
                </a:solidFill>
              </a:defRPr>
            </a:lvl4pPr>
            <a:lvl5pPr marL="741734" indent="-228216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50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077928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0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50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60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50" y="4706180"/>
            <a:ext cx="5084065" cy="956942"/>
          </a:xfrm>
          <a:solidFill>
            <a:schemeClr val="accent1">
              <a:alpha val="80000"/>
            </a:schemeClr>
          </a:solidFill>
        </p:spPr>
        <p:txBody>
          <a:bodyPr lIns="386497" tIns="193246" rIns="386497" bIns="19324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344" indent="-171158">
              <a:defRPr sz="1500">
                <a:solidFill>
                  <a:srgbClr val="FFFFFF"/>
                </a:solidFill>
              </a:defRPr>
            </a:lvl3pPr>
            <a:lvl4pPr marL="513522" indent="-171158">
              <a:defRPr sz="1500">
                <a:solidFill>
                  <a:srgbClr val="FFFFFF"/>
                </a:solidFill>
              </a:defRPr>
            </a:lvl4pPr>
            <a:lvl5pPr marL="741734" indent="-228216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84" y="4706180"/>
            <a:ext cx="5084065" cy="956942"/>
          </a:xfrm>
          <a:solidFill>
            <a:schemeClr val="accent4">
              <a:alpha val="80000"/>
            </a:schemeClr>
          </a:solidFill>
        </p:spPr>
        <p:txBody>
          <a:bodyPr lIns="386497" tIns="193246" rIns="386497" bIns="19324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344" indent="-171158">
              <a:defRPr sz="1500">
                <a:solidFill>
                  <a:srgbClr val="FFFFFF"/>
                </a:solidFill>
              </a:defRPr>
            </a:lvl3pPr>
            <a:lvl4pPr marL="513522" indent="-171158">
              <a:defRPr sz="1500">
                <a:solidFill>
                  <a:srgbClr val="FFFFFF"/>
                </a:solidFill>
              </a:defRPr>
            </a:lvl4pPr>
            <a:lvl5pPr marL="741734" indent="-228216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50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02984538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0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50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60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50" y="4706180"/>
            <a:ext cx="5084065" cy="956942"/>
          </a:xfrm>
          <a:solidFill>
            <a:schemeClr val="accent1">
              <a:alpha val="80000"/>
            </a:schemeClr>
          </a:solidFill>
        </p:spPr>
        <p:txBody>
          <a:bodyPr lIns="386497" tIns="193246" rIns="386497" bIns="19324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344" indent="-171158">
              <a:defRPr sz="1500">
                <a:solidFill>
                  <a:srgbClr val="FFFFFF"/>
                </a:solidFill>
              </a:defRPr>
            </a:lvl3pPr>
            <a:lvl4pPr marL="513522" indent="-171158">
              <a:defRPr sz="1500">
                <a:solidFill>
                  <a:srgbClr val="FFFFFF"/>
                </a:solidFill>
              </a:defRPr>
            </a:lvl4pPr>
            <a:lvl5pPr marL="741734" indent="-228216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84" y="4706180"/>
            <a:ext cx="5084065" cy="956942"/>
          </a:xfrm>
          <a:solidFill>
            <a:schemeClr val="accent4">
              <a:alpha val="80000"/>
            </a:schemeClr>
          </a:solidFill>
        </p:spPr>
        <p:txBody>
          <a:bodyPr lIns="386497" tIns="193246" rIns="386497" bIns="19324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344" indent="-171158">
              <a:defRPr sz="1500">
                <a:solidFill>
                  <a:srgbClr val="FFFFFF"/>
                </a:solidFill>
              </a:defRPr>
            </a:lvl3pPr>
            <a:lvl4pPr marL="513522" indent="-171158">
              <a:defRPr sz="1500">
                <a:solidFill>
                  <a:srgbClr val="FFFFFF"/>
                </a:solidFill>
              </a:defRPr>
            </a:lvl4pPr>
            <a:lvl5pPr marL="741734" indent="-228216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1476846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0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468514"/>
            <a:ext cx="2441448" cy="1572556"/>
          </a:xfrm>
          <a:solidFill>
            <a:schemeClr val="accent1">
              <a:alpha val="80000"/>
            </a:schemeClr>
          </a:solidFill>
        </p:spPr>
        <p:txBody>
          <a:bodyPr lIns="386497" tIns="193246" rIns="386497" bIns="19324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344" indent="-171158">
              <a:defRPr sz="1500">
                <a:solidFill>
                  <a:srgbClr val="FFFFFF"/>
                </a:solidFill>
              </a:defRPr>
            </a:lvl3pPr>
            <a:lvl4pPr marL="513522" indent="-171158">
              <a:defRPr sz="1500">
                <a:solidFill>
                  <a:srgbClr val="FFFFFF"/>
                </a:solidFill>
              </a:defRPr>
            </a:lvl4pPr>
            <a:lvl5pPr marL="741734" indent="-228216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468514"/>
            <a:ext cx="2441448" cy="1572556"/>
          </a:xfrm>
          <a:solidFill>
            <a:schemeClr val="accent3">
              <a:alpha val="80000"/>
            </a:schemeClr>
          </a:solidFill>
        </p:spPr>
        <p:txBody>
          <a:bodyPr lIns="386497" tIns="193246" rIns="386497" bIns="19324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344" indent="-171158">
              <a:defRPr sz="1500">
                <a:solidFill>
                  <a:srgbClr val="FFFFFF"/>
                </a:solidFill>
              </a:defRPr>
            </a:lvl3pPr>
            <a:lvl4pPr marL="513522" indent="-171158">
              <a:defRPr sz="1500">
                <a:solidFill>
                  <a:srgbClr val="FFFFFF"/>
                </a:solidFill>
              </a:defRPr>
            </a:lvl4pPr>
            <a:lvl5pPr marL="741734" indent="-228216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468514"/>
            <a:ext cx="2441448" cy="1572556"/>
          </a:xfrm>
          <a:solidFill>
            <a:schemeClr val="accent5">
              <a:alpha val="80000"/>
            </a:schemeClr>
          </a:solidFill>
        </p:spPr>
        <p:txBody>
          <a:bodyPr lIns="386497" tIns="193246" rIns="386497" bIns="19324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344" indent="-171158">
              <a:defRPr sz="1500">
                <a:solidFill>
                  <a:srgbClr val="FFFFFF"/>
                </a:solidFill>
              </a:defRPr>
            </a:lvl3pPr>
            <a:lvl4pPr marL="513522" indent="-171158">
              <a:defRPr sz="1500">
                <a:solidFill>
                  <a:srgbClr val="FFFFFF"/>
                </a:solidFill>
              </a:defRPr>
            </a:lvl4pPr>
            <a:lvl5pPr marL="741734" indent="-228216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468514"/>
            <a:ext cx="2441448" cy="1572556"/>
          </a:xfrm>
          <a:solidFill>
            <a:schemeClr val="bg2">
              <a:alpha val="80000"/>
            </a:schemeClr>
          </a:solidFill>
        </p:spPr>
        <p:txBody>
          <a:bodyPr lIns="386497" tIns="193246" rIns="386497" bIns="19324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344" indent="-171158">
              <a:defRPr sz="1500">
                <a:solidFill>
                  <a:srgbClr val="FFFFFF"/>
                </a:solidFill>
              </a:defRPr>
            </a:lvl3pPr>
            <a:lvl4pPr marL="513522" indent="-171158">
              <a:defRPr sz="1500">
                <a:solidFill>
                  <a:srgbClr val="FFFFFF"/>
                </a:solidFill>
              </a:defRPr>
            </a:lvl4pPr>
            <a:lvl5pPr marL="741734" indent="-228216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2441448" cy="1713558"/>
          </a:xfrm>
        </p:spPr>
        <p:txBody>
          <a:bodyPr/>
          <a:lstStyle>
            <a:lvl1pPr marL="0" indent="0">
              <a:buNone/>
              <a:defRPr sz="15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664699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0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468514"/>
            <a:ext cx="2441448" cy="1572556"/>
          </a:xfrm>
          <a:solidFill>
            <a:schemeClr val="accent1">
              <a:alpha val="80000"/>
            </a:schemeClr>
          </a:solidFill>
        </p:spPr>
        <p:txBody>
          <a:bodyPr lIns="386497" tIns="193246" rIns="386497" bIns="19324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344" indent="-171158">
              <a:defRPr sz="1500">
                <a:solidFill>
                  <a:srgbClr val="FFFFFF"/>
                </a:solidFill>
              </a:defRPr>
            </a:lvl3pPr>
            <a:lvl4pPr marL="513522" indent="-171158">
              <a:defRPr sz="1500">
                <a:solidFill>
                  <a:srgbClr val="FFFFFF"/>
                </a:solidFill>
              </a:defRPr>
            </a:lvl4pPr>
            <a:lvl5pPr marL="741734" indent="-228216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468514"/>
            <a:ext cx="2441448" cy="1572556"/>
          </a:xfrm>
          <a:solidFill>
            <a:schemeClr val="accent3">
              <a:alpha val="80000"/>
            </a:schemeClr>
          </a:solidFill>
        </p:spPr>
        <p:txBody>
          <a:bodyPr lIns="386497" tIns="193246" rIns="386497" bIns="19324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344" indent="-171158">
              <a:defRPr sz="1500">
                <a:solidFill>
                  <a:srgbClr val="FFFFFF"/>
                </a:solidFill>
              </a:defRPr>
            </a:lvl3pPr>
            <a:lvl4pPr marL="513522" indent="-171158">
              <a:defRPr sz="1500">
                <a:solidFill>
                  <a:srgbClr val="FFFFFF"/>
                </a:solidFill>
              </a:defRPr>
            </a:lvl4pPr>
            <a:lvl5pPr marL="741734" indent="-228216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468514"/>
            <a:ext cx="2441448" cy="1572556"/>
          </a:xfrm>
          <a:solidFill>
            <a:schemeClr val="accent5">
              <a:alpha val="80000"/>
            </a:schemeClr>
          </a:solidFill>
        </p:spPr>
        <p:txBody>
          <a:bodyPr lIns="386497" tIns="193246" rIns="386497" bIns="19324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344" indent="-171158">
              <a:defRPr sz="1500">
                <a:solidFill>
                  <a:srgbClr val="FFFFFF"/>
                </a:solidFill>
              </a:defRPr>
            </a:lvl3pPr>
            <a:lvl4pPr marL="513522" indent="-171158">
              <a:defRPr sz="1500">
                <a:solidFill>
                  <a:srgbClr val="FFFFFF"/>
                </a:solidFill>
              </a:defRPr>
            </a:lvl4pPr>
            <a:lvl5pPr marL="741734" indent="-228216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468514"/>
            <a:ext cx="2441448" cy="1572556"/>
          </a:xfrm>
          <a:solidFill>
            <a:schemeClr val="bg2">
              <a:alpha val="80000"/>
            </a:schemeClr>
          </a:solidFill>
        </p:spPr>
        <p:txBody>
          <a:bodyPr lIns="386497" tIns="193246" rIns="386497" bIns="19324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344" indent="-171158">
              <a:defRPr sz="1500">
                <a:solidFill>
                  <a:srgbClr val="FFFFFF"/>
                </a:solidFill>
              </a:defRPr>
            </a:lvl3pPr>
            <a:lvl4pPr marL="513522" indent="-171158">
              <a:defRPr sz="1500">
                <a:solidFill>
                  <a:srgbClr val="FFFFFF"/>
                </a:solidFill>
              </a:defRPr>
            </a:lvl4pPr>
            <a:lvl5pPr marL="741734" indent="-228216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2441448" cy="1713558"/>
          </a:xfrm>
        </p:spPr>
        <p:txBody>
          <a:bodyPr/>
          <a:lstStyle>
            <a:lvl1pPr marL="0" indent="0">
              <a:buNone/>
              <a:defRPr sz="15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4450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4807521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0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776320"/>
            <a:ext cx="3328416" cy="1264750"/>
          </a:xfrm>
          <a:solidFill>
            <a:schemeClr val="accent1">
              <a:alpha val="80000"/>
            </a:schemeClr>
          </a:solidFill>
        </p:spPr>
        <p:txBody>
          <a:bodyPr lIns="386497" tIns="193246" rIns="386497" bIns="19324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344" indent="-171158">
              <a:defRPr sz="1500">
                <a:solidFill>
                  <a:srgbClr val="FFFFFF"/>
                </a:solidFill>
              </a:defRPr>
            </a:lvl3pPr>
            <a:lvl4pPr marL="513522" indent="-171158">
              <a:defRPr sz="1500">
                <a:solidFill>
                  <a:srgbClr val="FFFFFF"/>
                </a:solidFill>
              </a:defRPr>
            </a:lvl4pPr>
            <a:lvl5pPr marL="741734" indent="-228216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776320"/>
            <a:ext cx="3328416" cy="1264750"/>
          </a:xfrm>
          <a:solidFill>
            <a:schemeClr val="accent4">
              <a:alpha val="80000"/>
            </a:schemeClr>
          </a:solidFill>
        </p:spPr>
        <p:txBody>
          <a:bodyPr lIns="386497" tIns="193246" rIns="386497" bIns="19324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344" indent="-171158">
              <a:defRPr sz="1500">
                <a:solidFill>
                  <a:srgbClr val="FFFFFF"/>
                </a:solidFill>
              </a:defRPr>
            </a:lvl3pPr>
            <a:lvl4pPr marL="513522" indent="-171158">
              <a:defRPr sz="1500">
                <a:solidFill>
                  <a:srgbClr val="FFFFFF"/>
                </a:solidFill>
              </a:defRPr>
            </a:lvl4pPr>
            <a:lvl5pPr marL="741734" indent="-228216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776320"/>
            <a:ext cx="3328416" cy="1264750"/>
          </a:xfrm>
          <a:solidFill>
            <a:schemeClr val="bg2">
              <a:alpha val="80000"/>
            </a:schemeClr>
          </a:solidFill>
        </p:spPr>
        <p:txBody>
          <a:bodyPr lIns="386497" tIns="193246" rIns="386497" bIns="19324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344" indent="-171158">
              <a:defRPr sz="1500">
                <a:solidFill>
                  <a:srgbClr val="FFFFFF"/>
                </a:solidFill>
              </a:defRPr>
            </a:lvl3pPr>
            <a:lvl4pPr marL="513522" indent="-171158">
              <a:defRPr sz="1500">
                <a:solidFill>
                  <a:srgbClr val="FFFFFF"/>
                </a:solidFill>
              </a:defRPr>
            </a:lvl4pPr>
            <a:lvl5pPr marL="741734" indent="-228216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4450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7482963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0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776320"/>
            <a:ext cx="3328416" cy="1264750"/>
          </a:xfrm>
          <a:solidFill>
            <a:schemeClr val="accent1">
              <a:alpha val="80000"/>
            </a:schemeClr>
          </a:solidFill>
        </p:spPr>
        <p:txBody>
          <a:bodyPr lIns="386497" tIns="193246" rIns="386497" bIns="19324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344" indent="-171158">
              <a:defRPr sz="1500">
                <a:solidFill>
                  <a:srgbClr val="FFFFFF"/>
                </a:solidFill>
              </a:defRPr>
            </a:lvl3pPr>
            <a:lvl4pPr marL="513522" indent="-171158">
              <a:defRPr sz="1500">
                <a:solidFill>
                  <a:srgbClr val="FFFFFF"/>
                </a:solidFill>
              </a:defRPr>
            </a:lvl4pPr>
            <a:lvl5pPr marL="741734" indent="-228216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776320"/>
            <a:ext cx="3328416" cy="1264750"/>
          </a:xfrm>
          <a:solidFill>
            <a:schemeClr val="accent4">
              <a:alpha val="80000"/>
            </a:schemeClr>
          </a:solidFill>
        </p:spPr>
        <p:txBody>
          <a:bodyPr lIns="386497" tIns="193246" rIns="386497" bIns="19324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344" indent="-171158">
              <a:defRPr sz="1500">
                <a:solidFill>
                  <a:srgbClr val="FFFFFF"/>
                </a:solidFill>
              </a:defRPr>
            </a:lvl3pPr>
            <a:lvl4pPr marL="513522" indent="-171158">
              <a:defRPr sz="1500">
                <a:solidFill>
                  <a:srgbClr val="FFFFFF"/>
                </a:solidFill>
              </a:defRPr>
            </a:lvl4pPr>
            <a:lvl5pPr marL="741734" indent="-228216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776320"/>
            <a:ext cx="3328416" cy="1264750"/>
          </a:xfrm>
          <a:solidFill>
            <a:schemeClr val="bg2">
              <a:alpha val="80000"/>
            </a:schemeClr>
          </a:solidFill>
        </p:spPr>
        <p:txBody>
          <a:bodyPr lIns="386497" tIns="193246" rIns="386497" bIns="19324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344" indent="-171158">
              <a:defRPr sz="1500">
                <a:solidFill>
                  <a:srgbClr val="FFFFFF"/>
                </a:solidFill>
              </a:defRPr>
            </a:lvl3pPr>
            <a:lvl4pPr marL="513522" indent="-171158">
              <a:defRPr sz="1500">
                <a:solidFill>
                  <a:srgbClr val="FFFFFF"/>
                </a:solidFill>
              </a:defRPr>
            </a:lvl4pPr>
            <a:lvl5pPr marL="741734" indent="-228216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7653881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0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50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60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50" y="3084129"/>
            <a:ext cx="5084065" cy="956942"/>
          </a:xfrm>
          <a:solidFill>
            <a:schemeClr val="accent1">
              <a:alpha val="80000"/>
            </a:schemeClr>
          </a:solidFill>
        </p:spPr>
        <p:txBody>
          <a:bodyPr lIns="386497" tIns="193246" rIns="386497" bIns="19324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344" indent="-171158">
              <a:defRPr sz="1500">
                <a:solidFill>
                  <a:srgbClr val="FFFFFF"/>
                </a:solidFill>
              </a:defRPr>
            </a:lvl3pPr>
            <a:lvl4pPr marL="513522" indent="-171158">
              <a:defRPr sz="1500">
                <a:solidFill>
                  <a:srgbClr val="FFFFFF"/>
                </a:solidFill>
              </a:defRPr>
            </a:lvl4pPr>
            <a:lvl5pPr marL="741734" indent="-228216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84" y="3084129"/>
            <a:ext cx="5084065" cy="956942"/>
          </a:xfrm>
          <a:solidFill>
            <a:schemeClr val="accent4">
              <a:alpha val="80000"/>
            </a:schemeClr>
          </a:solidFill>
        </p:spPr>
        <p:txBody>
          <a:bodyPr lIns="386497" tIns="193246" rIns="386497" bIns="19324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344" indent="-171158">
              <a:defRPr sz="1500">
                <a:solidFill>
                  <a:srgbClr val="FFFFFF"/>
                </a:solidFill>
              </a:defRPr>
            </a:lvl3pPr>
            <a:lvl4pPr marL="513522" indent="-171158">
              <a:defRPr sz="1500">
                <a:solidFill>
                  <a:srgbClr val="FFFFFF"/>
                </a:solidFill>
              </a:defRPr>
            </a:lvl4pPr>
            <a:lvl5pPr marL="741734" indent="-228216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50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84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334219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0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50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60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50" y="3084129"/>
            <a:ext cx="5084065" cy="956942"/>
          </a:xfrm>
          <a:solidFill>
            <a:schemeClr val="accent1">
              <a:alpha val="80000"/>
            </a:schemeClr>
          </a:solidFill>
        </p:spPr>
        <p:txBody>
          <a:bodyPr lIns="386497" tIns="193246" rIns="386497" bIns="19324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344" indent="-171158">
              <a:defRPr sz="1500">
                <a:solidFill>
                  <a:srgbClr val="FFFFFF"/>
                </a:solidFill>
              </a:defRPr>
            </a:lvl3pPr>
            <a:lvl4pPr marL="513522" indent="-171158">
              <a:defRPr sz="1500">
                <a:solidFill>
                  <a:srgbClr val="FFFFFF"/>
                </a:solidFill>
              </a:defRPr>
            </a:lvl4pPr>
            <a:lvl5pPr marL="741734" indent="-228216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84" y="3084129"/>
            <a:ext cx="5084065" cy="956942"/>
          </a:xfrm>
          <a:solidFill>
            <a:schemeClr val="accent4">
              <a:alpha val="80000"/>
            </a:schemeClr>
          </a:solidFill>
        </p:spPr>
        <p:txBody>
          <a:bodyPr lIns="386497" tIns="193246" rIns="386497" bIns="19324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344" indent="-171158">
              <a:defRPr sz="1500">
                <a:solidFill>
                  <a:srgbClr val="FFFFFF"/>
                </a:solidFill>
              </a:defRPr>
            </a:lvl3pPr>
            <a:lvl4pPr marL="513522" indent="-171158">
              <a:defRPr sz="1500">
                <a:solidFill>
                  <a:srgbClr val="FFFFFF"/>
                </a:solidFill>
              </a:defRPr>
            </a:lvl4pPr>
            <a:lvl5pPr marL="741734" indent="-228216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50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84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4450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16533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579673">
            <a:normAutofit/>
          </a:bodyPr>
          <a:lstStyle>
            <a:lvl1pPr marL="0" indent="0">
              <a:spcBef>
                <a:spcPts val="1200"/>
              </a:spcBef>
              <a:buNone/>
              <a:defRPr sz="1700"/>
            </a:lvl1pPr>
            <a:lvl2pPr marL="228176" indent="-228176">
              <a:spcBef>
                <a:spcPts val="1200"/>
              </a:spcBef>
              <a:buFont typeface="Arial" panose="020B0604020202020204" pitchFamily="34" charset="0"/>
              <a:buChar char="•"/>
              <a:defRPr sz="1700"/>
            </a:lvl2pPr>
            <a:lvl3pPr marL="475392" indent="-247203">
              <a:spcBef>
                <a:spcPts val="1200"/>
              </a:spcBef>
              <a:buFont typeface="Open Sans Light" panose="020B0306030504020204" pitchFamily="34" charset="0"/>
              <a:buChar char="–"/>
              <a:defRPr sz="1700"/>
            </a:lvl3pPr>
            <a:lvl4pPr marL="684566" indent="-228176">
              <a:spcBef>
                <a:spcPts val="1200"/>
              </a:spcBef>
              <a:buFont typeface="Arial" panose="020B0604020202020204" pitchFamily="34" charset="0"/>
              <a:buChar char="•"/>
              <a:defRPr sz="1700"/>
            </a:lvl4pPr>
            <a:lvl5pPr marL="912753" indent="-228176">
              <a:spcBef>
                <a:spcPts val="1200"/>
              </a:spcBef>
              <a:buFont typeface="Open Sans Light" panose="020B0306030504020204" pitchFamily="34" charset="0"/>
              <a:buChar char="–"/>
              <a:defRPr sz="1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3698136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0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436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4" y="163983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5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8" y="163983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83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83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405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3" y="163983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436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4" y="315359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5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8" y="315359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83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9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405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3" y="315359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43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4" y="466735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5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8" y="466735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83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5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405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3" y="466735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5417749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0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436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4" y="163983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5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8" y="163983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83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83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405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3" y="163983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436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4" y="315359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5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8" y="315359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83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9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405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3" y="315359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43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4" y="466735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5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8" y="466735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83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5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405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3" y="466735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50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5359020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0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436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66" y="163983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74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83" y="163983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312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98" y="163983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436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66" y="315359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74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83" y="315359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312" y="315354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98" y="315359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43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66" y="466735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74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83" y="466735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312" y="4667303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98" y="466735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50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04297052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0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436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66" y="163983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74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83" y="163983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312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98" y="163983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436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66" y="315359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74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83" y="315359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312" y="315354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98" y="315359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43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66" y="466735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74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83" y="466735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312" y="4667303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98" y="466735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1998560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0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436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66" y="163983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74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83" y="163983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312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98" y="163983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436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66" y="3886625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74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83" y="3886625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312" y="388657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98" y="3886625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50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9120764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0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436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66" y="163983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74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83" y="163983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312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98" y="163983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436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66" y="3886625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74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83" y="3886625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312" y="388657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98" y="3886625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2470905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0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6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423" y="163983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617" y="163983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6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423" y="3886625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617" y="3886625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50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7553200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0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6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423" y="163983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617" y="163983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6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423" y="3886625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617" y="3886625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7392337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0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74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438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212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76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50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312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50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74850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0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74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438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212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76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50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312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598462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55" y="1452419"/>
            <a:ext cx="10363201" cy="4627564"/>
          </a:xfrm>
        </p:spPr>
        <p:txBody>
          <a:bodyPr numCol="2" spcCol="579673">
            <a:normAutofit/>
          </a:bodyPr>
          <a:lstStyle>
            <a:lvl1pPr marL="0" indent="0">
              <a:spcBef>
                <a:spcPts val="1200"/>
              </a:spcBef>
              <a:buNone/>
              <a:defRPr sz="1700"/>
            </a:lvl1pPr>
            <a:lvl2pPr marL="228176" indent="-228176">
              <a:spcBef>
                <a:spcPts val="1200"/>
              </a:spcBef>
              <a:buFont typeface="Arial" panose="020B0604020202020204" pitchFamily="34" charset="0"/>
              <a:buChar char="•"/>
              <a:defRPr sz="1700"/>
            </a:lvl2pPr>
            <a:lvl3pPr marL="456392" indent="-228176">
              <a:spcBef>
                <a:spcPts val="1200"/>
              </a:spcBef>
              <a:buFont typeface="Open Sans Light" panose="020B0306030504020204" pitchFamily="34" charset="0"/>
              <a:buChar char="–"/>
              <a:defRPr sz="1700"/>
            </a:lvl3pPr>
            <a:lvl4pPr marL="684566" indent="-228176">
              <a:spcBef>
                <a:spcPts val="1200"/>
              </a:spcBef>
              <a:buFont typeface="Arial" panose="020B0604020202020204" pitchFamily="34" charset="0"/>
              <a:buChar char="•"/>
              <a:defRPr sz="1700"/>
            </a:lvl4pPr>
            <a:lvl5pPr marL="912753" indent="-228176">
              <a:spcBef>
                <a:spcPts val="1200"/>
              </a:spcBef>
              <a:buFont typeface="Open Sans Light" panose="020B0306030504020204" pitchFamily="34" charset="0"/>
              <a:buChar char="–"/>
              <a:defRPr sz="1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5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5304624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0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50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513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25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75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50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238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8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3857437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0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50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513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25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75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238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8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494754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44" y="2130470"/>
            <a:ext cx="10363201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6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36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2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1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9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2107839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584562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44" y="1452419"/>
            <a:ext cx="10363201" cy="4627564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44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0541287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579878">
            <a:normAutofit/>
          </a:bodyPr>
          <a:lstStyle>
            <a:lvl1pPr marL="0" indent="0">
              <a:spcBef>
                <a:spcPts val="1200"/>
              </a:spcBef>
              <a:buNone/>
              <a:defRPr sz="1700"/>
            </a:lvl1pPr>
            <a:lvl2pPr marL="228261" indent="-228261">
              <a:spcBef>
                <a:spcPts val="1200"/>
              </a:spcBef>
              <a:buFont typeface="Arial" panose="020B0604020202020204" pitchFamily="34" charset="0"/>
              <a:buChar char="•"/>
              <a:defRPr sz="1700"/>
            </a:lvl2pPr>
            <a:lvl3pPr marL="475561" indent="-247288">
              <a:spcBef>
                <a:spcPts val="1200"/>
              </a:spcBef>
              <a:buFont typeface="Open Sans Light" panose="020B0306030504020204" pitchFamily="34" charset="0"/>
              <a:buChar char="–"/>
              <a:defRPr sz="1700"/>
            </a:lvl3pPr>
            <a:lvl4pPr marL="684810" indent="-228261">
              <a:spcBef>
                <a:spcPts val="1200"/>
              </a:spcBef>
              <a:buFont typeface="Arial" panose="020B0604020202020204" pitchFamily="34" charset="0"/>
              <a:buChar char="•"/>
              <a:defRPr sz="1700"/>
            </a:lvl4pPr>
            <a:lvl5pPr marL="913077" indent="-228261">
              <a:spcBef>
                <a:spcPts val="1200"/>
              </a:spcBef>
              <a:buFont typeface="Open Sans Light" panose="020B0306030504020204" pitchFamily="34" charset="0"/>
              <a:buChar char="–"/>
              <a:defRPr sz="1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756367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44" y="1452419"/>
            <a:ext cx="10363201" cy="4627564"/>
          </a:xfrm>
        </p:spPr>
        <p:txBody>
          <a:bodyPr numCol="2" spcCol="579878">
            <a:normAutofit/>
          </a:bodyPr>
          <a:lstStyle>
            <a:lvl1pPr marL="0" indent="0">
              <a:spcBef>
                <a:spcPts val="1200"/>
              </a:spcBef>
              <a:buNone/>
              <a:defRPr sz="1700"/>
            </a:lvl1pPr>
            <a:lvl2pPr marL="228261" indent="-228261">
              <a:spcBef>
                <a:spcPts val="1200"/>
              </a:spcBef>
              <a:buFont typeface="Arial" panose="020B0604020202020204" pitchFamily="34" charset="0"/>
              <a:buChar char="•"/>
              <a:defRPr sz="1700"/>
            </a:lvl2pPr>
            <a:lvl3pPr marL="456551" indent="-228261">
              <a:spcBef>
                <a:spcPts val="1200"/>
              </a:spcBef>
              <a:buFont typeface="Open Sans Light" panose="020B0306030504020204" pitchFamily="34" charset="0"/>
              <a:buChar char="–"/>
              <a:defRPr sz="1700"/>
            </a:lvl3pPr>
            <a:lvl4pPr marL="684810" indent="-228261">
              <a:spcBef>
                <a:spcPts val="1200"/>
              </a:spcBef>
              <a:buFont typeface="Arial" panose="020B0604020202020204" pitchFamily="34" charset="0"/>
              <a:buChar char="•"/>
              <a:defRPr sz="1700"/>
            </a:lvl4pPr>
            <a:lvl5pPr marL="913077" indent="-228261">
              <a:spcBef>
                <a:spcPts val="1200"/>
              </a:spcBef>
              <a:buFont typeface="Open Sans Light" panose="020B0306030504020204" pitchFamily="34" charset="0"/>
              <a:buChar char="–"/>
              <a:defRPr sz="1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44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9028052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8" y="1452422"/>
            <a:ext cx="5080000" cy="4525962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2"/>
            <a:ext cx="5080000" cy="4525962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44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0084081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8" y="1219201"/>
            <a:ext cx="5080000" cy="4525962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1"/>
            <a:ext cx="5080000" cy="4525962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8722277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44" y="1233834"/>
            <a:ext cx="5082117" cy="29314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900" b="1"/>
            </a:lvl1pPr>
            <a:lvl2pPr marL="608731" indent="0">
              <a:buNone/>
              <a:defRPr sz="2800" b="1"/>
            </a:lvl2pPr>
            <a:lvl3pPr marL="1217435" indent="0">
              <a:buNone/>
              <a:defRPr sz="2300" b="1"/>
            </a:lvl3pPr>
            <a:lvl4pPr marL="1826170" indent="0">
              <a:buNone/>
              <a:defRPr sz="2100" b="1"/>
            </a:lvl4pPr>
            <a:lvl5pPr marL="2434878" indent="0">
              <a:buNone/>
              <a:defRPr sz="2100" b="1"/>
            </a:lvl5pPr>
            <a:lvl6pPr marL="3043605" indent="0">
              <a:buNone/>
              <a:defRPr sz="2100" b="1"/>
            </a:lvl6pPr>
            <a:lvl7pPr marL="3652326" indent="0">
              <a:buNone/>
              <a:defRPr sz="2100" b="1"/>
            </a:lvl7pPr>
            <a:lvl8pPr marL="4261040" indent="0">
              <a:buNone/>
              <a:defRPr sz="2100" b="1"/>
            </a:lvl8pPr>
            <a:lvl9pPr marL="4869777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44" y="1560286"/>
            <a:ext cx="5082117" cy="4565877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233834"/>
            <a:ext cx="5084232" cy="29314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900" b="1"/>
            </a:lvl1pPr>
            <a:lvl2pPr marL="608731" indent="0">
              <a:buNone/>
              <a:defRPr sz="2800" b="1"/>
            </a:lvl2pPr>
            <a:lvl3pPr marL="1217435" indent="0">
              <a:buNone/>
              <a:defRPr sz="2300" b="1"/>
            </a:lvl3pPr>
            <a:lvl4pPr marL="1826170" indent="0">
              <a:buNone/>
              <a:defRPr sz="2100" b="1"/>
            </a:lvl4pPr>
            <a:lvl5pPr marL="2434878" indent="0">
              <a:buNone/>
              <a:defRPr sz="2100" b="1"/>
            </a:lvl5pPr>
            <a:lvl6pPr marL="3043605" indent="0">
              <a:buNone/>
              <a:defRPr sz="2100" b="1"/>
            </a:lvl6pPr>
            <a:lvl7pPr marL="3652326" indent="0">
              <a:buNone/>
              <a:defRPr sz="2100" b="1"/>
            </a:lvl7pPr>
            <a:lvl8pPr marL="4261040" indent="0">
              <a:buNone/>
              <a:defRPr sz="2100" b="1"/>
            </a:lvl8pPr>
            <a:lvl9pPr marL="4869777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1560286"/>
            <a:ext cx="5084232" cy="4565877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66208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8" y="1452422"/>
            <a:ext cx="5080000" cy="4525962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2"/>
            <a:ext cx="5080000" cy="4525962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5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7038503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44" y="1476916"/>
            <a:ext cx="5082117" cy="29314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900" b="1"/>
            </a:lvl1pPr>
            <a:lvl2pPr marL="608731" indent="0">
              <a:buNone/>
              <a:defRPr sz="2800" b="1"/>
            </a:lvl2pPr>
            <a:lvl3pPr marL="1217435" indent="0">
              <a:buNone/>
              <a:defRPr sz="2300" b="1"/>
            </a:lvl3pPr>
            <a:lvl4pPr marL="1826170" indent="0">
              <a:buNone/>
              <a:defRPr sz="2100" b="1"/>
            </a:lvl4pPr>
            <a:lvl5pPr marL="2434878" indent="0">
              <a:buNone/>
              <a:defRPr sz="2100" b="1"/>
            </a:lvl5pPr>
            <a:lvl6pPr marL="3043605" indent="0">
              <a:buNone/>
              <a:defRPr sz="2100" b="1"/>
            </a:lvl6pPr>
            <a:lvl7pPr marL="3652326" indent="0">
              <a:buNone/>
              <a:defRPr sz="2100" b="1"/>
            </a:lvl7pPr>
            <a:lvl8pPr marL="4261040" indent="0">
              <a:buNone/>
              <a:defRPr sz="2100" b="1"/>
            </a:lvl8pPr>
            <a:lvl9pPr marL="4869777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44" y="1803373"/>
            <a:ext cx="5082117" cy="4368832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476916"/>
            <a:ext cx="5084232" cy="29314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900" b="1"/>
            </a:lvl1pPr>
            <a:lvl2pPr marL="608731" indent="0">
              <a:buNone/>
              <a:defRPr sz="2800" b="1"/>
            </a:lvl2pPr>
            <a:lvl3pPr marL="1217435" indent="0">
              <a:buNone/>
              <a:defRPr sz="2300" b="1"/>
            </a:lvl3pPr>
            <a:lvl4pPr marL="1826170" indent="0">
              <a:buNone/>
              <a:defRPr sz="2100" b="1"/>
            </a:lvl4pPr>
            <a:lvl5pPr marL="2434878" indent="0">
              <a:buNone/>
              <a:defRPr sz="2100" b="1"/>
            </a:lvl5pPr>
            <a:lvl6pPr marL="3043605" indent="0">
              <a:buNone/>
              <a:defRPr sz="2100" b="1"/>
            </a:lvl6pPr>
            <a:lvl7pPr marL="3652326" indent="0">
              <a:buNone/>
              <a:defRPr sz="2100" b="1"/>
            </a:lvl7pPr>
            <a:lvl8pPr marL="4261040" indent="0">
              <a:buNone/>
              <a:defRPr sz="2100" b="1"/>
            </a:lvl8pPr>
            <a:lvl9pPr marL="4869777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1803373"/>
            <a:ext cx="5084232" cy="4368832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44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348572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2230078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44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8088086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708711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386579" tIns="193286" rIns="386579" bIns="19328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5" y="0"/>
            <a:ext cx="3063240" cy="3438144"/>
          </a:xfrm>
        </p:spPr>
        <p:txBody>
          <a:bodyPr lIns="386579" tIns="193286" rIns="386579" bIns="19328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386579" tIns="193286" rIns="386579" bIns="19328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7" y="0"/>
            <a:ext cx="3063240" cy="3438144"/>
          </a:xfrm>
        </p:spPr>
        <p:txBody>
          <a:bodyPr lIns="386579" tIns="193286" rIns="386579" bIns="19328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386579" tIns="193286" rIns="386579" bIns="19328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5" y="3419856"/>
            <a:ext cx="3063240" cy="3438144"/>
          </a:xfrm>
        </p:spPr>
        <p:txBody>
          <a:bodyPr lIns="386579" tIns="193286" rIns="386579" bIns="19328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386579" tIns="193286" rIns="386579" bIns="19328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7" y="3419856"/>
            <a:ext cx="3063240" cy="3438144"/>
          </a:xfrm>
        </p:spPr>
        <p:txBody>
          <a:bodyPr lIns="386579" tIns="193286" rIns="386579" bIns="19328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46389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43"/>
            <a:ext cx="2441448" cy="2295143"/>
          </a:xfrm>
        </p:spPr>
        <p:txBody>
          <a:bodyPr lIns="386579" tIns="193286" rIns="386579" bIns="193286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8" y="43"/>
            <a:ext cx="2441448" cy="2295143"/>
          </a:xfrm>
        </p:spPr>
        <p:txBody>
          <a:bodyPr lIns="386579" tIns="193286" rIns="386579" bIns="19328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43"/>
            <a:ext cx="2441448" cy="2295143"/>
          </a:xfrm>
        </p:spPr>
        <p:txBody>
          <a:bodyPr lIns="386579" tIns="193286" rIns="386579" bIns="19328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4" y="43"/>
            <a:ext cx="2441448" cy="2295143"/>
          </a:xfrm>
        </p:spPr>
        <p:txBody>
          <a:bodyPr lIns="386579" tIns="193286" rIns="386579" bIns="19328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43"/>
            <a:ext cx="2441448" cy="2295143"/>
          </a:xfrm>
        </p:spPr>
        <p:txBody>
          <a:bodyPr lIns="386579" tIns="193286" rIns="386579" bIns="19328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73"/>
            <a:ext cx="2441448" cy="2295143"/>
          </a:xfrm>
        </p:spPr>
        <p:txBody>
          <a:bodyPr lIns="386579" tIns="193286" rIns="386579" bIns="193286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8" y="2281473"/>
            <a:ext cx="2441448" cy="2295143"/>
          </a:xfrm>
        </p:spPr>
        <p:txBody>
          <a:bodyPr lIns="386579" tIns="193286" rIns="386579" bIns="19328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73"/>
            <a:ext cx="2441448" cy="2295143"/>
          </a:xfrm>
        </p:spPr>
        <p:txBody>
          <a:bodyPr lIns="386579" tIns="193286" rIns="386579" bIns="19328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4" y="2281473"/>
            <a:ext cx="2441448" cy="2295143"/>
          </a:xfrm>
        </p:spPr>
        <p:txBody>
          <a:bodyPr lIns="386579" tIns="193286" rIns="386579" bIns="19328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73"/>
            <a:ext cx="2441448" cy="2295143"/>
          </a:xfrm>
        </p:spPr>
        <p:txBody>
          <a:bodyPr lIns="386579" tIns="193286" rIns="386579" bIns="19328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900"/>
            <a:ext cx="2441448" cy="2295143"/>
          </a:xfrm>
        </p:spPr>
        <p:txBody>
          <a:bodyPr lIns="386579" tIns="193286" rIns="386579" bIns="19328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7638" y="4562900"/>
            <a:ext cx="2441448" cy="2295143"/>
          </a:xfrm>
        </p:spPr>
        <p:txBody>
          <a:bodyPr lIns="386579" tIns="193286" rIns="386579" bIns="19328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276" y="4562900"/>
            <a:ext cx="2441448" cy="2295143"/>
          </a:xfrm>
        </p:spPr>
        <p:txBody>
          <a:bodyPr lIns="386579" tIns="193286" rIns="386579" bIns="19328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12914" y="4562900"/>
            <a:ext cx="2441448" cy="2295143"/>
          </a:xfrm>
        </p:spPr>
        <p:txBody>
          <a:bodyPr lIns="386579" tIns="193286" rIns="386579" bIns="19328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900"/>
            <a:ext cx="2441448" cy="2295143"/>
          </a:xfrm>
        </p:spPr>
        <p:txBody>
          <a:bodyPr lIns="386579" tIns="193286" rIns="386579" bIns="19328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2133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8257" cy="1728216"/>
          </a:xfrm>
        </p:spPr>
        <p:txBody>
          <a:bodyPr lIns="386579" tIns="193286" rIns="386579" bIns="19328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8" y="0"/>
            <a:ext cx="2048257" cy="1728216"/>
          </a:xfrm>
        </p:spPr>
        <p:txBody>
          <a:bodyPr lIns="386579" tIns="193286" rIns="386579" bIns="19328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498" y="0"/>
            <a:ext cx="2048257" cy="1728216"/>
          </a:xfrm>
        </p:spPr>
        <p:txBody>
          <a:bodyPr lIns="386579" tIns="193286" rIns="386579" bIns="19328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8" y="0"/>
            <a:ext cx="2048257" cy="1728216"/>
          </a:xfrm>
        </p:spPr>
        <p:txBody>
          <a:bodyPr lIns="386579" tIns="193286" rIns="386579" bIns="19328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3" y="0"/>
            <a:ext cx="2048257" cy="1728216"/>
          </a:xfrm>
        </p:spPr>
        <p:txBody>
          <a:bodyPr lIns="386579" tIns="193286" rIns="386579" bIns="19328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5" y="0"/>
            <a:ext cx="2048257" cy="1728216"/>
          </a:xfrm>
        </p:spPr>
        <p:txBody>
          <a:bodyPr lIns="386579" tIns="193286" rIns="386579" bIns="19328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09928"/>
            <a:ext cx="2048257" cy="1728216"/>
          </a:xfrm>
        </p:spPr>
        <p:txBody>
          <a:bodyPr lIns="386579" tIns="193286" rIns="386579" bIns="19328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8" y="1709928"/>
            <a:ext cx="2048257" cy="1728216"/>
          </a:xfrm>
        </p:spPr>
        <p:txBody>
          <a:bodyPr lIns="386579" tIns="193286" rIns="386579" bIns="19328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498" y="1709928"/>
            <a:ext cx="2048257" cy="1728216"/>
          </a:xfrm>
        </p:spPr>
        <p:txBody>
          <a:bodyPr lIns="386579" tIns="193286" rIns="386579" bIns="19328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8" y="1709928"/>
            <a:ext cx="2048257" cy="1728216"/>
          </a:xfrm>
        </p:spPr>
        <p:txBody>
          <a:bodyPr lIns="386579" tIns="193286" rIns="386579" bIns="19328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3" y="1709928"/>
            <a:ext cx="2048257" cy="1728216"/>
          </a:xfrm>
        </p:spPr>
        <p:txBody>
          <a:bodyPr lIns="386579" tIns="193286" rIns="386579" bIns="19328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5" y="1709928"/>
            <a:ext cx="2048257" cy="1728216"/>
          </a:xfrm>
        </p:spPr>
        <p:txBody>
          <a:bodyPr lIns="386579" tIns="193286" rIns="386579" bIns="19328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419856"/>
            <a:ext cx="2048257" cy="1728216"/>
          </a:xfrm>
        </p:spPr>
        <p:txBody>
          <a:bodyPr lIns="386579" tIns="193286" rIns="386579" bIns="19328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8" y="3419856"/>
            <a:ext cx="2048257" cy="1728216"/>
          </a:xfrm>
        </p:spPr>
        <p:txBody>
          <a:bodyPr lIns="386579" tIns="193286" rIns="386579" bIns="19328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498" y="3419856"/>
            <a:ext cx="2048257" cy="1728216"/>
          </a:xfrm>
        </p:spPr>
        <p:txBody>
          <a:bodyPr lIns="386579" tIns="193286" rIns="386579" bIns="19328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8" y="3419856"/>
            <a:ext cx="2048257" cy="1728216"/>
          </a:xfrm>
        </p:spPr>
        <p:txBody>
          <a:bodyPr lIns="386579" tIns="193286" rIns="386579" bIns="19328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3" y="3419856"/>
            <a:ext cx="2048257" cy="1728216"/>
          </a:xfrm>
        </p:spPr>
        <p:txBody>
          <a:bodyPr lIns="386579" tIns="193286" rIns="386579" bIns="19328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5" y="3419856"/>
            <a:ext cx="2048257" cy="1728216"/>
          </a:xfrm>
        </p:spPr>
        <p:txBody>
          <a:bodyPr lIns="386579" tIns="193286" rIns="386579" bIns="19328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129784"/>
            <a:ext cx="2048257" cy="1728216"/>
          </a:xfrm>
        </p:spPr>
        <p:txBody>
          <a:bodyPr lIns="386579" tIns="193286" rIns="386579" bIns="19328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8" y="5129784"/>
            <a:ext cx="2048257" cy="1728216"/>
          </a:xfrm>
        </p:spPr>
        <p:txBody>
          <a:bodyPr lIns="386579" tIns="193286" rIns="386579" bIns="19328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498" y="5129784"/>
            <a:ext cx="2048257" cy="1728216"/>
          </a:xfrm>
        </p:spPr>
        <p:txBody>
          <a:bodyPr lIns="386579" tIns="193286" rIns="386579" bIns="19328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8" y="5129784"/>
            <a:ext cx="2048257" cy="1728216"/>
          </a:xfrm>
        </p:spPr>
        <p:txBody>
          <a:bodyPr lIns="386579" tIns="193286" rIns="386579" bIns="19328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3" y="5129784"/>
            <a:ext cx="2048257" cy="1728216"/>
          </a:xfrm>
        </p:spPr>
        <p:txBody>
          <a:bodyPr lIns="386579" tIns="193286" rIns="386579" bIns="19328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5" y="5129784"/>
            <a:ext cx="2048257" cy="1728216"/>
          </a:xfrm>
        </p:spPr>
        <p:txBody>
          <a:bodyPr lIns="386579" tIns="193286" rIns="386579" bIns="19328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87741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4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60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84" indent="-152184">
              <a:buFont typeface="Arial" panose="020B0604020202020204" pitchFamily="34" charset="0"/>
              <a:buChar char="•"/>
              <a:defRPr sz="1500"/>
            </a:lvl2pPr>
            <a:lvl3pPr marL="304369" indent="-152184">
              <a:defRPr sz="1500"/>
            </a:lvl3pPr>
            <a:lvl4pPr marL="532625" indent="-228261">
              <a:defRPr sz="1500"/>
            </a:lvl4pPr>
            <a:lvl5pPr marL="760888" indent="-228261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60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84" indent="-152184">
              <a:buFont typeface="Arial" panose="020B0604020202020204" pitchFamily="34" charset="0"/>
              <a:buChar char="•"/>
              <a:defRPr sz="1500"/>
            </a:lvl2pPr>
            <a:lvl3pPr marL="304369" indent="-152184">
              <a:defRPr sz="1500"/>
            </a:lvl3pPr>
            <a:lvl4pPr marL="532625" indent="-228261">
              <a:defRPr sz="1500"/>
            </a:lvl4pPr>
            <a:lvl5pPr marL="760888" indent="-228261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60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84" indent="-152184">
              <a:buFont typeface="Arial" panose="020B0604020202020204" pitchFamily="34" charset="0"/>
              <a:buChar char="•"/>
              <a:defRPr sz="1500"/>
            </a:lvl2pPr>
            <a:lvl3pPr marL="304369" indent="-152184">
              <a:defRPr sz="1500"/>
            </a:lvl3pPr>
            <a:lvl4pPr marL="532625" indent="-228261">
              <a:defRPr sz="1500"/>
            </a:lvl4pPr>
            <a:lvl5pPr marL="760888" indent="-228261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60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84" indent="-152184">
              <a:buFont typeface="Arial" panose="020B0604020202020204" pitchFamily="34" charset="0"/>
              <a:buChar char="•"/>
              <a:defRPr sz="1500"/>
            </a:lvl2pPr>
            <a:lvl3pPr marL="304369" indent="-152184">
              <a:defRPr sz="1500"/>
            </a:lvl3pPr>
            <a:lvl4pPr marL="532625" indent="-228261">
              <a:defRPr sz="1500"/>
            </a:lvl4pPr>
            <a:lvl5pPr marL="760888" indent="-228261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943804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4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60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84" indent="-152184">
              <a:buFont typeface="Arial" panose="020B0604020202020204" pitchFamily="34" charset="0"/>
              <a:buChar char="•"/>
              <a:defRPr sz="1500"/>
            </a:lvl2pPr>
            <a:lvl3pPr marL="304369" indent="-152184">
              <a:defRPr sz="1500"/>
            </a:lvl3pPr>
            <a:lvl4pPr marL="532625" indent="-228261">
              <a:defRPr sz="1500"/>
            </a:lvl4pPr>
            <a:lvl5pPr marL="760888" indent="-228261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60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84" indent="-152184">
              <a:buFont typeface="Arial" panose="020B0604020202020204" pitchFamily="34" charset="0"/>
              <a:buChar char="•"/>
              <a:defRPr sz="1500"/>
            </a:lvl2pPr>
            <a:lvl3pPr marL="304369" indent="-152184">
              <a:defRPr sz="1500"/>
            </a:lvl3pPr>
            <a:lvl4pPr marL="532625" indent="-228261">
              <a:defRPr sz="1500"/>
            </a:lvl4pPr>
            <a:lvl5pPr marL="760888" indent="-228261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60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84" indent="-152184">
              <a:buFont typeface="Arial" panose="020B0604020202020204" pitchFamily="34" charset="0"/>
              <a:buChar char="•"/>
              <a:defRPr sz="1500"/>
            </a:lvl2pPr>
            <a:lvl3pPr marL="304369" indent="-152184">
              <a:defRPr sz="1500"/>
            </a:lvl3pPr>
            <a:lvl4pPr marL="532625" indent="-228261">
              <a:defRPr sz="1500"/>
            </a:lvl4pPr>
            <a:lvl5pPr marL="760888" indent="-228261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60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84" indent="-152184">
              <a:buFont typeface="Arial" panose="020B0604020202020204" pitchFamily="34" charset="0"/>
              <a:buChar char="•"/>
              <a:defRPr sz="1500"/>
            </a:lvl2pPr>
            <a:lvl3pPr marL="304369" indent="-152184">
              <a:defRPr sz="1500"/>
            </a:lvl3pPr>
            <a:lvl4pPr marL="532625" indent="-228261">
              <a:defRPr sz="1500"/>
            </a:lvl4pPr>
            <a:lvl5pPr marL="760888" indent="-228261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44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0470292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4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60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84" indent="-152184">
              <a:buFont typeface="Arial" panose="020B0604020202020204" pitchFamily="34" charset="0"/>
              <a:buChar char="•"/>
              <a:defRPr sz="1500"/>
            </a:lvl2pPr>
            <a:lvl3pPr marL="304369" indent="-152184">
              <a:defRPr sz="1500"/>
            </a:lvl3pPr>
            <a:lvl4pPr marL="532625" indent="-228261">
              <a:defRPr sz="1500"/>
            </a:lvl4pPr>
            <a:lvl5pPr marL="760888" indent="-228261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60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84" indent="-152184">
              <a:buFont typeface="Arial" panose="020B0604020202020204" pitchFamily="34" charset="0"/>
              <a:buChar char="•"/>
              <a:defRPr sz="1500"/>
            </a:lvl2pPr>
            <a:lvl3pPr marL="304369" indent="-152184">
              <a:defRPr sz="1500"/>
            </a:lvl3pPr>
            <a:lvl4pPr marL="532625" indent="-228261">
              <a:defRPr sz="1500"/>
            </a:lvl4pPr>
            <a:lvl5pPr marL="760888" indent="-228261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60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84" indent="-152184">
              <a:buFont typeface="Arial" panose="020B0604020202020204" pitchFamily="34" charset="0"/>
              <a:buChar char="•"/>
              <a:defRPr sz="1500"/>
            </a:lvl2pPr>
            <a:lvl3pPr marL="304369" indent="-152184">
              <a:defRPr sz="1500"/>
            </a:lvl3pPr>
            <a:lvl4pPr marL="532625" indent="-228261">
              <a:defRPr sz="1500"/>
            </a:lvl4pPr>
            <a:lvl5pPr marL="760888" indent="-228261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10623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8" y="1219201"/>
            <a:ext cx="5080000" cy="4525962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1"/>
            <a:ext cx="5080000" cy="4525962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1568218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4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60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84" indent="-152184">
              <a:buFont typeface="Arial" panose="020B0604020202020204" pitchFamily="34" charset="0"/>
              <a:buChar char="•"/>
              <a:defRPr sz="1500"/>
            </a:lvl2pPr>
            <a:lvl3pPr marL="304369" indent="-152184">
              <a:defRPr sz="1500"/>
            </a:lvl3pPr>
            <a:lvl4pPr marL="532625" indent="-228261">
              <a:defRPr sz="1500"/>
            </a:lvl4pPr>
            <a:lvl5pPr marL="760888" indent="-228261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60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84" indent="-152184">
              <a:buFont typeface="Arial" panose="020B0604020202020204" pitchFamily="34" charset="0"/>
              <a:buChar char="•"/>
              <a:defRPr sz="1500"/>
            </a:lvl2pPr>
            <a:lvl3pPr marL="304369" indent="-152184">
              <a:defRPr sz="1500"/>
            </a:lvl3pPr>
            <a:lvl4pPr marL="532625" indent="-228261">
              <a:defRPr sz="1500"/>
            </a:lvl4pPr>
            <a:lvl5pPr marL="760888" indent="-228261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60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84" indent="-152184">
              <a:buFont typeface="Arial" panose="020B0604020202020204" pitchFamily="34" charset="0"/>
              <a:buChar char="•"/>
              <a:defRPr sz="1500"/>
            </a:lvl2pPr>
            <a:lvl3pPr marL="304369" indent="-152184">
              <a:defRPr sz="1500"/>
            </a:lvl3pPr>
            <a:lvl4pPr marL="532625" indent="-228261">
              <a:defRPr sz="1500"/>
            </a:lvl4pPr>
            <a:lvl5pPr marL="760888" indent="-228261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44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8458324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4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44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54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44" y="498060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84" indent="-152184">
              <a:buFont typeface="Arial" panose="020B0604020202020204" pitchFamily="34" charset="0"/>
              <a:buChar char="•"/>
              <a:defRPr sz="1500"/>
            </a:lvl2pPr>
            <a:lvl3pPr marL="304369" indent="-152184">
              <a:defRPr sz="1500"/>
            </a:lvl3pPr>
            <a:lvl4pPr marL="532625" indent="-228261">
              <a:defRPr sz="1500"/>
            </a:lvl4pPr>
            <a:lvl5pPr marL="760888" indent="-228261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54" y="498060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84" indent="-152184">
              <a:buFont typeface="Arial" panose="020B0604020202020204" pitchFamily="34" charset="0"/>
              <a:buChar char="•"/>
              <a:defRPr sz="1500"/>
            </a:lvl2pPr>
            <a:lvl3pPr marL="304369" indent="-152184">
              <a:defRPr sz="1500"/>
            </a:lvl3pPr>
            <a:lvl4pPr marL="532625" indent="-228261">
              <a:defRPr sz="1500"/>
            </a:lvl4pPr>
            <a:lvl5pPr marL="760888" indent="-228261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709409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4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44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54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44" y="498060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84" indent="-152184">
              <a:buFont typeface="Arial" panose="020B0604020202020204" pitchFamily="34" charset="0"/>
              <a:buChar char="•"/>
              <a:defRPr sz="1500"/>
            </a:lvl2pPr>
            <a:lvl3pPr marL="304369" indent="-152184">
              <a:defRPr sz="1500"/>
            </a:lvl3pPr>
            <a:lvl4pPr marL="532625" indent="-228261">
              <a:defRPr sz="1500"/>
            </a:lvl4pPr>
            <a:lvl5pPr marL="760888" indent="-228261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54" y="498060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84" indent="-152184">
              <a:buFont typeface="Arial" panose="020B0604020202020204" pitchFamily="34" charset="0"/>
              <a:buChar char="•"/>
              <a:defRPr sz="1500"/>
            </a:lvl2pPr>
            <a:lvl3pPr marL="304369" indent="-152184">
              <a:defRPr sz="1500"/>
            </a:lvl3pPr>
            <a:lvl4pPr marL="532625" indent="-228261">
              <a:defRPr sz="1500"/>
            </a:lvl4pPr>
            <a:lvl5pPr marL="760888" indent="-228261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44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2594936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4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32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32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32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32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9627213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4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32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32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32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32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4444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10114952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4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32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32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32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008181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4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32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32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32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4444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7245468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4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4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5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44" y="305532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78" y="305532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870273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4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4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5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44" y="305532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78" y="305532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4444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23585817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4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6"/>
          </a:xfrm>
        </p:spPr>
        <p:txBody>
          <a:bodyPr/>
          <a:lstStyle>
            <a:lvl1pPr marL="0" indent="0">
              <a:buNone/>
              <a:defRPr sz="15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1748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55" y="1233834"/>
            <a:ext cx="5082117" cy="29314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900" b="1"/>
            </a:lvl1pPr>
            <a:lvl2pPr marL="608519" indent="0">
              <a:buNone/>
              <a:defRPr sz="2800" b="1"/>
            </a:lvl2pPr>
            <a:lvl3pPr marL="1217001" indent="0">
              <a:buNone/>
              <a:defRPr sz="2300" b="1"/>
            </a:lvl3pPr>
            <a:lvl4pPr marL="1825525" indent="0">
              <a:buNone/>
              <a:defRPr sz="2100" b="1"/>
            </a:lvl4pPr>
            <a:lvl5pPr marL="2434014" indent="0">
              <a:buNone/>
              <a:defRPr sz="2100" b="1"/>
            </a:lvl5pPr>
            <a:lvl6pPr marL="3042526" indent="0">
              <a:buNone/>
              <a:defRPr sz="2100" b="1"/>
            </a:lvl6pPr>
            <a:lvl7pPr marL="3651032" indent="0">
              <a:buNone/>
              <a:defRPr sz="2100" b="1"/>
            </a:lvl7pPr>
            <a:lvl8pPr marL="4259526" indent="0">
              <a:buNone/>
              <a:defRPr sz="2100" b="1"/>
            </a:lvl8pPr>
            <a:lvl9pPr marL="4868052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55" y="1560286"/>
            <a:ext cx="5082117" cy="4565877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233834"/>
            <a:ext cx="5084232" cy="29314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900" b="1"/>
            </a:lvl1pPr>
            <a:lvl2pPr marL="608519" indent="0">
              <a:buNone/>
              <a:defRPr sz="2800" b="1"/>
            </a:lvl2pPr>
            <a:lvl3pPr marL="1217001" indent="0">
              <a:buNone/>
              <a:defRPr sz="2300" b="1"/>
            </a:lvl3pPr>
            <a:lvl4pPr marL="1825525" indent="0">
              <a:buNone/>
              <a:defRPr sz="2100" b="1"/>
            </a:lvl4pPr>
            <a:lvl5pPr marL="2434014" indent="0">
              <a:buNone/>
              <a:defRPr sz="2100" b="1"/>
            </a:lvl5pPr>
            <a:lvl6pPr marL="3042526" indent="0">
              <a:buNone/>
              <a:defRPr sz="2100" b="1"/>
            </a:lvl6pPr>
            <a:lvl7pPr marL="3651032" indent="0">
              <a:buNone/>
              <a:defRPr sz="2100" b="1"/>
            </a:lvl7pPr>
            <a:lvl8pPr marL="4259526" indent="0">
              <a:buNone/>
              <a:defRPr sz="2100" b="1"/>
            </a:lvl8pPr>
            <a:lvl9pPr marL="4868052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1560286"/>
            <a:ext cx="5084232" cy="4565877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04637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4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6"/>
          </a:xfrm>
        </p:spPr>
        <p:txBody>
          <a:bodyPr/>
          <a:lstStyle>
            <a:lvl1pPr marL="0" indent="0">
              <a:buNone/>
              <a:defRPr sz="15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44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7731219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4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51622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4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44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3395797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4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6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8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44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78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68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80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55562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4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6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8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44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78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68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80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44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7956700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4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090557"/>
            <a:ext cx="2441448" cy="1572556"/>
          </a:xfrm>
          <a:solidFill>
            <a:schemeClr val="accent1">
              <a:alpha val="80000"/>
            </a:schemeClr>
          </a:solidFill>
        </p:spPr>
        <p:txBody>
          <a:bodyPr lIns="386579" tIns="193286" rIns="386579" bIns="19328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416" indent="-171197">
              <a:defRPr sz="1500">
                <a:solidFill>
                  <a:srgbClr val="FFFFFF"/>
                </a:solidFill>
              </a:defRPr>
            </a:lvl3pPr>
            <a:lvl4pPr marL="513630" indent="-171197">
              <a:defRPr sz="1500">
                <a:solidFill>
                  <a:srgbClr val="FFFFFF"/>
                </a:solidFill>
              </a:defRPr>
            </a:lvl4pPr>
            <a:lvl5pPr marL="741893" indent="-228267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090557"/>
            <a:ext cx="2441448" cy="1572556"/>
          </a:xfrm>
          <a:solidFill>
            <a:schemeClr val="accent3">
              <a:alpha val="80000"/>
            </a:schemeClr>
          </a:solidFill>
        </p:spPr>
        <p:txBody>
          <a:bodyPr lIns="386579" tIns="193286" rIns="386579" bIns="19328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416" indent="-171197">
              <a:defRPr sz="1500">
                <a:solidFill>
                  <a:srgbClr val="FFFFFF"/>
                </a:solidFill>
              </a:defRPr>
            </a:lvl3pPr>
            <a:lvl4pPr marL="513630" indent="-171197">
              <a:defRPr sz="1500">
                <a:solidFill>
                  <a:srgbClr val="FFFFFF"/>
                </a:solidFill>
              </a:defRPr>
            </a:lvl4pPr>
            <a:lvl5pPr marL="741893" indent="-228267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090557"/>
            <a:ext cx="2441448" cy="1572556"/>
          </a:xfrm>
          <a:solidFill>
            <a:schemeClr val="accent5">
              <a:alpha val="80000"/>
            </a:schemeClr>
          </a:solidFill>
        </p:spPr>
        <p:txBody>
          <a:bodyPr lIns="386579" tIns="193286" rIns="386579" bIns="19328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416" indent="-171197">
              <a:defRPr sz="1500">
                <a:solidFill>
                  <a:srgbClr val="FFFFFF"/>
                </a:solidFill>
              </a:defRPr>
            </a:lvl3pPr>
            <a:lvl4pPr marL="513630" indent="-171197">
              <a:defRPr sz="1500">
                <a:solidFill>
                  <a:srgbClr val="FFFFFF"/>
                </a:solidFill>
              </a:defRPr>
            </a:lvl4pPr>
            <a:lvl5pPr marL="741893" indent="-228267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090557"/>
            <a:ext cx="2441448" cy="1572556"/>
          </a:xfrm>
          <a:solidFill>
            <a:schemeClr val="bg2">
              <a:alpha val="80000"/>
            </a:schemeClr>
          </a:solidFill>
        </p:spPr>
        <p:txBody>
          <a:bodyPr lIns="386579" tIns="193286" rIns="386579" bIns="19328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416" indent="-171197">
              <a:defRPr sz="1500">
                <a:solidFill>
                  <a:srgbClr val="FFFFFF"/>
                </a:solidFill>
              </a:defRPr>
            </a:lvl3pPr>
            <a:lvl4pPr marL="513630" indent="-171197">
              <a:defRPr sz="1500">
                <a:solidFill>
                  <a:srgbClr val="FFFFFF"/>
                </a:solidFill>
              </a:defRPr>
            </a:lvl4pPr>
            <a:lvl5pPr marL="741893" indent="-228267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47800768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4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090557"/>
            <a:ext cx="2441448" cy="1572556"/>
          </a:xfrm>
          <a:solidFill>
            <a:schemeClr val="accent1">
              <a:alpha val="80000"/>
            </a:schemeClr>
          </a:solidFill>
        </p:spPr>
        <p:txBody>
          <a:bodyPr lIns="386579" tIns="193286" rIns="386579" bIns="19328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416" indent="-171197">
              <a:defRPr sz="1500">
                <a:solidFill>
                  <a:srgbClr val="FFFFFF"/>
                </a:solidFill>
              </a:defRPr>
            </a:lvl3pPr>
            <a:lvl4pPr marL="513630" indent="-171197">
              <a:defRPr sz="1500">
                <a:solidFill>
                  <a:srgbClr val="FFFFFF"/>
                </a:solidFill>
              </a:defRPr>
            </a:lvl4pPr>
            <a:lvl5pPr marL="741893" indent="-228267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090557"/>
            <a:ext cx="2441448" cy="1572556"/>
          </a:xfrm>
          <a:solidFill>
            <a:schemeClr val="accent3">
              <a:alpha val="80000"/>
            </a:schemeClr>
          </a:solidFill>
        </p:spPr>
        <p:txBody>
          <a:bodyPr lIns="386579" tIns="193286" rIns="386579" bIns="19328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416" indent="-171197">
              <a:defRPr sz="1500">
                <a:solidFill>
                  <a:srgbClr val="FFFFFF"/>
                </a:solidFill>
              </a:defRPr>
            </a:lvl3pPr>
            <a:lvl4pPr marL="513630" indent="-171197">
              <a:defRPr sz="1500">
                <a:solidFill>
                  <a:srgbClr val="FFFFFF"/>
                </a:solidFill>
              </a:defRPr>
            </a:lvl4pPr>
            <a:lvl5pPr marL="741893" indent="-228267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090557"/>
            <a:ext cx="2441448" cy="1572556"/>
          </a:xfrm>
          <a:solidFill>
            <a:schemeClr val="accent5">
              <a:alpha val="80000"/>
            </a:schemeClr>
          </a:solidFill>
        </p:spPr>
        <p:txBody>
          <a:bodyPr lIns="386579" tIns="193286" rIns="386579" bIns="19328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416" indent="-171197">
              <a:defRPr sz="1500">
                <a:solidFill>
                  <a:srgbClr val="FFFFFF"/>
                </a:solidFill>
              </a:defRPr>
            </a:lvl3pPr>
            <a:lvl4pPr marL="513630" indent="-171197">
              <a:defRPr sz="1500">
                <a:solidFill>
                  <a:srgbClr val="FFFFFF"/>
                </a:solidFill>
              </a:defRPr>
            </a:lvl4pPr>
            <a:lvl5pPr marL="741893" indent="-228267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090557"/>
            <a:ext cx="2441448" cy="1572556"/>
          </a:xfrm>
          <a:solidFill>
            <a:schemeClr val="bg2">
              <a:alpha val="80000"/>
            </a:schemeClr>
          </a:solidFill>
        </p:spPr>
        <p:txBody>
          <a:bodyPr lIns="386579" tIns="193286" rIns="386579" bIns="19328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416" indent="-171197">
              <a:defRPr sz="1500">
                <a:solidFill>
                  <a:srgbClr val="FFFFFF"/>
                </a:solidFill>
              </a:defRPr>
            </a:lvl3pPr>
            <a:lvl4pPr marL="513630" indent="-171197">
              <a:defRPr sz="1500">
                <a:solidFill>
                  <a:srgbClr val="FFFFFF"/>
                </a:solidFill>
              </a:defRPr>
            </a:lvl4pPr>
            <a:lvl5pPr marL="741893" indent="-228267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44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6189299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4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398363"/>
            <a:ext cx="3328416" cy="1264750"/>
          </a:xfrm>
          <a:solidFill>
            <a:schemeClr val="accent1">
              <a:alpha val="80000"/>
            </a:schemeClr>
          </a:solidFill>
        </p:spPr>
        <p:txBody>
          <a:bodyPr lIns="386579" tIns="193286" rIns="386579" bIns="19328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416" indent="-171197">
              <a:defRPr sz="1500">
                <a:solidFill>
                  <a:srgbClr val="FFFFFF"/>
                </a:solidFill>
              </a:defRPr>
            </a:lvl3pPr>
            <a:lvl4pPr marL="513630" indent="-171197">
              <a:defRPr sz="1500">
                <a:solidFill>
                  <a:srgbClr val="FFFFFF"/>
                </a:solidFill>
              </a:defRPr>
            </a:lvl4pPr>
            <a:lvl5pPr marL="741893" indent="-228267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398363"/>
            <a:ext cx="3328416" cy="1264750"/>
          </a:xfrm>
          <a:solidFill>
            <a:schemeClr val="accent4">
              <a:alpha val="80000"/>
            </a:schemeClr>
          </a:solidFill>
        </p:spPr>
        <p:txBody>
          <a:bodyPr lIns="386579" tIns="193286" rIns="386579" bIns="19328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416" indent="-171197">
              <a:defRPr sz="1500">
                <a:solidFill>
                  <a:srgbClr val="FFFFFF"/>
                </a:solidFill>
              </a:defRPr>
            </a:lvl3pPr>
            <a:lvl4pPr marL="513630" indent="-171197">
              <a:defRPr sz="1500">
                <a:solidFill>
                  <a:srgbClr val="FFFFFF"/>
                </a:solidFill>
              </a:defRPr>
            </a:lvl4pPr>
            <a:lvl5pPr marL="741893" indent="-228267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398363"/>
            <a:ext cx="3328416" cy="1264750"/>
          </a:xfrm>
          <a:solidFill>
            <a:schemeClr val="bg2">
              <a:alpha val="80000"/>
            </a:schemeClr>
          </a:solidFill>
        </p:spPr>
        <p:txBody>
          <a:bodyPr lIns="386579" tIns="193286" rIns="386579" bIns="19328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416" indent="-171197">
              <a:defRPr sz="1500">
                <a:solidFill>
                  <a:srgbClr val="FFFFFF"/>
                </a:solidFill>
              </a:defRPr>
            </a:lvl3pPr>
            <a:lvl4pPr marL="513630" indent="-171197">
              <a:defRPr sz="1500">
                <a:solidFill>
                  <a:srgbClr val="FFFFFF"/>
                </a:solidFill>
              </a:defRPr>
            </a:lvl4pPr>
            <a:lvl5pPr marL="741893" indent="-228267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3025703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4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398363"/>
            <a:ext cx="3328416" cy="1264750"/>
          </a:xfrm>
          <a:solidFill>
            <a:schemeClr val="accent1">
              <a:alpha val="80000"/>
            </a:schemeClr>
          </a:solidFill>
        </p:spPr>
        <p:txBody>
          <a:bodyPr lIns="386579" tIns="193286" rIns="386579" bIns="19328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416" indent="-171197">
              <a:defRPr sz="1500">
                <a:solidFill>
                  <a:srgbClr val="FFFFFF"/>
                </a:solidFill>
              </a:defRPr>
            </a:lvl3pPr>
            <a:lvl4pPr marL="513630" indent="-171197">
              <a:defRPr sz="1500">
                <a:solidFill>
                  <a:srgbClr val="FFFFFF"/>
                </a:solidFill>
              </a:defRPr>
            </a:lvl4pPr>
            <a:lvl5pPr marL="741893" indent="-228267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398363"/>
            <a:ext cx="3328416" cy="1264750"/>
          </a:xfrm>
          <a:solidFill>
            <a:schemeClr val="accent4">
              <a:alpha val="80000"/>
            </a:schemeClr>
          </a:solidFill>
        </p:spPr>
        <p:txBody>
          <a:bodyPr lIns="386579" tIns="193286" rIns="386579" bIns="19328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416" indent="-171197">
              <a:defRPr sz="1500">
                <a:solidFill>
                  <a:srgbClr val="FFFFFF"/>
                </a:solidFill>
              </a:defRPr>
            </a:lvl3pPr>
            <a:lvl4pPr marL="513630" indent="-171197">
              <a:defRPr sz="1500">
                <a:solidFill>
                  <a:srgbClr val="FFFFFF"/>
                </a:solidFill>
              </a:defRPr>
            </a:lvl4pPr>
            <a:lvl5pPr marL="741893" indent="-228267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398363"/>
            <a:ext cx="3328416" cy="1264750"/>
          </a:xfrm>
          <a:solidFill>
            <a:schemeClr val="bg2">
              <a:alpha val="80000"/>
            </a:schemeClr>
          </a:solidFill>
        </p:spPr>
        <p:txBody>
          <a:bodyPr lIns="386579" tIns="193286" rIns="386579" bIns="19328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416" indent="-171197">
              <a:defRPr sz="1500">
                <a:solidFill>
                  <a:srgbClr val="FFFFFF"/>
                </a:solidFill>
              </a:defRPr>
            </a:lvl3pPr>
            <a:lvl4pPr marL="513630" indent="-171197">
              <a:defRPr sz="1500">
                <a:solidFill>
                  <a:srgbClr val="FFFFFF"/>
                </a:solidFill>
              </a:defRPr>
            </a:lvl4pPr>
            <a:lvl5pPr marL="741893" indent="-228267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44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7483314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4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44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54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44" y="4706180"/>
            <a:ext cx="5084065" cy="956942"/>
          </a:xfrm>
          <a:solidFill>
            <a:schemeClr val="accent1">
              <a:alpha val="80000"/>
            </a:schemeClr>
          </a:solidFill>
        </p:spPr>
        <p:txBody>
          <a:bodyPr lIns="386579" tIns="193286" rIns="386579" bIns="19328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416" indent="-171197">
              <a:defRPr sz="1500">
                <a:solidFill>
                  <a:srgbClr val="FFFFFF"/>
                </a:solidFill>
              </a:defRPr>
            </a:lvl3pPr>
            <a:lvl4pPr marL="513630" indent="-171197">
              <a:defRPr sz="1500">
                <a:solidFill>
                  <a:srgbClr val="FFFFFF"/>
                </a:solidFill>
              </a:defRPr>
            </a:lvl4pPr>
            <a:lvl5pPr marL="741893" indent="-228267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78" y="4706180"/>
            <a:ext cx="5084065" cy="956942"/>
          </a:xfrm>
          <a:solidFill>
            <a:schemeClr val="accent4">
              <a:alpha val="80000"/>
            </a:schemeClr>
          </a:solidFill>
        </p:spPr>
        <p:txBody>
          <a:bodyPr lIns="386579" tIns="193286" rIns="386579" bIns="19328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416" indent="-171197">
              <a:defRPr sz="1500">
                <a:solidFill>
                  <a:srgbClr val="FFFFFF"/>
                </a:solidFill>
              </a:defRPr>
            </a:lvl3pPr>
            <a:lvl4pPr marL="513630" indent="-171197">
              <a:defRPr sz="1500">
                <a:solidFill>
                  <a:srgbClr val="FFFFFF"/>
                </a:solidFill>
              </a:defRPr>
            </a:lvl4pPr>
            <a:lvl5pPr marL="741893" indent="-228267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44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239247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55" y="1476916"/>
            <a:ext cx="5082117" cy="29314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900" b="1"/>
            </a:lvl1pPr>
            <a:lvl2pPr marL="608519" indent="0">
              <a:buNone/>
              <a:defRPr sz="2800" b="1"/>
            </a:lvl2pPr>
            <a:lvl3pPr marL="1217001" indent="0">
              <a:buNone/>
              <a:defRPr sz="2300" b="1"/>
            </a:lvl3pPr>
            <a:lvl4pPr marL="1825525" indent="0">
              <a:buNone/>
              <a:defRPr sz="2100" b="1"/>
            </a:lvl4pPr>
            <a:lvl5pPr marL="2434014" indent="0">
              <a:buNone/>
              <a:defRPr sz="2100" b="1"/>
            </a:lvl5pPr>
            <a:lvl6pPr marL="3042526" indent="0">
              <a:buNone/>
              <a:defRPr sz="2100" b="1"/>
            </a:lvl6pPr>
            <a:lvl7pPr marL="3651032" indent="0">
              <a:buNone/>
              <a:defRPr sz="2100" b="1"/>
            </a:lvl7pPr>
            <a:lvl8pPr marL="4259526" indent="0">
              <a:buNone/>
              <a:defRPr sz="2100" b="1"/>
            </a:lvl8pPr>
            <a:lvl9pPr marL="4868052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55" y="1803373"/>
            <a:ext cx="5082117" cy="4368832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476916"/>
            <a:ext cx="5084232" cy="29314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900" b="1"/>
            </a:lvl1pPr>
            <a:lvl2pPr marL="608519" indent="0">
              <a:buNone/>
              <a:defRPr sz="2800" b="1"/>
            </a:lvl2pPr>
            <a:lvl3pPr marL="1217001" indent="0">
              <a:buNone/>
              <a:defRPr sz="2300" b="1"/>
            </a:lvl3pPr>
            <a:lvl4pPr marL="1825525" indent="0">
              <a:buNone/>
              <a:defRPr sz="2100" b="1"/>
            </a:lvl4pPr>
            <a:lvl5pPr marL="2434014" indent="0">
              <a:buNone/>
              <a:defRPr sz="2100" b="1"/>
            </a:lvl5pPr>
            <a:lvl6pPr marL="3042526" indent="0">
              <a:buNone/>
              <a:defRPr sz="2100" b="1"/>
            </a:lvl6pPr>
            <a:lvl7pPr marL="3651032" indent="0">
              <a:buNone/>
              <a:defRPr sz="2100" b="1"/>
            </a:lvl7pPr>
            <a:lvl8pPr marL="4259526" indent="0">
              <a:buNone/>
              <a:defRPr sz="2100" b="1"/>
            </a:lvl8pPr>
            <a:lvl9pPr marL="4868052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1803373"/>
            <a:ext cx="5084232" cy="4368832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5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04138286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4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44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54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44" y="4706180"/>
            <a:ext cx="5084065" cy="956942"/>
          </a:xfrm>
          <a:solidFill>
            <a:schemeClr val="accent1">
              <a:alpha val="80000"/>
            </a:schemeClr>
          </a:solidFill>
        </p:spPr>
        <p:txBody>
          <a:bodyPr lIns="386579" tIns="193286" rIns="386579" bIns="19328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416" indent="-171197">
              <a:defRPr sz="1500">
                <a:solidFill>
                  <a:srgbClr val="FFFFFF"/>
                </a:solidFill>
              </a:defRPr>
            </a:lvl3pPr>
            <a:lvl4pPr marL="513630" indent="-171197">
              <a:defRPr sz="1500">
                <a:solidFill>
                  <a:srgbClr val="FFFFFF"/>
                </a:solidFill>
              </a:defRPr>
            </a:lvl4pPr>
            <a:lvl5pPr marL="741893" indent="-228267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78" y="4706180"/>
            <a:ext cx="5084065" cy="956942"/>
          </a:xfrm>
          <a:solidFill>
            <a:schemeClr val="accent4">
              <a:alpha val="80000"/>
            </a:schemeClr>
          </a:solidFill>
        </p:spPr>
        <p:txBody>
          <a:bodyPr lIns="386579" tIns="193286" rIns="386579" bIns="19328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416" indent="-171197">
              <a:defRPr sz="1500">
                <a:solidFill>
                  <a:srgbClr val="FFFFFF"/>
                </a:solidFill>
              </a:defRPr>
            </a:lvl3pPr>
            <a:lvl4pPr marL="513630" indent="-171197">
              <a:defRPr sz="1500">
                <a:solidFill>
                  <a:srgbClr val="FFFFFF"/>
                </a:solidFill>
              </a:defRPr>
            </a:lvl4pPr>
            <a:lvl5pPr marL="741893" indent="-228267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47179354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4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468514"/>
            <a:ext cx="2441448" cy="1572556"/>
          </a:xfrm>
          <a:solidFill>
            <a:schemeClr val="accent1">
              <a:alpha val="80000"/>
            </a:schemeClr>
          </a:solidFill>
        </p:spPr>
        <p:txBody>
          <a:bodyPr lIns="386579" tIns="193286" rIns="386579" bIns="19328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416" indent="-171197">
              <a:defRPr sz="1500">
                <a:solidFill>
                  <a:srgbClr val="FFFFFF"/>
                </a:solidFill>
              </a:defRPr>
            </a:lvl3pPr>
            <a:lvl4pPr marL="513630" indent="-171197">
              <a:defRPr sz="1500">
                <a:solidFill>
                  <a:srgbClr val="FFFFFF"/>
                </a:solidFill>
              </a:defRPr>
            </a:lvl4pPr>
            <a:lvl5pPr marL="741893" indent="-228267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468514"/>
            <a:ext cx="2441448" cy="1572556"/>
          </a:xfrm>
          <a:solidFill>
            <a:schemeClr val="accent3">
              <a:alpha val="80000"/>
            </a:schemeClr>
          </a:solidFill>
        </p:spPr>
        <p:txBody>
          <a:bodyPr lIns="386579" tIns="193286" rIns="386579" bIns="19328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416" indent="-171197">
              <a:defRPr sz="1500">
                <a:solidFill>
                  <a:srgbClr val="FFFFFF"/>
                </a:solidFill>
              </a:defRPr>
            </a:lvl3pPr>
            <a:lvl4pPr marL="513630" indent="-171197">
              <a:defRPr sz="1500">
                <a:solidFill>
                  <a:srgbClr val="FFFFFF"/>
                </a:solidFill>
              </a:defRPr>
            </a:lvl4pPr>
            <a:lvl5pPr marL="741893" indent="-228267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468514"/>
            <a:ext cx="2441448" cy="1572556"/>
          </a:xfrm>
          <a:solidFill>
            <a:schemeClr val="accent5">
              <a:alpha val="80000"/>
            </a:schemeClr>
          </a:solidFill>
        </p:spPr>
        <p:txBody>
          <a:bodyPr lIns="386579" tIns="193286" rIns="386579" bIns="19328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416" indent="-171197">
              <a:defRPr sz="1500">
                <a:solidFill>
                  <a:srgbClr val="FFFFFF"/>
                </a:solidFill>
              </a:defRPr>
            </a:lvl3pPr>
            <a:lvl4pPr marL="513630" indent="-171197">
              <a:defRPr sz="1500">
                <a:solidFill>
                  <a:srgbClr val="FFFFFF"/>
                </a:solidFill>
              </a:defRPr>
            </a:lvl4pPr>
            <a:lvl5pPr marL="741893" indent="-228267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468514"/>
            <a:ext cx="2441448" cy="1572556"/>
          </a:xfrm>
          <a:solidFill>
            <a:schemeClr val="bg2">
              <a:alpha val="80000"/>
            </a:schemeClr>
          </a:solidFill>
        </p:spPr>
        <p:txBody>
          <a:bodyPr lIns="386579" tIns="193286" rIns="386579" bIns="19328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416" indent="-171197">
              <a:defRPr sz="1500">
                <a:solidFill>
                  <a:srgbClr val="FFFFFF"/>
                </a:solidFill>
              </a:defRPr>
            </a:lvl3pPr>
            <a:lvl4pPr marL="513630" indent="-171197">
              <a:defRPr sz="1500">
                <a:solidFill>
                  <a:srgbClr val="FFFFFF"/>
                </a:solidFill>
              </a:defRPr>
            </a:lvl4pPr>
            <a:lvl5pPr marL="741893" indent="-228267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2441448" cy="1713558"/>
          </a:xfrm>
        </p:spPr>
        <p:txBody>
          <a:bodyPr/>
          <a:lstStyle>
            <a:lvl1pPr marL="0" indent="0">
              <a:buNone/>
              <a:defRPr sz="15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302722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4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468514"/>
            <a:ext cx="2441448" cy="1572556"/>
          </a:xfrm>
          <a:solidFill>
            <a:schemeClr val="accent1">
              <a:alpha val="80000"/>
            </a:schemeClr>
          </a:solidFill>
        </p:spPr>
        <p:txBody>
          <a:bodyPr lIns="386579" tIns="193286" rIns="386579" bIns="19328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416" indent="-171197">
              <a:defRPr sz="1500">
                <a:solidFill>
                  <a:srgbClr val="FFFFFF"/>
                </a:solidFill>
              </a:defRPr>
            </a:lvl3pPr>
            <a:lvl4pPr marL="513630" indent="-171197">
              <a:defRPr sz="1500">
                <a:solidFill>
                  <a:srgbClr val="FFFFFF"/>
                </a:solidFill>
              </a:defRPr>
            </a:lvl4pPr>
            <a:lvl5pPr marL="741893" indent="-228267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468514"/>
            <a:ext cx="2441448" cy="1572556"/>
          </a:xfrm>
          <a:solidFill>
            <a:schemeClr val="accent3">
              <a:alpha val="80000"/>
            </a:schemeClr>
          </a:solidFill>
        </p:spPr>
        <p:txBody>
          <a:bodyPr lIns="386579" tIns="193286" rIns="386579" bIns="19328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416" indent="-171197">
              <a:defRPr sz="1500">
                <a:solidFill>
                  <a:srgbClr val="FFFFFF"/>
                </a:solidFill>
              </a:defRPr>
            </a:lvl3pPr>
            <a:lvl4pPr marL="513630" indent="-171197">
              <a:defRPr sz="1500">
                <a:solidFill>
                  <a:srgbClr val="FFFFFF"/>
                </a:solidFill>
              </a:defRPr>
            </a:lvl4pPr>
            <a:lvl5pPr marL="741893" indent="-228267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468514"/>
            <a:ext cx="2441448" cy="1572556"/>
          </a:xfrm>
          <a:solidFill>
            <a:schemeClr val="accent5">
              <a:alpha val="80000"/>
            </a:schemeClr>
          </a:solidFill>
        </p:spPr>
        <p:txBody>
          <a:bodyPr lIns="386579" tIns="193286" rIns="386579" bIns="19328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416" indent="-171197">
              <a:defRPr sz="1500">
                <a:solidFill>
                  <a:srgbClr val="FFFFFF"/>
                </a:solidFill>
              </a:defRPr>
            </a:lvl3pPr>
            <a:lvl4pPr marL="513630" indent="-171197">
              <a:defRPr sz="1500">
                <a:solidFill>
                  <a:srgbClr val="FFFFFF"/>
                </a:solidFill>
              </a:defRPr>
            </a:lvl4pPr>
            <a:lvl5pPr marL="741893" indent="-228267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468514"/>
            <a:ext cx="2441448" cy="1572556"/>
          </a:xfrm>
          <a:solidFill>
            <a:schemeClr val="bg2">
              <a:alpha val="80000"/>
            </a:schemeClr>
          </a:solidFill>
        </p:spPr>
        <p:txBody>
          <a:bodyPr lIns="386579" tIns="193286" rIns="386579" bIns="19328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416" indent="-171197">
              <a:defRPr sz="1500">
                <a:solidFill>
                  <a:srgbClr val="FFFFFF"/>
                </a:solidFill>
              </a:defRPr>
            </a:lvl3pPr>
            <a:lvl4pPr marL="513630" indent="-171197">
              <a:defRPr sz="1500">
                <a:solidFill>
                  <a:srgbClr val="FFFFFF"/>
                </a:solidFill>
              </a:defRPr>
            </a:lvl4pPr>
            <a:lvl5pPr marL="741893" indent="-228267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2441448" cy="1713558"/>
          </a:xfrm>
        </p:spPr>
        <p:txBody>
          <a:bodyPr/>
          <a:lstStyle>
            <a:lvl1pPr marL="0" indent="0">
              <a:buNone/>
              <a:defRPr sz="15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4444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7014803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4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776320"/>
            <a:ext cx="3328416" cy="1264750"/>
          </a:xfrm>
          <a:solidFill>
            <a:schemeClr val="accent1">
              <a:alpha val="80000"/>
            </a:schemeClr>
          </a:solidFill>
        </p:spPr>
        <p:txBody>
          <a:bodyPr lIns="386579" tIns="193286" rIns="386579" bIns="19328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416" indent="-171197">
              <a:defRPr sz="1500">
                <a:solidFill>
                  <a:srgbClr val="FFFFFF"/>
                </a:solidFill>
              </a:defRPr>
            </a:lvl3pPr>
            <a:lvl4pPr marL="513630" indent="-171197">
              <a:defRPr sz="1500">
                <a:solidFill>
                  <a:srgbClr val="FFFFFF"/>
                </a:solidFill>
              </a:defRPr>
            </a:lvl4pPr>
            <a:lvl5pPr marL="741893" indent="-228267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776320"/>
            <a:ext cx="3328416" cy="1264750"/>
          </a:xfrm>
          <a:solidFill>
            <a:schemeClr val="accent4">
              <a:alpha val="80000"/>
            </a:schemeClr>
          </a:solidFill>
        </p:spPr>
        <p:txBody>
          <a:bodyPr lIns="386579" tIns="193286" rIns="386579" bIns="19328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416" indent="-171197">
              <a:defRPr sz="1500">
                <a:solidFill>
                  <a:srgbClr val="FFFFFF"/>
                </a:solidFill>
              </a:defRPr>
            </a:lvl3pPr>
            <a:lvl4pPr marL="513630" indent="-171197">
              <a:defRPr sz="1500">
                <a:solidFill>
                  <a:srgbClr val="FFFFFF"/>
                </a:solidFill>
              </a:defRPr>
            </a:lvl4pPr>
            <a:lvl5pPr marL="741893" indent="-228267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776320"/>
            <a:ext cx="3328416" cy="1264750"/>
          </a:xfrm>
          <a:solidFill>
            <a:schemeClr val="bg2">
              <a:alpha val="80000"/>
            </a:schemeClr>
          </a:solidFill>
        </p:spPr>
        <p:txBody>
          <a:bodyPr lIns="386579" tIns="193286" rIns="386579" bIns="19328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416" indent="-171197">
              <a:defRPr sz="1500">
                <a:solidFill>
                  <a:srgbClr val="FFFFFF"/>
                </a:solidFill>
              </a:defRPr>
            </a:lvl3pPr>
            <a:lvl4pPr marL="513630" indent="-171197">
              <a:defRPr sz="1500">
                <a:solidFill>
                  <a:srgbClr val="FFFFFF"/>
                </a:solidFill>
              </a:defRPr>
            </a:lvl4pPr>
            <a:lvl5pPr marL="741893" indent="-228267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4444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22335432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4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776320"/>
            <a:ext cx="3328416" cy="1264750"/>
          </a:xfrm>
          <a:solidFill>
            <a:schemeClr val="accent1">
              <a:alpha val="80000"/>
            </a:schemeClr>
          </a:solidFill>
        </p:spPr>
        <p:txBody>
          <a:bodyPr lIns="386579" tIns="193286" rIns="386579" bIns="19328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416" indent="-171197">
              <a:defRPr sz="1500">
                <a:solidFill>
                  <a:srgbClr val="FFFFFF"/>
                </a:solidFill>
              </a:defRPr>
            </a:lvl3pPr>
            <a:lvl4pPr marL="513630" indent="-171197">
              <a:defRPr sz="1500">
                <a:solidFill>
                  <a:srgbClr val="FFFFFF"/>
                </a:solidFill>
              </a:defRPr>
            </a:lvl4pPr>
            <a:lvl5pPr marL="741893" indent="-228267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776320"/>
            <a:ext cx="3328416" cy="1264750"/>
          </a:xfrm>
          <a:solidFill>
            <a:schemeClr val="accent4">
              <a:alpha val="80000"/>
            </a:schemeClr>
          </a:solidFill>
        </p:spPr>
        <p:txBody>
          <a:bodyPr lIns="386579" tIns="193286" rIns="386579" bIns="19328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416" indent="-171197">
              <a:defRPr sz="1500">
                <a:solidFill>
                  <a:srgbClr val="FFFFFF"/>
                </a:solidFill>
              </a:defRPr>
            </a:lvl3pPr>
            <a:lvl4pPr marL="513630" indent="-171197">
              <a:defRPr sz="1500">
                <a:solidFill>
                  <a:srgbClr val="FFFFFF"/>
                </a:solidFill>
              </a:defRPr>
            </a:lvl4pPr>
            <a:lvl5pPr marL="741893" indent="-228267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776320"/>
            <a:ext cx="3328416" cy="1264750"/>
          </a:xfrm>
          <a:solidFill>
            <a:schemeClr val="bg2">
              <a:alpha val="80000"/>
            </a:schemeClr>
          </a:solidFill>
        </p:spPr>
        <p:txBody>
          <a:bodyPr lIns="386579" tIns="193286" rIns="386579" bIns="19328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416" indent="-171197">
              <a:defRPr sz="1500">
                <a:solidFill>
                  <a:srgbClr val="FFFFFF"/>
                </a:solidFill>
              </a:defRPr>
            </a:lvl3pPr>
            <a:lvl4pPr marL="513630" indent="-171197">
              <a:defRPr sz="1500">
                <a:solidFill>
                  <a:srgbClr val="FFFFFF"/>
                </a:solidFill>
              </a:defRPr>
            </a:lvl4pPr>
            <a:lvl5pPr marL="741893" indent="-228267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855338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4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44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54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44" y="3084129"/>
            <a:ext cx="5084065" cy="956942"/>
          </a:xfrm>
          <a:solidFill>
            <a:schemeClr val="accent1">
              <a:alpha val="80000"/>
            </a:schemeClr>
          </a:solidFill>
        </p:spPr>
        <p:txBody>
          <a:bodyPr lIns="386579" tIns="193286" rIns="386579" bIns="19328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416" indent="-171197">
              <a:defRPr sz="1500">
                <a:solidFill>
                  <a:srgbClr val="FFFFFF"/>
                </a:solidFill>
              </a:defRPr>
            </a:lvl3pPr>
            <a:lvl4pPr marL="513630" indent="-171197">
              <a:defRPr sz="1500">
                <a:solidFill>
                  <a:srgbClr val="FFFFFF"/>
                </a:solidFill>
              </a:defRPr>
            </a:lvl4pPr>
            <a:lvl5pPr marL="741893" indent="-228267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78" y="3084129"/>
            <a:ext cx="5084065" cy="956942"/>
          </a:xfrm>
          <a:solidFill>
            <a:schemeClr val="accent4">
              <a:alpha val="80000"/>
            </a:schemeClr>
          </a:solidFill>
        </p:spPr>
        <p:txBody>
          <a:bodyPr lIns="386579" tIns="193286" rIns="386579" bIns="19328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416" indent="-171197">
              <a:defRPr sz="1500">
                <a:solidFill>
                  <a:srgbClr val="FFFFFF"/>
                </a:solidFill>
              </a:defRPr>
            </a:lvl3pPr>
            <a:lvl4pPr marL="513630" indent="-171197">
              <a:defRPr sz="1500">
                <a:solidFill>
                  <a:srgbClr val="FFFFFF"/>
                </a:solidFill>
              </a:defRPr>
            </a:lvl4pPr>
            <a:lvl5pPr marL="741893" indent="-228267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44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78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3843841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4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44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54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44" y="3084129"/>
            <a:ext cx="5084065" cy="956942"/>
          </a:xfrm>
          <a:solidFill>
            <a:schemeClr val="accent1">
              <a:alpha val="80000"/>
            </a:schemeClr>
          </a:solidFill>
        </p:spPr>
        <p:txBody>
          <a:bodyPr lIns="386579" tIns="193286" rIns="386579" bIns="19328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416" indent="-171197">
              <a:defRPr sz="1500">
                <a:solidFill>
                  <a:srgbClr val="FFFFFF"/>
                </a:solidFill>
              </a:defRPr>
            </a:lvl3pPr>
            <a:lvl4pPr marL="513630" indent="-171197">
              <a:defRPr sz="1500">
                <a:solidFill>
                  <a:srgbClr val="FFFFFF"/>
                </a:solidFill>
              </a:defRPr>
            </a:lvl4pPr>
            <a:lvl5pPr marL="741893" indent="-228267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78" y="3084129"/>
            <a:ext cx="5084065" cy="956942"/>
          </a:xfrm>
          <a:solidFill>
            <a:schemeClr val="accent4">
              <a:alpha val="80000"/>
            </a:schemeClr>
          </a:solidFill>
        </p:spPr>
        <p:txBody>
          <a:bodyPr lIns="386579" tIns="193286" rIns="386579" bIns="19328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416" indent="-171197">
              <a:defRPr sz="1500">
                <a:solidFill>
                  <a:srgbClr val="FFFFFF"/>
                </a:solidFill>
              </a:defRPr>
            </a:lvl3pPr>
            <a:lvl4pPr marL="513630" indent="-171197">
              <a:defRPr sz="1500">
                <a:solidFill>
                  <a:srgbClr val="FFFFFF"/>
                </a:solidFill>
              </a:defRPr>
            </a:lvl4pPr>
            <a:lvl5pPr marL="741893" indent="-228267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44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78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4444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567225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4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42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4" y="163983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53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8" y="163983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77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83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98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3" y="163983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42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4" y="315359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53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8" y="315359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77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9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98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3" y="315359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42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4" y="4667347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53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8" y="4667347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77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47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98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3" y="4667347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7472667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4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42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4" y="163983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53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8" y="163983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77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83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98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3" y="163983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42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4" y="315359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53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8" y="315359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77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9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98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3" y="315359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42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4" y="4667347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53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8" y="4667347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77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47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98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3" y="4667347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44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5526570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4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42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60" y="163983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67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77" y="163983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306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91" y="163983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42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60" y="315359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67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77" y="315359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306" y="315354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91" y="315359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42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60" y="4667347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67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77" y="4667347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306" y="4667303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91" y="4667347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44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197555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8944220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4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42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60" y="163983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67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77" y="163983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306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91" y="163983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42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60" y="315359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67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77" y="315359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306" y="315354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91" y="315359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42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60" y="4667347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67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77" y="4667347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306" y="4667303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91" y="4667347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2761482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4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42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60" y="163983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67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77" y="163983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306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91" y="163983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429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60" y="388661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67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77" y="388661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306" y="388657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91" y="388661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44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7742700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4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42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60" y="163983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67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77" y="163983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306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91" y="163983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429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60" y="388661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67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77" y="388661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306" y="388657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91" y="388661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4050571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4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6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417" y="163983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611" y="163983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6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417" y="388661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611" y="388661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44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509381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4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6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417" y="163983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611" y="163983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6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417" y="388661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611" y="388661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5715094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4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68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432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206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70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4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306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44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9404768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4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68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432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206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70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4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306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0366238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4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44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506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25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69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44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232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8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8127352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4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44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506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25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69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232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8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5158046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35" y="2130461"/>
            <a:ext cx="10363201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9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7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66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55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44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33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2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11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938166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5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3435365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267050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35" y="1452419"/>
            <a:ext cx="10363201" cy="4627564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3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02349749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580041">
            <a:normAutofit/>
          </a:bodyPr>
          <a:lstStyle>
            <a:lvl1pPr marL="0" indent="0">
              <a:spcBef>
                <a:spcPts val="1200"/>
              </a:spcBef>
              <a:buNone/>
              <a:defRPr sz="1700"/>
            </a:lvl1pPr>
            <a:lvl2pPr marL="228326" indent="-228326">
              <a:spcBef>
                <a:spcPts val="1200"/>
              </a:spcBef>
              <a:buFont typeface="Arial" panose="020B0604020202020204" pitchFamily="34" charset="0"/>
              <a:buChar char="•"/>
              <a:defRPr sz="1700"/>
            </a:lvl2pPr>
            <a:lvl3pPr marL="475697" indent="-247355">
              <a:spcBef>
                <a:spcPts val="1200"/>
              </a:spcBef>
              <a:buFont typeface="Open Sans Light" panose="020B0306030504020204" pitchFamily="34" charset="0"/>
              <a:buChar char="–"/>
              <a:defRPr sz="1700"/>
            </a:lvl3pPr>
            <a:lvl4pPr marL="685004" indent="-228326">
              <a:spcBef>
                <a:spcPts val="1200"/>
              </a:spcBef>
              <a:buFont typeface="Arial" panose="020B0604020202020204" pitchFamily="34" charset="0"/>
              <a:buChar char="•"/>
              <a:defRPr sz="1700"/>
            </a:lvl4pPr>
            <a:lvl5pPr marL="913337" indent="-228326">
              <a:spcBef>
                <a:spcPts val="1200"/>
              </a:spcBef>
              <a:buFont typeface="Open Sans Light" panose="020B0306030504020204" pitchFamily="34" charset="0"/>
              <a:buChar char="–"/>
              <a:defRPr sz="1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887454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35" y="1452419"/>
            <a:ext cx="10363201" cy="4627564"/>
          </a:xfrm>
        </p:spPr>
        <p:txBody>
          <a:bodyPr numCol="2" spcCol="580041">
            <a:normAutofit/>
          </a:bodyPr>
          <a:lstStyle>
            <a:lvl1pPr marL="0" indent="0">
              <a:spcBef>
                <a:spcPts val="1200"/>
              </a:spcBef>
              <a:buNone/>
              <a:defRPr sz="1700"/>
            </a:lvl1pPr>
            <a:lvl2pPr marL="228326" indent="-228326">
              <a:spcBef>
                <a:spcPts val="1200"/>
              </a:spcBef>
              <a:buFont typeface="Arial" panose="020B0604020202020204" pitchFamily="34" charset="0"/>
              <a:buChar char="•"/>
              <a:defRPr sz="1700"/>
            </a:lvl2pPr>
            <a:lvl3pPr marL="456678" indent="-228326">
              <a:spcBef>
                <a:spcPts val="1200"/>
              </a:spcBef>
              <a:buFont typeface="Open Sans Light" panose="020B0306030504020204" pitchFamily="34" charset="0"/>
              <a:buChar char="–"/>
              <a:defRPr sz="1700"/>
            </a:lvl3pPr>
            <a:lvl4pPr marL="685004" indent="-228326">
              <a:spcBef>
                <a:spcPts val="1200"/>
              </a:spcBef>
              <a:buFont typeface="Arial" panose="020B0604020202020204" pitchFamily="34" charset="0"/>
              <a:buChar char="•"/>
              <a:defRPr sz="1700"/>
            </a:lvl4pPr>
            <a:lvl5pPr marL="913337" indent="-228326">
              <a:spcBef>
                <a:spcPts val="1200"/>
              </a:spcBef>
              <a:buFont typeface="Open Sans Light" panose="020B0306030504020204" pitchFamily="34" charset="0"/>
              <a:buChar char="–"/>
              <a:defRPr sz="1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3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19403618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8" y="1452422"/>
            <a:ext cx="5080000" cy="4525962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2"/>
            <a:ext cx="5080000" cy="4525962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3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9912590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8" y="1219201"/>
            <a:ext cx="5080000" cy="4525962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1"/>
            <a:ext cx="5080000" cy="4525962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700883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36" y="1233834"/>
            <a:ext cx="5082117" cy="29314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900" b="1"/>
            </a:lvl1pPr>
            <a:lvl2pPr marL="608901" indent="0">
              <a:buNone/>
              <a:defRPr sz="2800" b="1"/>
            </a:lvl2pPr>
            <a:lvl3pPr marL="1217782" indent="0">
              <a:buNone/>
              <a:defRPr sz="2300" b="1"/>
            </a:lvl3pPr>
            <a:lvl4pPr marL="1826687" indent="0">
              <a:buNone/>
              <a:defRPr sz="2100" b="1"/>
            </a:lvl4pPr>
            <a:lvl5pPr marL="2435568" indent="0">
              <a:buNone/>
              <a:defRPr sz="2100" b="1"/>
            </a:lvl5pPr>
            <a:lvl6pPr marL="3044469" indent="0">
              <a:buNone/>
              <a:defRPr sz="2100" b="1"/>
            </a:lvl6pPr>
            <a:lvl7pPr marL="3653361" indent="0">
              <a:buNone/>
              <a:defRPr sz="2100" b="1"/>
            </a:lvl7pPr>
            <a:lvl8pPr marL="4262251" indent="0">
              <a:buNone/>
              <a:defRPr sz="2100" b="1"/>
            </a:lvl8pPr>
            <a:lvl9pPr marL="4871157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36" y="1560286"/>
            <a:ext cx="5082117" cy="4565877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233834"/>
            <a:ext cx="5084232" cy="29314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900" b="1"/>
            </a:lvl1pPr>
            <a:lvl2pPr marL="608901" indent="0">
              <a:buNone/>
              <a:defRPr sz="2800" b="1"/>
            </a:lvl2pPr>
            <a:lvl3pPr marL="1217782" indent="0">
              <a:buNone/>
              <a:defRPr sz="2300" b="1"/>
            </a:lvl3pPr>
            <a:lvl4pPr marL="1826687" indent="0">
              <a:buNone/>
              <a:defRPr sz="2100" b="1"/>
            </a:lvl4pPr>
            <a:lvl5pPr marL="2435568" indent="0">
              <a:buNone/>
              <a:defRPr sz="2100" b="1"/>
            </a:lvl5pPr>
            <a:lvl6pPr marL="3044469" indent="0">
              <a:buNone/>
              <a:defRPr sz="2100" b="1"/>
            </a:lvl6pPr>
            <a:lvl7pPr marL="3653361" indent="0">
              <a:buNone/>
              <a:defRPr sz="2100" b="1"/>
            </a:lvl7pPr>
            <a:lvl8pPr marL="4262251" indent="0">
              <a:buNone/>
              <a:defRPr sz="2100" b="1"/>
            </a:lvl8pPr>
            <a:lvl9pPr marL="4871157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1560286"/>
            <a:ext cx="5084232" cy="4565877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34639936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36" y="1476916"/>
            <a:ext cx="5082117" cy="29314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900" b="1"/>
            </a:lvl1pPr>
            <a:lvl2pPr marL="608901" indent="0">
              <a:buNone/>
              <a:defRPr sz="2800" b="1"/>
            </a:lvl2pPr>
            <a:lvl3pPr marL="1217782" indent="0">
              <a:buNone/>
              <a:defRPr sz="2300" b="1"/>
            </a:lvl3pPr>
            <a:lvl4pPr marL="1826687" indent="0">
              <a:buNone/>
              <a:defRPr sz="2100" b="1"/>
            </a:lvl4pPr>
            <a:lvl5pPr marL="2435568" indent="0">
              <a:buNone/>
              <a:defRPr sz="2100" b="1"/>
            </a:lvl5pPr>
            <a:lvl6pPr marL="3044469" indent="0">
              <a:buNone/>
              <a:defRPr sz="2100" b="1"/>
            </a:lvl6pPr>
            <a:lvl7pPr marL="3653361" indent="0">
              <a:buNone/>
              <a:defRPr sz="2100" b="1"/>
            </a:lvl7pPr>
            <a:lvl8pPr marL="4262251" indent="0">
              <a:buNone/>
              <a:defRPr sz="2100" b="1"/>
            </a:lvl8pPr>
            <a:lvl9pPr marL="4871157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36" y="1803373"/>
            <a:ext cx="5082117" cy="4368832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476916"/>
            <a:ext cx="5084232" cy="29314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900" b="1"/>
            </a:lvl1pPr>
            <a:lvl2pPr marL="608901" indent="0">
              <a:buNone/>
              <a:defRPr sz="2800" b="1"/>
            </a:lvl2pPr>
            <a:lvl3pPr marL="1217782" indent="0">
              <a:buNone/>
              <a:defRPr sz="2300" b="1"/>
            </a:lvl3pPr>
            <a:lvl4pPr marL="1826687" indent="0">
              <a:buNone/>
              <a:defRPr sz="2100" b="1"/>
            </a:lvl4pPr>
            <a:lvl5pPr marL="2435568" indent="0">
              <a:buNone/>
              <a:defRPr sz="2100" b="1"/>
            </a:lvl5pPr>
            <a:lvl6pPr marL="3044469" indent="0">
              <a:buNone/>
              <a:defRPr sz="2100" b="1"/>
            </a:lvl6pPr>
            <a:lvl7pPr marL="3653361" indent="0">
              <a:buNone/>
              <a:defRPr sz="2100" b="1"/>
            </a:lvl7pPr>
            <a:lvl8pPr marL="4262251" indent="0">
              <a:buNone/>
              <a:defRPr sz="2100" b="1"/>
            </a:lvl8pPr>
            <a:lvl9pPr marL="4871157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1803373"/>
            <a:ext cx="5084232" cy="4368832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3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195951396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9897128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3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114234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4935124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0249132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386689" tIns="193341" rIns="386689" bIns="19334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5" y="0"/>
            <a:ext cx="3063240" cy="3438144"/>
          </a:xfrm>
        </p:spPr>
        <p:txBody>
          <a:bodyPr lIns="386689" tIns="193341" rIns="386689" bIns="19334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386689" tIns="193341" rIns="386689" bIns="19334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7" y="0"/>
            <a:ext cx="3063240" cy="3438144"/>
          </a:xfrm>
        </p:spPr>
        <p:txBody>
          <a:bodyPr lIns="386689" tIns="193341" rIns="386689" bIns="19334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386689" tIns="193341" rIns="386689" bIns="19334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5" y="3419856"/>
            <a:ext cx="3063240" cy="3438144"/>
          </a:xfrm>
        </p:spPr>
        <p:txBody>
          <a:bodyPr lIns="386689" tIns="193341" rIns="386689" bIns="19334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386689" tIns="193341" rIns="386689" bIns="19334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7" y="3419856"/>
            <a:ext cx="3063240" cy="3438144"/>
          </a:xfrm>
        </p:spPr>
        <p:txBody>
          <a:bodyPr lIns="386689" tIns="193341" rIns="386689" bIns="19334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37858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35"/>
            <a:ext cx="2441448" cy="2295143"/>
          </a:xfrm>
        </p:spPr>
        <p:txBody>
          <a:bodyPr lIns="386689" tIns="193341" rIns="386689" bIns="193341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8" y="35"/>
            <a:ext cx="2441448" cy="2295143"/>
          </a:xfrm>
        </p:spPr>
        <p:txBody>
          <a:bodyPr lIns="386689" tIns="193341" rIns="386689" bIns="19334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35"/>
            <a:ext cx="2441448" cy="2295143"/>
          </a:xfrm>
        </p:spPr>
        <p:txBody>
          <a:bodyPr lIns="386689" tIns="193341" rIns="386689" bIns="19334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4" y="35"/>
            <a:ext cx="2441448" cy="2295143"/>
          </a:xfrm>
        </p:spPr>
        <p:txBody>
          <a:bodyPr lIns="386689" tIns="193341" rIns="386689" bIns="19334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35"/>
            <a:ext cx="2441448" cy="2295143"/>
          </a:xfrm>
        </p:spPr>
        <p:txBody>
          <a:bodyPr lIns="386689" tIns="193341" rIns="386689" bIns="19334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64"/>
            <a:ext cx="2441448" cy="2295143"/>
          </a:xfrm>
        </p:spPr>
        <p:txBody>
          <a:bodyPr lIns="386689" tIns="193341" rIns="386689" bIns="193341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8" y="2281464"/>
            <a:ext cx="2441448" cy="2295143"/>
          </a:xfrm>
        </p:spPr>
        <p:txBody>
          <a:bodyPr lIns="386689" tIns="193341" rIns="386689" bIns="19334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64"/>
            <a:ext cx="2441448" cy="2295143"/>
          </a:xfrm>
        </p:spPr>
        <p:txBody>
          <a:bodyPr lIns="386689" tIns="193341" rIns="386689" bIns="19334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4" y="2281464"/>
            <a:ext cx="2441448" cy="2295143"/>
          </a:xfrm>
        </p:spPr>
        <p:txBody>
          <a:bodyPr lIns="386689" tIns="193341" rIns="386689" bIns="19334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64"/>
            <a:ext cx="2441448" cy="2295143"/>
          </a:xfrm>
        </p:spPr>
        <p:txBody>
          <a:bodyPr lIns="386689" tIns="193341" rIns="386689" bIns="19334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92"/>
            <a:ext cx="2441448" cy="2295143"/>
          </a:xfrm>
        </p:spPr>
        <p:txBody>
          <a:bodyPr lIns="386689" tIns="193341" rIns="386689" bIns="19334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7638" y="4562892"/>
            <a:ext cx="2441448" cy="2295143"/>
          </a:xfrm>
        </p:spPr>
        <p:txBody>
          <a:bodyPr lIns="386689" tIns="193341" rIns="386689" bIns="19334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276" y="4562892"/>
            <a:ext cx="2441448" cy="2295143"/>
          </a:xfrm>
        </p:spPr>
        <p:txBody>
          <a:bodyPr lIns="386689" tIns="193341" rIns="386689" bIns="19334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12914" y="4562892"/>
            <a:ext cx="2441448" cy="2295143"/>
          </a:xfrm>
        </p:spPr>
        <p:txBody>
          <a:bodyPr lIns="386689" tIns="193341" rIns="386689" bIns="19334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92"/>
            <a:ext cx="2441448" cy="2295143"/>
          </a:xfrm>
        </p:spPr>
        <p:txBody>
          <a:bodyPr lIns="386689" tIns="193341" rIns="386689" bIns="19334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31351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8257" cy="1728216"/>
          </a:xfrm>
        </p:spPr>
        <p:txBody>
          <a:bodyPr lIns="386689" tIns="193341" rIns="386689" bIns="19334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8" y="0"/>
            <a:ext cx="2048257" cy="1728216"/>
          </a:xfrm>
        </p:spPr>
        <p:txBody>
          <a:bodyPr lIns="386689" tIns="193341" rIns="386689" bIns="19334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498" y="0"/>
            <a:ext cx="2048257" cy="1728216"/>
          </a:xfrm>
        </p:spPr>
        <p:txBody>
          <a:bodyPr lIns="386689" tIns="193341" rIns="386689" bIns="19334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8" y="0"/>
            <a:ext cx="2048257" cy="1728216"/>
          </a:xfrm>
        </p:spPr>
        <p:txBody>
          <a:bodyPr lIns="386689" tIns="193341" rIns="386689" bIns="19334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3" y="0"/>
            <a:ext cx="2048257" cy="1728216"/>
          </a:xfrm>
        </p:spPr>
        <p:txBody>
          <a:bodyPr lIns="386689" tIns="193341" rIns="386689" bIns="19334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5" y="0"/>
            <a:ext cx="2048257" cy="1728216"/>
          </a:xfrm>
        </p:spPr>
        <p:txBody>
          <a:bodyPr lIns="386689" tIns="193341" rIns="386689" bIns="19334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09928"/>
            <a:ext cx="2048257" cy="1728216"/>
          </a:xfrm>
        </p:spPr>
        <p:txBody>
          <a:bodyPr lIns="386689" tIns="193341" rIns="386689" bIns="19334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8" y="1709928"/>
            <a:ext cx="2048257" cy="1728216"/>
          </a:xfrm>
        </p:spPr>
        <p:txBody>
          <a:bodyPr lIns="386689" tIns="193341" rIns="386689" bIns="19334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498" y="1709928"/>
            <a:ext cx="2048257" cy="1728216"/>
          </a:xfrm>
        </p:spPr>
        <p:txBody>
          <a:bodyPr lIns="386689" tIns="193341" rIns="386689" bIns="19334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8" y="1709928"/>
            <a:ext cx="2048257" cy="1728216"/>
          </a:xfrm>
        </p:spPr>
        <p:txBody>
          <a:bodyPr lIns="386689" tIns="193341" rIns="386689" bIns="19334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3" y="1709928"/>
            <a:ext cx="2048257" cy="1728216"/>
          </a:xfrm>
        </p:spPr>
        <p:txBody>
          <a:bodyPr lIns="386689" tIns="193341" rIns="386689" bIns="19334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5" y="1709928"/>
            <a:ext cx="2048257" cy="1728216"/>
          </a:xfrm>
        </p:spPr>
        <p:txBody>
          <a:bodyPr lIns="386689" tIns="193341" rIns="386689" bIns="19334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419856"/>
            <a:ext cx="2048257" cy="1728216"/>
          </a:xfrm>
        </p:spPr>
        <p:txBody>
          <a:bodyPr lIns="386689" tIns="193341" rIns="386689" bIns="19334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8" y="3419856"/>
            <a:ext cx="2048257" cy="1728216"/>
          </a:xfrm>
        </p:spPr>
        <p:txBody>
          <a:bodyPr lIns="386689" tIns="193341" rIns="386689" bIns="19334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498" y="3419856"/>
            <a:ext cx="2048257" cy="1728216"/>
          </a:xfrm>
        </p:spPr>
        <p:txBody>
          <a:bodyPr lIns="386689" tIns="193341" rIns="386689" bIns="19334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8" y="3419856"/>
            <a:ext cx="2048257" cy="1728216"/>
          </a:xfrm>
        </p:spPr>
        <p:txBody>
          <a:bodyPr lIns="386689" tIns="193341" rIns="386689" bIns="19334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3" y="3419856"/>
            <a:ext cx="2048257" cy="1728216"/>
          </a:xfrm>
        </p:spPr>
        <p:txBody>
          <a:bodyPr lIns="386689" tIns="193341" rIns="386689" bIns="19334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5" y="3419856"/>
            <a:ext cx="2048257" cy="1728216"/>
          </a:xfrm>
        </p:spPr>
        <p:txBody>
          <a:bodyPr lIns="386689" tIns="193341" rIns="386689" bIns="19334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129784"/>
            <a:ext cx="2048257" cy="1728216"/>
          </a:xfrm>
        </p:spPr>
        <p:txBody>
          <a:bodyPr lIns="386689" tIns="193341" rIns="386689" bIns="19334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8" y="5129784"/>
            <a:ext cx="2048257" cy="1728216"/>
          </a:xfrm>
        </p:spPr>
        <p:txBody>
          <a:bodyPr lIns="386689" tIns="193341" rIns="386689" bIns="19334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498" y="5129784"/>
            <a:ext cx="2048257" cy="1728216"/>
          </a:xfrm>
        </p:spPr>
        <p:txBody>
          <a:bodyPr lIns="386689" tIns="193341" rIns="386689" bIns="19334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8" y="5129784"/>
            <a:ext cx="2048257" cy="1728216"/>
          </a:xfrm>
        </p:spPr>
        <p:txBody>
          <a:bodyPr lIns="386689" tIns="193341" rIns="386689" bIns="19334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3" y="5129784"/>
            <a:ext cx="2048257" cy="1728216"/>
          </a:xfrm>
        </p:spPr>
        <p:txBody>
          <a:bodyPr lIns="386689" tIns="193341" rIns="386689" bIns="19334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5" y="5129784"/>
            <a:ext cx="2048257" cy="1728216"/>
          </a:xfrm>
        </p:spPr>
        <p:txBody>
          <a:bodyPr lIns="386689" tIns="193341" rIns="386689" bIns="19334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688786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3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601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227" indent="-152227">
              <a:buFont typeface="Arial" panose="020B0604020202020204" pitchFamily="34" charset="0"/>
              <a:buChar char="•"/>
              <a:defRPr sz="1500"/>
            </a:lvl2pPr>
            <a:lvl3pPr marL="304453" indent="-152227">
              <a:defRPr sz="1500"/>
            </a:lvl3pPr>
            <a:lvl4pPr marL="532778" indent="-228326">
              <a:defRPr sz="1500"/>
            </a:lvl4pPr>
            <a:lvl5pPr marL="761106" indent="-228326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601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227" indent="-152227">
              <a:buFont typeface="Arial" panose="020B0604020202020204" pitchFamily="34" charset="0"/>
              <a:buChar char="•"/>
              <a:defRPr sz="1500"/>
            </a:lvl2pPr>
            <a:lvl3pPr marL="304453" indent="-152227">
              <a:defRPr sz="1500"/>
            </a:lvl3pPr>
            <a:lvl4pPr marL="532778" indent="-228326">
              <a:defRPr sz="1500"/>
            </a:lvl4pPr>
            <a:lvl5pPr marL="761106" indent="-228326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601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227" indent="-152227">
              <a:buFont typeface="Arial" panose="020B0604020202020204" pitchFamily="34" charset="0"/>
              <a:buChar char="•"/>
              <a:defRPr sz="1500"/>
            </a:lvl2pPr>
            <a:lvl3pPr marL="304453" indent="-152227">
              <a:defRPr sz="1500"/>
            </a:lvl3pPr>
            <a:lvl4pPr marL="532778" indent="-228326">
              <a:defRPr sz="1500"/>
            </a:lvl4pPr>
            <a:lvl5pPr marL="761106" indent="-228326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601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227" indent="-152227">
              <a:buFont typeface="Arial" panose="020B0604020202020204" pitchFamily="34" charset="0"/>
              <a:buChar char="•"/>
              <a:defRPr sz="1500"/>
            </a:lvl2pPr>
            <a:lvl3pPr marL="304453" indent="-152227">
              <a:defRPr sz="1500"/>
            </a:lvl3pPr>
            <a:lvl4pPr marL="532778" indent="-228326">
              <a:defRPr sz="1500"/>
            </a:lvl4pPr>
            <a:lvl5pPr marL="761106" indent="-228326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177554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3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601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227" indent="-152227">
              <a:buFont typeface="Arial" panose="020B0604020202020204" pitchFamily="34" charset="0"/>
              <a:buChar char="•"/>
              <a:defRPr sz="1500"/>
            </a:lvl2pPr>
            <a:lvl3pPr marL="304453" indent="-152227">
              <a:defRPr sz="1500"/>
            </a:lvl3pPr>
            <a:lvl4pPr marL="532778" indent="-228326">
              <a:defRPr sz="1500"/>
            </a:lvl4pPr>
            <a:lvl5pPr marL="761106" indent="-228326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601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227" indent="-152227">
              <a:buFont typeface="Arial" panose="020B0604020202020204" pitchFamily="34" charset="0"/>
              <a:buChar char="•"/>
              <a:defRPr sz="1500"/>
            </a:lvl2pPr>
            <a:lvl3pPr marL="304453" indent="-152227">
              <a:defRPr sz="1500"/>
            </a:lvl3pPr>
            <a:lvl4pPr marL="532778" indent="-228326">
              <a:defRPr sz="1500"/>
            </a:lvl4pPr>
            <a:lvl5pPr marL="761106" indent="-228326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601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227" indent="-152227">
              <a:buFont typeface="Arial" panose="020B0604020202020204" pitchFamily="34" charset="0"/>
              <a:buChar char="•"/>
              <a:defRPr sz="1500"/>
            </a:lvl2pPr>
            <a:lvl3pPr marL="304453" indent="-152227">
              <a:defRPr sz="1500"/>
            </a:lvl3pPr>
            <a:lvl4pPr marL="532778" indent="-228326">
              <a:defRPr sz="1500"/>
            </a:lvl4pPr>
            <a:lvl5pPr marL="761106" indent="-228326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601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227" indent="-152227">
              <a:buFont typeface="Arial" panose="020B0604020202020204" pitchFamily="34" charset="0"/>
              <a:buChar char="•"/>
              <a:defRPr sz="1500"/>
            </a:lvl2pPr>
            <a:lvl3pPr marL="304453" indent="-152227">
              <a:defRPr sz="1500"/>
            </a:lvl3pPr>
            <a:lvl4pPr marL="532778" indent="-228326">
              <a:defRPr sz="1500"/>
            </a:lvl4pPr>
            <a:lvl5pPr marL="761106" indent="-228326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3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51172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3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601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227" indent="-152227">
              <a:buFont typeface="Arial" panose="020B0604020202020204" pitchFamily="34" charset="0"/>
              <a:buChar char="•"/>
              <a:defRPr sz="1500"/>
            </a:lvl2pPr>
            <a:lvl3pPr marL="304453" indent="-152227">
              <a:defRPr sz="1500"/>
            </a:lvl3pPr>
            <a:lvl4pPr marL="532778" indent="-228326">
              <a:defRPr sz="1500"/>
            </a:lvl4pPr>
            <a:lvl5pPr marL="761106" indent="-228326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601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227" indent="-152227">
              <a:buFont typeface="Arial" panose="020B0604020202020204" pitchFamily="34" charset="0"/>
              <a:buChar char="•"/>
              <a:defRPr sz="1500"/>
            </a:lvl2pPr>
            <a:lvl3pPr marL="304453" indent="-152227">
              <a:defRPr sz="1500"/>
            </a:lvl3pPr>
            <a:lvl4pPr marL="532778" indent="-228326">
              <a:defRPr sz="1500"/>
            </a:lvl4pPr>
            <a:lvl5pPr marL="761106" indent="-228326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601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227" indent="-152227">
              <a:buFont typeface="Arial" panose="020B0604020202020204" pitchFamily="34" charset="0"/>
              <a:buChar char="•"/>
              <a:defRPr sz="1500"/>
            </a:lvl2pPr>
            <a:lvl3pPr marL="304453" indent="-152227">
              <a:defRPr sz="1500"/>
            </a:lvl3pPr>
            <a:lvl4pPr marL="532778" indent="-228326">
              <a:defRPr sz="1500"/>
            </a:lvl4pPr>
            <a:lvl5pPr marL="761106" indent="-228326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2563859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3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601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227" indent="-152227">
              <a:buFont typeface="Arial" panose="020B0604020202020204" pitchFamily="34" charset="0"/>
              <a:buChar char="•"/>
              <a:defRPr sz="1500"/>
            </a:lvl2pPr>
            <a:lvl3pPr marL="304453" indent="-152227">
              <a:defRPr sz="1500"/>
            </a:lvl3pPr>
            <a:lvl4pPr marL="532778" indent="-228326">
              <a:defRPr sz="1500"/>
            </a:lvl4pPr>
            <a:lvl5pPr marL="761106" indent="-228326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601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227" indent="-152227">
              <a:buFont typeface="Arial" panose="020B0604020202020204" pitchFamily="34" charset="0"/>
              <a:buChar char="•"/>
              <a:defRPr sz="1500"/>
            </a:lvl2pPr>
            <a:lvl3pPr marL="304453" indent="-152227">
              <a:defRPr sz="1500"/>
            </a:lvl3pPr>
            <a:lvl4pPr marL="532778" indent="-228326">
              <a:defRPr sz="1500"/>
            </a:lvl4pPr>
            <a:lvl5pPr marL="761106" indent="-228326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601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227" indent="-152227">
              <a:buFont typeface="Arial" panose="020B0604020202020204" pitchFamily="34" charset="0"/>
              <a:buChar char="•"/>
              <a:defRPr sz="1500"/>
            </a:lvl2pPr>
            <a:lvl3pPr marL="304453" indent="-152227">
              <a:defRPr sz="1500"/>
            </a:lvl3pPr>
            <a:lvl4pPr marL="532778" indent="-228326">
              <a:defRPr sz="1500"/>
            </a:lvl4pPr>
            <a:lvl5pPr marL="761106" indent="-228326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3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12228736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3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35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45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35" y="4980601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227" indent="-152227">
              <a:buFont typeface="Arial" panose="020B0604020202020204" pitchFamily="34" charset="0"/>
              <a:buChar char="•"/>
              <a:defRPr sz="1500"/>
            </a:lvl2pPr>
            <a:lvl3pPr marL="304453" indent="-152227">
              <a:defRPr sz="1500"/>
            </a:lvl3pPr>
            <a:lvl4pPr marL="532778" indent="-228326">
              <a:defRPr sz="1500"/>
            </a:lvl4pPr>
            <a:lvl5pPr marL="761106" indent="-228326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45" y="4980601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227" indent="-152227">
              <a:buFont typeface="Arial" panose="020B0604020202020204" pitchFamily="34" charset="0"/>
              <a:buChar char="•"/>
              <a:defRPr sz="1500"/>
            </a:lvl2pPr>
            <a:lvl3pPr marL="304453" indent="-152227">
              <a:defRPr sz="1500"/>
            </a:lvl3pPr>
            <a:lvl4pPr marL="532778" indent="-228326">
              <a:defRPr sz="1500"/>
            </a:lvl4pPr>
            <a:lvl5pPr marL="761106" indent="-228326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3122610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3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35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45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35" y="4980601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227" indent="-152227">
              <a:buFont typeface="Arial" panose="020B0604020202020204" pitchFamily="34" charset="0"/>
              <a:buChar char="•"/>
              <a:defRPr sz="1500"/>
            </a:lvl2pPr>
            <a:lvl3pPr marL="304453" indent="-152227">
              <a:defRPr sz="1500"/>
            </a:lvl3pPr>
            <a:lvl4pPr marL="532778" indent="-228326">
              <a:defRPr sz="1500"/>
            </a:lvl4pPr>
            <a:lvl5pPr marL="761106" indent="-228326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45" y="4980601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227" indent="-152227">
              <a:buFont typeface="Arial" panose="020B0604020202020204" pitchFamily="34" charset="0"/>
              <a:buChar char="•"/>
              <a:defRPr sz="1500"/>
            </a:lvl2pPr>
            <a:lvl3pPr marL="304453" indent="-152227">
              <a:defRPr sz="1500"/>
            </a:lvl3pPr>
            <a:lvl4pPr marL="532778" indent="-228326">
              <a:defRPr sz="1500"/>
            </a:lvl4pPr>
            <a:lvl5pPr marL="761106" indent="-228326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3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42334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5955" y="216474"/>
            <a:ext cx="10920094" cy="661720"/>
          </a:xfrm>
        </p:spPr>
        <p:txBody>
          <a:bodyPr lIns="0" tIns="0" rIns="0" bIns="0"/>
          <a:lstStyle>
            <a:lvl1pPr>
              <a:defRPr sz="4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78122" y="2289991"/>
            <a:ext cx="10435757" cy="390866"/>
          </a:xfrm>
        </p:spPr>
        <p:txBody>
          <a:bodyPr lIns="0" tIns="0" rIns="0" bIns="0"/>
          <a:lstStyle>
            <a:lvl1pPr>
              <a:defRPr sz="25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52"/>
            <a:ext cx="3901440" cy="293148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599" y="6377952"/>
            <a:ext cx="2804161" cy="293148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52"/>
            <a:ext cx="2804161" cy="293148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3891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386442" tIns="193217" rIns="386442" bIns="19321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5" y="0"/>
            <a:ext cx="3063240" cy="3438144"/>
          </a:xfrm>
        </p:spPr>
        <p:txBody>
          <a:bodyPr lIns="386442" tIns="193217" rIns="386442" bIns="19321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386442" tIns="193217" rIns="386442" bIns="19321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7" y="0"/>
            <a:ext cx="3063240" cy="3438144"/>
          </a:xfrm>
        </p:spPr>
        <p:txBody>
          <a:bodyPr lIns="386442" tIns="193217" rIns="386442" bIns="19321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386442" tIns="193217" rIns="386442" bIns="19321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5" y="3419856"/>
            <a:ext cx="3063240" cy="3438144"/>
          </a:xfrm>
        </p:spPr>
        <p:txBody>
          <a:bodyPr lIns="386442" tIns="193217" rIns="386442" bIns="19321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386442" tIns="193217" rIns="386442" bIns="19321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7" y="3419856"/>
            <a:ext cx="3063240" cy="3438144"/>
          </a:xfrm>
        </p:spPr>
        <p:txBody>
          <a:bodyPr lIns="386442" tIns="193217" rIns="386442" bIns="19321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42245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3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316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316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316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316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673007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3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316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316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316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316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443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00345667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3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316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316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316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5874953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3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316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316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316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443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75494678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3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35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45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35" y="3055316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70" y="3055316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8293941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3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35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45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35" y="3055316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70" y="3055316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443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18503194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3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6"/>
          </a:xfrm>
        </p:spPr>
        <p:txBody>
          <a:bodyPr/>
          <a:lstStyle>
            <a:lvl1pPr marL="0" indent="0">
              <a:buNone/>
              <a:defRPr sz="15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272177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3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6"/>
          </a:xfrm>
        </p:spPr>
        <p:txBody>
          <a:bodyPr/>
          <a:lstStyle>
            <a:lvl1pPr marL="0" indent="0">
              <a:buNone/>
              <a:defRPr sz="15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3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66335908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3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08364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3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3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071692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54"/>
            <a:ext cx="2441448" cy="2295143"/>
          </a:xfrm>
        </p:spPr>
        <p:txBody>
          <a:bodyPr lIns="386442" tIns="193217" rIns="386442" bIns="193217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8" y="54"/>
            <a:ext cx="2441448" cy="2295143"/>
          </a:xfrm>
        </p:spPr>
        <p:txBody>
          <a:bodyPr lIns="386442" tIns="193217" rIns="386442" bIns="19321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54"/>
            <a:ext cx="2441448" cy="2295143"/>
          </a:xfrm>
        </p:spPr>
        <p:txBody>
          <a:bodyPr lIns="386442" tIns="193217" rIns="386442" bIns="19321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4" y="54"/>
            <a:ext cx="2441448" cy="2295143"/>
          </a:xfrm>
        </p:spPr>
        <p:txBody>
          <a:bodyPr lIns="386442" tIns="193217" rIns="386442" bIns="19321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54"/>
            <a:ext cx="2441448" cy="2295143"/>
          </a:xfrm>
        </p:spPr>
        <p:txBody>
          <a:bodyPr lIns="386442" tIns="193217" rIns="386442" bIns="19321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84"/>
            <a:ext cx="2441448" cy="2295143"/>
          </a:xfrm>
        </p:spPr>
        <p:txBody>
          <a:bodyPr lIns="386442" tIns="193217" rIns="386442" bIns="193217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8" y="2281484"/>
            <a:ext cx="2441448" cy="2295143"/>
          </a:xfrm>
        </p:spPr>
        <p:txBody>
          <a:bodyPr lIns="386442" tIns="193217" rIns="386442" bIns="19321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84"/>
            <a:ext cx="2441448" cy="2295143"/>
          </a:xfrm>
        </p:spPr>
        <p:txBody>
          <a:bodyPr lIns="386442" tIns="193217" rIns="386442" bIns="19321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4" y="2281484"/>
            <a:ext cx="2441448" cy="2295143"/>
          </a:xfrm>
        </p:spPr>
        <p:txBody>
          <a:bodyPr lIns="386442" tIns="193217" rIns="386442" bIns="19321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84"/>
            <a:ext cx="2441448" cy="2295143"/>
          </a:xfrm>
        </p:spPr>
        <p:txBody>
          <a:bodyPr lIns="386442" tIns="193217" rIns="386442" bIns="19321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911"/>
            <a:ext cx="2441448" cy="2295143"/>
          </a:xfrm>
        </p:spPr>
        <p:txBody>
          <a:bodyPr lIns="386442" tIns="193217" rIns="386442" bIns="19321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7638" y="4562911"/>
            <a:ext cx="2441448" cy="2295143"/>
          </a:xfrm>
        </p:spPr>
        <p:txBody>
          <a:bodyPr lIns="386442" tIns="193217" rIns="386442" bIns="19321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276" y="4562911"/>
            <a:ext cx="2441448" cy="2295143"/>
          </a:xfrm>
        </p:spPr>
        <p:txBody>
          <a:bodyPr lIns="386442" tIns="193217" rIns="386442" bIns="19321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12914" y="4562911"/>
            <a:ext cx="2441448" cy="2295143"/>
          </a:xfrm>
        </p:spPr>
        <p:txBody>
          <a:bodyPr lIns="386442" tIns="193217" rIns="386442" bIns="19321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911"/>
            <a:ext cx="2441448" cy="2295143"/>
          </a:xfrm>
        </p:spPr>
        <p:txBody>
          <a:bodyPr lIns="386442" tIns="193217" rIns="386442" bIns="19321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637266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3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6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72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35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70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60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72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569522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3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6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72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35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70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60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72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3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04248431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3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090557"/>
            <a:ext cx="2441448" cy="1572556"/>
          </a:xfrm>
          <a:solidFill>
            <a:schemeClr val="accent1">
              <a:alpha val="80000"/>
            </a:schemeClr>
          </a:solidFill>
        </p:spPr>
        <p:txBody>
          <a:bodyPr lIns="386689" tIns="193341" rIns="386689" bIns="193341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512" indent="-171247">
              <a:defRPr sz="1500">
                <a:solidFill>
                  <a:srgbClr val="FFFFFF"/>
                </a:solidFill>
              </a:defRPr>
            </a:lvl3pPr>
            <a:lvl4pPr marL="513774" indent="-171247">
              <a:defRPr sz="1500">
                <a:solidFill>
                  <a:srgbClr val="FFFFFF"/>
                </a:solidFill>
              </a:defRPr>
            </a:lvl4pPr>
            <a:lvl5pPr marL="742104" indent="-228335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090557"/>
            <a:ext cx="2441448" cy="1572556"/>
          </a:xfrm>
          <a:solidFill>
            <a:schemeClr val="accent3">
              <a:alpha val="80000"/>
            </a:schemeClr>
          </a:solidFill>
        </p:spPr>
        <p:txBody>
          <a:bodyPr lIns="386689" tIns="193341" rIns="386689" bIns="193341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512" indent="-171247">
              <a:defRPr sz="1500">
                <a:solidFill>
                  <a:srgbClr val="FFFFFF"/>
                </a:solidFill>
              </a:defRPr>
            </a:lvl3pPr>
            <a:lvl4pPr marL="513774" indent="-171247">
              <a:defRPr sz="1500">
                <a:solidFill>
                  <a:srgbClr val="FFFFFF"/>
                </a:solidFill>
              </a:defRPr>
            </a:lvl4pPr>
            <a:lvl5pPr marL="742104" indent="-228335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090557"/>
            <a:ext cx="2441448" cy="1572556"/>
          </a:xfrm>
          <a:solidFill>
            <a:schemeClr val="accent5">
              <a:alpha val="80000"/>
            </a:schemeClr>
          </a:solidFill>
        </p:spPr>
        <p:txBody>
          <a:bodyPr lIns="386689" tIns="193341" rIns="386689" bIns="193341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512" indent="-171247">
              <a:defRPr sz="1500">
                <a:solidFill>
                  <a:srgbClr val="FFFFFF"/>
                </a:solidFill>
              </a:defRPr>
            </a:lvl3pPr>
            <a:lvl4pPr marL="513774" indent="-171247">
              <a:defRPr sz="1500">
                <a:solidFill>
                  <a:srgbClr val="FFFFFF"/>
                </a:solidFill>
              </a:defRPr>
            </a:lvl4pPr>
            <a:lvl5pPr marL="742104" indent="-228335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090557"/>
            <a:ext cx="2441448" cy="1572556"/>
          </a:xfrm>
          <a:solidFill>
            <a:schemeClr val="bg2">
              <a:alpha val="80000"/>
            </a:schemeClr>
          </a:solidFill>
        </p:spPr>
        <p:txBody>
          <a:bodyPr lIns="386689" tIns="193341" rIns="386689" bIns="193341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512" indent="-171247">
              <a:defRPr sz="1500">
                <a:solidFill>
                  <a:srgbClr val="FFFFFF"/>
                </a:solidFill>
              </a:defRPr>
            </a:lvl3pPr>
            <a:lvl4pPr marL="513774" indent="-171247">
              <a:defRPr sz="1500">
                <a:solidFill>
                  <a:srgbClr val="FFFFFF"/>
                </a:solidFill>
              </a:defRPr>
            </a:lvl4pPr>
            <a:lvl5pPr marL="742104" indent="-228335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25143350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3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090557"/>
            <a:ext cx="2441448" cy="1572556"/>
          </a:xfrm>
          <a:solidFill>
            <a:schemeClr val="accent1">
              <a:alpha val="80000"/>
            </a:schemeClr>
          </a:solidFill>
        </p:spPr>
        <p:txBody>
          <a:bodyPr lIns="386689" tIns="193341" rIns="386689" bIns="193341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512" indent="-171247">
              <a:defRPr sz="1500">
                <a:solidFill>
                  <a:srgbClr val="FFFFFF"/>
                </a:solidFill>
              </a:defRPr>
            </a:lvl3pPr>
            <a:lvl4pPr marL="513774" indent="-171247">
              <a:defRPr sz="1500">
                <a:solidFill>
                  <a:srgbClr val="FFFFFF"/>
                </a:solidFill>
              </a:defRPr>
            </a:lvl4pPr>
            <a:lvl5pPr marL="742104" indent="-228335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090557"/>
            <a:ext cx="2441448" cy="1572556"/>
          </a:xfrm>
          <a:solidFill>
            <a:schemeClr val="accent3">
              <a:alpha val="80000"/>
            </a:schemeClr>
          </a:solidFill>
        </p:spPr>
        <p:txBody>
          <a:bodyPr lIns="386689" tIns="193341" rIns="386689" bIns="193341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512" indent="-171247">
              <a:defRPr sz="1500">
                <a:solidFill>
                  <a:srgbClr val="FFFFFF"/>
                </a:solidFill>
              </a:defRPr>
            </a:lvl3pPr>
            <a:lvl4pPr marL="513774" indent="-171247">
              <a:defRPr sz="1500">
                <a:solidFill>
                  <a:srgbClr val="FFFFFF"/>
                </a:solidFill>
              </a:defRPr>
            </a:lvl4pPr>
            <a:lvl5pPr marL="742104" indent="-228335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090557"/>
            <a:ext cx="2441448" cy="1572556"/>
          </a:xfrm>
          <a:solidFill>
            <a:schemeClr val="accent5">
              <a:alpha val="80000"/>
            </a:schemeClr>
          </a:solidFill>
        </p:spPr>
        <p:txBody>
          <a:bodyPr lIns="386689" tIns="193341" rIns="386689" bIns="193341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512" indent="-171247">
              <a:defRPr sz="1500">
                <a:solidFill>
                  <a:srgbClr val="FFFFFF"/>
                </a:solidFill>
              </a:defRPr>
            </a:lvl3pPr>
            <a:lvl4pPr marL="513774" indent="-171247">
              <a:defRPr sz="1500">
                <a:solidFill>
                  <a:srgbClr val="FFFFFF"/>
                </a:solidFill>
              </a:defRPr>
            </a:lvl4pPr>
            <a:lvl5pPr marL="742104" indent="-228335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090557"/>
            <a:ext cx="2441448" cy="1572556"/>
          </a:xfrm>
          <a:solidFill>
            <a:schemeClr val="bg2">
              <a:alpha val="80000"/>
            </a:schemeClr>
          </a:solidFill>
        </p:spPr>
        <p:txBody>
          <a:bodyPr lIns="386689" tIns="193341" rIns="386689" bIns="193341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512" indent="-171247">
              <a:defRPr sz="1500">
                <a:solidFill>
                  <a:srgbClr val="FFFFFF"/>
                </a:solidFill>
              </a:defRPr>
            </a:lvl3pPr>
            <a:lvl4pPr marL="513774" indent="-171247">
              <a:defRPr sz="1500">
                <a:solidFill>
                  <a:srgbClr val="FFFFFF"/>
                </a:solidFill>
              </a:defRPr>
            </a:lvl4pPr>
            <a:lvl5pPr marL="742104" indent="-228335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3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6666923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3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398363"/>
            <a:ext cx="3328416" cy="1264750"/>
          </a:xfrm>
          <a:solidFill>
            <a:schemeClr val="accent1">
              <a:alpha val="80000"/>
            </a:schemeClr>
          </a:solidFill>
        </p:spPr>
        <p:txBody>
          <a:bodyPr lIns="386689" tIns="193341" rIns="386689" bIns="193341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512" indent="-171247">
              <a:defRPr sz="1500">
                <a:solidFill>
                  <a:srgbClr val="FFFFFF"/>
                </a:solidFill>
              </a:defRPr>
            </a:lvl3pPr>
            <a:lvl4pPr marL="513774" indent="-171247">
              <a:defRPr sz="1500">
                <a:solidFill>
                  <a:srgbClr val="FFFFFF"/>
                </a:solidFill>
              </a:defRPr>
            </a:lvl4pPr>
            <a:lvl5pPr marL="742104" indent="-228335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398363"/>
            <a:ext cx="3328416" cy="1264750"/>
          </a:xfrm>
          <a:solidFill>
            <a:schemeClr val="accent4">
              <a:alpha val="80000"/>
            </a:schemeClr>
          </a:solidFill>
        </p:spPr>
        <p:txBody>
          <a:bodyPr lIns="386689" tIns="193341" rIns="386689" bIns="193341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512" indent="-171247">
              <a:defRPr sz="1500">
                <a:solidFill>
                  <a:srgbClr val="FFFFFF"/>
                </a:solidFill>
              </a:defRPr>
            </a:lvl3pPr>
            <a:lvl4pPr marL="513774" indent="-171247">
              <a:defRPr sz="1500">
                <a:solidFill>
                  <a:srgbClr val="FFFFFF"/>
                </a:solidFill>
              </a:defRPr>
            </a:lvl4pPr>
            <a:lvl5pPr marL="742104" indent="-228335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398363"/>
            <a:ext cx="3328416" cy="1264750"/>
          </a:xfrm>
          <a:solidFill>
            <a:schemeClr val="bg2">
              <a:alpha val="80000"/>
            </a:schemeClr>
          </a:solidFill>
        </p:spPr>
        <p:txBody>
          <a:bodyPr lIns="386689" tIns="193341" rIns="386689" bIns="193341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512" indent="-171247">
              <a:defRPr sz="1500">
                <a:solidFill>
                  <a:srgbClr val="FFFFFF"/>
                </a:solidFill>
              </a:defRPr>
            </a:lvl3pPr>
            <a:lvl4pPr marL="513774" indent="-171247">
              <a:defRPr sz="1500">
                <a:solidFill>
                  <a:srgbClr val="FFFFFF"/>
                </a:solidFill>
              </a:defRPr>
            </a:lvl4pPr>
            <a:lvl5pPr marL="742104" indent="-228335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94285927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3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398363"/>
            <a:ext cx="3328416" cy="1264750"/>
          </a:xfrm>
          <a:solidFill>
            <a:schemeClr val="accent1">
              <a:alpha val="80000"/>
            </a:schemeClr>
          </a:solidFill>
        </p:spPr>
        <p:txBody>
          <a:bodyPr lIns="386689" tIns="193341" rIns="386689" bIns="193341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512" indent="-171247">
              <a:defRPr sz="1500">
                <a:solidFill>
                  <a:srgbClr val="FFFFFF"/>
                </a:solidFill>
              </a:defRPr>
            </a:lvl3pPr>
            <a:lvl4pPr marL="513774" indent="-171247">
              <a:defRPr sz="1500">
                <a:solidFill>
                  <a:srgbClr val="FFFFFF"/>
                </a:solidFill>
              </a:defRPr>
            </a:lvl4pPr>
            <a:lvl5pPr marL="742104" indent="-228335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398363"/>
            <a:ext cx="3328416" cy="1264750"/>
          </a:xfrm>
          <a:solidFill>
            <a:schemeClr val="accent4">
              <a:alpha val="80000"/>
            </a:schemeClr>
          </a:solidFill>
        </p:spPr>
        <p:txBody>
          <a:bodyPr lIns="386689" tIns="193341" rIns="386689" bIns="193341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512" indent="-171247">
              <a:defRPr sz="1500">
                <a:solidFill>
                  <a:srgbClr val="FFFFFF"/>
                </a:solidFill>
              </a:defRPr>
            </a:lvl3pPr>
            <a:lvl4pPr marL="513774" indent="-171247">
              <a:defRPr sz="1500">
                <a:solidFill>
                  <a:srgbClr val="FFFFFF"/>
                </a:solidFill>
              </a:defRPr>
            </a:lvl4pPr>
            <a:lvl5pPr marL="742104" indent="-228335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398363"/>
            <a:ext cx="3328416" cy="1264750"/>
          </a:xfrm>
          <a:solidFill>
            <a:schemeClr val="bg2">
              <a:alpha val="80000"/>
            </a:schemeClr>
          </a:solidFill>
        </p:spPr>
        <p:txBody>
          <a:bodyPr lIns="386689" tIns="193341" rIns="386689" bIns="193341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512" indent="-171247">
              <a:defRPr sz="1500">
                <a:solidFill>
                  <a:srgbClr val="FFFFFF"/>
                </a:solidFill>
              </a:defRPr>
            </a:lvl3pPr>
            <a:lvl4pPr marL="513774" indent="-171247">
              <a:defRPr sz="1500">
                <a:solidFill>
                  <a:srgbClr val="FFFFFF"/>
                </a:solidFill>
              </a:defRPr>
            </a:lvl4pPr>
            <a:lvl5pPr marL="742104" indent="-228335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3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20917609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3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35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45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35" y="4706180"/>
            <a:ext cx="5084065" cy="956942"/>
          </a:xfrm>
          <a:solidFill>
            <a:schemeClr val="accent1">
              <a:alpha val="80000"/>
            </a:schemeClr>
          </a:solidFill>
        </p:spPr>
        <p:txBody>
          <a:bodyPr lIns="386689" tIns="193341" rIns="386689" bIns="193341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512" indent="-171247">
              <a:defRPr sz="1500">
                <a:solidFill>
                  <a:srgbClr val="FFFFFF"/>
                </a:solidFill>
              </a:defRPr>
            </a:lvl3pPr>
            <a:lvl4pPr marL="513774" indent="-171247">
              <a:defRPr sz="1500">
                <a:solidFill>
                  <a:srgbClr val="FFFFFF"/>
                </a:solidFill>
              </a:defRPr>
            </a:lvl4pPr>
            <a:lvl5pPr marL="742104" indent="-228335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70" y="4706180"/>
            <a:ext cx="5084065" cy="956942"/>
          </a:xfrm>
          <a:solidFill>
            <a:schemeClr val="accent4">
              <a:alpha val="80000"/>
            </a:schemeClr>
          </a:solidFill>
        </p:spPr>
        <p:txBody>
          <a:bodyPr lIns="386689" tIns="193341" rIns="386689" bIns="193341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512" indent="-171247">
              <a:defRPr sz="1500">
                <a:solidFill>
                  <a:srgbClr val="FFFFFF"/>
                </a:solidFill>
              </a:defRPr>
            </a:lvl3pPr>
            <a:lvl4pPr marL="513774" indent="-171247">
              <a:defRPr sz="1500">
                <a:solidFill>
                  <a:srgbClr val="FFFFFF"/>
                </a:solidFill>
              </a:defRPr>
            </a:lvl4pPr>
            <a:lvl5pPr marL="742104" indent="-228335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3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933628557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3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35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45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35" y="4706180"/>
            <a:ext cx="5084065" cy="956942"/>
          </a:xfrm>
          <a:solidFill>
            <a:schemeClr val="accent1">
              <a:alpha val="80000"/>
            </a:schemeClr>
          </a:solidFill>
        </p:spPr>
        <p:txBody>
          <a:bodyPr lIns="386689" tIns="193341" rIns="386689" bIns="193341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512" indent="-171247">
              <a:defRPr sz="1500">
                <a:solidFill>
                  <a:srgbClr val="FFFFFF"/>
                </a:solidFill>
              </a:defRPr>
            </a:lvl3pPr>
            <a:lvl4pPr marL="513774" indent="-171247">
              <a:defRPr sz="1500">
                <a:solidFill>
                  <a:srgbClr val="FFFFFF"/>
                </a:solidFill>
              </a:defRPr>
            </a:lvl4pPr>
            <a:lvl5pPr marL="742104" indent="-228335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70" y="4706180"/>
            <a:ext cx="5084065" cy="956942"/>
          </a:xfrm>
          <a:solidFill>
            <a:schemeClr val="accent4">
              <a:alpha val="80000"/>
            </a:schemeClr>
          </a:solidFill>
        </p:spPr>
        <p:txBody>
          <a:bodyPr lIns="386689" tIns="193341" rIns="386689" bIns="193341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512" indent="-171247">
              <a:defRPr sz="1500">
                <a:solidFill>
                  <a:srgbClr val="FFFFFF"/>
                </a:solidFill>
              </a:defRPr>
            </a:lvl3pPr>
            <a:lvl4pPr marL="513774" indent="-171247">
              <a:defRPr sz="1500">
                <a:solidFill>
                  <a:srgbClr val="FFFFFF"/>
                </a:solidFill>
              </a:defRPr>
            </a:lvl4pPr>
            <a:lvl5pPr marL="742104" indent="-228335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15870235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3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468514"/>
            <a:ext cx="2441448" cy="1572556"/>
          </a:xfrm>
          <a:solidFill>
            <a:schemeClr val="accent1">
              <a:alpha val="80000"/>
            </a:schemeClr>
          </a:solidFill>
        </p:spPr>
        <p:txBody>
          <a:bodyPr lIns="386689" tIns="193341" rIns="386689" bIns="193341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512" indent="-171247">
              <a:defRPr sz="1500">
                <a:solidFill>
                  <a:srgbClr val="FFFFFF"/>
                </a:solidFill>
              </a:defRPr>
            </a:lvl3pPr>
            <a:lvl4pPr marL="513774" indent="-171247">
              <a:defRPr sz="1500">
                <a:solidFill>
                  <a:srgbClr val="FFFFFF"/>
                </a:solidFill>
              </a:defRPr>
            </a:lvl4pPr>
            <a:lvl5pPr marL="742104" indent="-228335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468514"/>
            <a:ext cx="2441448" cy="1572556"/>
          </a:xfrm>
          <a:solidFill>
            <a:schemeClr val="accent3">
              <a:alpha val="80000"/>
            </a:schemeClr>
          </a:solidFill>
        </p:spPr>
        <p:txBody>
          <a:bodyPr lIns="386689" tIns="193341" rIns="386689" bIns="193341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512" indent="-171247">
              <a:defRPr sz="1500">
                <a:solidFill>
                  <a:srgbClr val="FFFFFF"/>
                </a:solidFill>
              </a:defRPr>
            </a:lvl3pPr>
            <a:lvl4pPr marL="513774" indent="-171247">
              <a:defRPr sz="1500">
                <a:solidFill>
                  <a:srgbClr val="FFFFFF"/>
                </a:solidFill>
              </a:defRPr>
            </a:lvl4pPr>
            <a:lvl5pPr marL="742104" indent="-228335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468514"/>
            <a:ext cx="2441448" cy="1572556"/>
          </a:xfrm>
          <a:solidFill>
            <a:schemeClr val="accent5">
              <a:alpha val="80000"/>
            </a:schemeClr>
          </a:solidFill>
        </p:spPr>
        <p:txBody>
          <a:bodyPr lIns="386689" tIns="193341" rIns="386689" bIns="193341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512" indent="-171247">
              <a:defRPr sz="1500">
                <a:solidFill>
                  <a:srgbClr val="FFFFFF"/>
                </a:solidFill>
              </a:defRPr>
            </a:lvl3pPr>
            <a:lvl4pPr marL="513774" indent="-171247">
              <a:defRPr sz="1500">
                <a:solidFill>
                  <a:srgbClr val="FFFFFF"/>
                </a:solidFill>
              </a:defRPr>
            </a:lvl4pPr>
            <a:lvl5pPr marL="742104" indent="-228335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468514"/>
            <a:ext cx="2441448" cy="1572556"/>
          </a:xfrm>
          <a:solidFill>
            <a:schemeClr val="bg2">
              <a:alpha val="80000"/>
            </a:schemeClr>
          </a:solidFill>
        </p:spPr>
        <p:txBody>
          <a:bodyPr lIns="386689" tIns="193341" rIns="386689" bIns="193341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512" indent="-171247">
              <a:defRPr sz="1500">
                <a:solidFill>
                  <a:srgbClr val="FFFFFF"/>
                </a:solidFill>
              </a:defRPr>
            </a:lvl3pPr>
            <a:lvl4pPr marL="513774" indent="-171247">
              <a:defRPr sz="1500">
                <a:solidFill>
                  <a:srgbClr val="FFFFFF"/>
                </a:solidFill>
              </a:defRPr>
            </a:lvl4pPr>
            <a:lvl5pPr marL="742104" indent="-228335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2441448" cy="1713558"/>
          </a:xfrm>
        </p:spPr>
        <p:txBody>
          <a:bodyPr/>
          <a:lstStyle>
            <a:lvl1pPr marL="0" indent="0">
              <a:buNone/>
              <a:defRPr sz="15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1039828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3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468514"/>
            <a:ext cx="2441448" cy="1572556"/>
          </a:xfrm>
          <a:solidFill>
            <a:schemeClr val="accent1">
              <a:alpha val="80000"/>
            </a:schemeClr>
          </a:solidFill>
        </p:spPr>
        <p:txBody>
          <a:bodyPr lIns="386689" tIns="193341" rIns="386689" bIns="193341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512" indent="-171247">
              <a:defRPr sz="1500">
                <a:solidFill>
                  <a:srgbClr val="FFFFFF"/>
                </a:solidFill>
              </a:defRPr>
            </a:lvl3pPr>
            <a:lvl4pPr marL="513774" indent="-171247">
              <a:defRPr sz="1500">
                <a:solidFill>
                  <a:srgbClr val="FFFFFF"/>
                </a:solidFill>
              </a:defRPr>
            </a:lvl4pPr>
            <a:lvl5pPr marL="742104" indent="-228335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468514"/>
            <a:ext cx="2441448" cy="1572556"/>
          </a:xfrm>
          <a:solidFill>
            <a:schemeClr val="accent3">
              <a:alpha val="80000"/>
            </a:schemeClr>
          </a:solidFill>
        </p:spPr>
        <p:txBody>
          <a:bodyPr lIns="386689" tIns="193341" rIns="386689" bIns="193341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512" indent="-171247">
              <a:defRPr sz="1500">
                <a:solidFill>
                  <a:srgbClr val="FFFFFF"/>
                </a:solidFill>
              </a:defRPr>
            </a:lvl3pPr>
            <a:lvl4pPr marL="513774" indent="-171247">
              <a:defRPr sz="1500">
                <a:solidFill>
                  <a:srgbClr val="FFFFFF"/>
                </a:solidFill>
              </a:defRPr>
            </a:lvl4pPr>
            <a:lvl5pPr marL="742104" indent="-228335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468514"/>
            <a:ext cx="2441448" cy="1572556"/>
          </a:xfrm>
          <a:solidFill>
            <a:schemeClr val="accent5">
              <a:alpha val="80000"/>
            </a:schemeClr>
          </a:solidFill>
        </p:spPr>
        <p:txBody>
          <a:bodyPr lIns="386689" tIns="193341" rIns="386689" bIns="193341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512" indent="-171247">
              <a:defRPr sz="1500">
                <a:solidFill>
                  <a:srgbClr val="FFFFFF"/>
                </a:solidFill>
              </a:defRPr>
            </a:lvl3pPr>
            <a:lvl4pPr marL="513774" indent="-171247">
              <a:defRPr sz="1500">
                <a:solidFill>
                  <a:srgbClr val="FFFFFF"/>
                </a:solidFill>
              </a:defRPr>
            </a:lvl4pPr>
            <a:lvl5pPr marL="742104" indent="-228335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468514"/>
            <a:ext cx="2441448" cy="1572556"/>
          </a:xfrm>
          <a:solidFill>
            <a:schemeClr val="bg2">
              <a:alpha val="80000"/>
            </a:schemeClr>
          </a:solidFill>
        </p:spPr>
        <p:txBody>
          <a:bodyPr lIns="386689" tIns="193341" rIns="386689" bIns="193341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512" indent="-171247">
              <a:defRPr sz="1500">
                <a:solidFill>
                  <a:srgbClr val="FFFFFF"/>
                </a:solidFill>
              </a:defRPr>
            </a:lvl3pPr>
            <a:lvl4pPr marL="513774" indent="-171247">
              <a:defRPr sz="1500">
                <a:solidFill>
                  <a:srgbClr val="FFFFFF"/>
                </a:solidFill>
              </a:defRPr>
            </a:lvl4pPr>
            <a:lvl5pPr marL="742104" indent="-228335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2441448" cy="1713558"/>
          </a:xfrm>
        </p:spPr>
        <p:txBody>
          <a:bodyPr/>
          <a:lstStyle>
            <a:lvl1pPr marL="0" indent="0">
              <a:buNone/>
              <a:defRPr sz="15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443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676275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8257" cy="1728216"/>
          </a:xfrm>
        </p:spPr>
        <p:txBody>
          <a:bodyPr lIns="386442" tIns="193217" rIns="386442" bIns="19321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8" y="0"/>
            <a:ext cx="2048257" cy="1728216"/>
          </a:xfrm>
        </p:spPr>
        <p:txBody>
          <a:bodyPr lIns="386442" tIns="193217" rIns="386442" bIns="19321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498" y="0"/>
            <a:ext cx="2048257" cy="1728216"/>
          </a:xfrm>
        </p:spPr>
        <p:txBody>
          <a:bodyPr lIns="386442" tIns="193217" rIns="386442" bIns="19321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8" y="0"/>
            <a:ext cx="2048257" cy="1728216"/>
          </a:xfrm>
        </p:spPr>
        <p:txBody>
          <a:bodyPr lIns="386442" tIns="193217" rIns="386442" bIns="19321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3" y="0"/>
            <a:ext cx="2048257" cy="1728216"/>
          </a:xfrm>
        </p:spPr>
        <p:txBody>
          <a:bodyPr lIns="386442" tIns="193217" rIns="386442" bIns="19321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5" y="0"/>
            <a:ext cx="2048257" cy="1728216"/>
          </a:xfrm>
        </p:spPr>
        <p:txBody>
          <a:bodyPr lIns="386442" tIns="193217" rIns="386442" bIns="19321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09928"/>
            <a:ext cx="2048257" cy="1728216"/>
          </a:xfrm>
        </p:spPr>
        <p:txBody>
          <a:bodyPr lIns="386442" tIns="193217" rIns="386442" bIns="19321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8" y="1709928"/>
            <a:ext cx="2048257" cy="1728216"/>
          </a:xfrm>
        </p:spPr>
        <p:txBody>
          <a:bodyPr lIns="386442" tIns="193217" rIns="386442" bIns="19321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498" y="1709928"/>
            <a:ext cx="2048257" cy="1728216"/>
          </a:xfrm>
        </p:spPr>
        <p:txBody>
          <a:bodyPr lIns="386442" tIns="193217" rIns="386442" bIns="19321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8" y="1709928"/>
            <a:ext cx="2048257" cy="1728216"/>
          </a:xfrm>
        </p:spPr>
        <p:txBody>
          <a:bodyPr lIns="386442" tIns="193217" rIns="386442" bIns="19321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3" y="1709928"/>
            <a:ext cx="2048257" cy="1728216"/>
          </a:xfrm>
        </p:spPr>
        <p:txBody>
          <a:bodyPr lIns="386442" tIns="193217" rIns="386442" bIns="19321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5" y="1709928"/>
            <a:ext cx="2048257" cy="1728216"/>
          </a:xfrm>
        </p:spPr>
        <p:txBody>
          <a:bodyPr lIns="386442" tIns="193217" rIns="386442" bIns="19321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419856"/>
            <a:ext cx="2048257" cy="1728216"/>
          </a:xfrm>
        </p:spPr>
        <p:txBody>
          <a:bodyPr lIns="386442" tIns="193217" rIns="386442" bIns="19321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8" y="3419856"/>
            <a:ext cx="2048257" cy="1728216"/>
          </a:xfrm>
        </p:spPr>
        <p:txBody>
          <a:bodyPr lIns="386442" tIns="193217" rIns="386442" bIns="19321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498" y="3419856"/>
            <a:ext cx="2048257" cy="1728216"/>
          </a:xfrm>
        </p:spPr>
        <p:txBody>
          <a:bodyPr lIns="386442" tIns="193217" rIns="386442" bIns="19321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8" y="3419856"/>
            <a:ext cx="2048257" cy="1728216"/>
          </a:xfrm>
        </p:spPr>
        <p:txBody>
          <a:bodyPr lIns="386442" tIns="193217" rIns="386442" bIns="19321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3" y="3419856"/>
            <a:ext cx="2048257" cy="1728216"/>
          </a:xfrm>
        </p:spPr>
        <p:txBody>
          <a:bodyPr lIns="386442" tIns="193217" rIns="386442" bIns="19321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5" y="3419856"/>
            <a:ext cx="2048257" cy="1728216"/>
          </a:xfrm>
        </p:spPr>
        <p:txBody>
          <a:bodyPr lIns="386442" tIns="193217" rIns="386442" bIns="19321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129784"/>
            <a:ext cx="2048257" cy="1728216"/>
          </a:xfrm>
        </p:spPr>
        <p:txBody>
          <a:bodyPr lIns="386442" tIns="193217" rIns="386442" bIns="19321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8" y="5129784"/>
            <a:ext cx="2048257" cy="1728216"/>
          </a:xfrm>
        </p:spPr>
        <p:txBody>
          <a:bodyPr lIns="386442" tIns="193217" rIns="386442" bIns="19321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498" y="5129784"/>
            <a:ext cx="2048257" cy="1728216"/>
          </a:xfrm>
        </p:spPr>
        <p:txBody>
          <a:bodyPr lIns="386442" tIns="193217" rIns="386442" bIns="19321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8" y="5129784"/>
            <a:ext cx="2048257" cy="1728216"/>
          </a:xfrm>
        </p:spPr>
        <p:txBody>
          <a:bodyPr lIns="386442" tIns="193217" rIns="386442" bIns="19321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3" y="5129784"/>
            <a:ext cx="2048257" cy="1728216"/>
          </a:xfrm>
        </p:spPr>
        <p:txBody>
          <a:bodyPr lIns="386442" tIns="193217" rIns="386442" bIns="19321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5" y="5129784"/>
            <a:ext cx="2048257" cy="1728216"/>
          </a:xfrm>
        </p:spPr>
        <p:txBody>
          <a:bodyPr lIns="386442" tIns="193217" rIns="386442" bIns="19321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916744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3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776320"/>
            <a:ext cx="3328416" cy="1264750"/>
          </a:xfrm>
          <a:solidFill>
            <a:schemeClr val="accent1">
              <a:alpha val="80000"/>
            </a:schemeClr>
          </a:solidFill>
        </p:spPr>
        <p:txBody>
          <a:bodyPr lIns="386689" tIns="193341" rIns="386689" bIns="193341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512" indent="-171247">
              <a:defRPr sz="1500">
                <a:solidFill>
                  <a:srgbClr val="FFFFFF"/>
                </a:solidFill>
              </a:defRPr>
            </a:lvl3pPr>
            <a:lvl4pPr marL="513774" indent="-171247">
              <a:defRPr sz="1500">
                <a:solidFill>
                  <a:srgbClr val="FFFFFF"/>
                </a:solidFill>
              </a:defRPr>
            </a:lvl4pPr>
            <a:lvl5pPr marL="742104" indent="-228335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776320"/>
            <a:ext cx="3328416" cy="1264750"/>
          </a:xfrm>
          <a:solidFill>
            <a:schemeClr val="accent4">
              <a:alpha val="80000"/>
            </a:schemeClr>
          </a:solidFill>
        </p:spPr>
        <p:txBody>
          <a:bodyPr lIns="386689" tIns="193341" rIns="386689" bIns="193341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512" indent="-171247">
              <a:defRPr sz="1500">
                <a:solidFill>
                  <a:srgbClr val="FFFFFF"/>
                </a:solidFill>
              </a:defRPr>
            </a:lvl3pPr>
            <a:lvl4pPr marL="513774" indent="-171247">
              <a:defRPr sz="1500">
                <a:solidFill>
                  <a:srgbClr val="FFFFFF"/>
                </a:solidFill>
              </a:defRPr>
            </a:lvl4pPr>
            <a:lvl5pPr marL="742104" indent="-228335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776320"/>
            <a:ext cx="3328416" cy="1264750"/>
          </a:xfrm>
          <a:solidFill>
            <a:schemeClr val="bg2">
              <a:alpha val="80000"/>
            </a:schemeClr>
          </a:solidFill>
        </p:spPr>
        <p:txBody>
          <a:bodyPr lIns="386689" tIns="193341" rIns="386689" bIns="193341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512" indent="-171247">
              <a:defRPr sz="1500">
                <a:solidFill>
                  <a:srgbClr val="FFFFFF"/>
                </a:solidFill>
              </a:defRPr>
            </a:lvl3pPr>
            <a:lvl4pPr marL="513774" indent="-171247">
              <a:defRPr sz="1500">
                <a:solidFill>
                  <a:srgbClr val="FFFFFF"/>
                </a:solidFill>
              </a:defRPr>
            </a:lvl4pPr>
            <a:lvl5pPr marL="742104" indent="-228335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443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64605311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3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776320"/>
            <a:ext cx="3328416" cy="1264750"/>
          </a:xfrm>
          <a:solidFill>
            <a:schemeClr val="accent1">
              <a:alpha val="80000"/>
            </a:schemeClr>
          </a:solidFill>
        </p:spPr>
        <p:txBody>
          <a:bodyPr lIns="386689" tIns="193341" rIns="386689" bIns="193341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512" indent="-171247">
              <a:defRPr sz="1500">
                <a:solidFill>
                  <a:srgbClr val="FFFFFF"/>
                </a:solidFill>
              </a:defRPr>
            </a:lvl3pPr>
            <a:lvl4pPr marL="513774" indent="-171247">
              <a:defRPr sz="1500">
                <a:solidFill>
                  <a:srgbClr val="FFFFFF"/>
                </a:solidFill>
              </a:defRPr>
            </a:lvl4pPr>
            <a:lvl5pPr marL="742104" indent="-228335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776320"/>
            <a:ext cx="3328416" cy="1264750"/>
          </a:xfrm>
          <a:solidFill>
            <a:schemeClr val="accent4">
              <a:alpha val="80000"/>
            </a:schemeClr>
          </a:solidFill>
        </p:spPr>
        <p:txBody>
          <a:bodyPr lIns="386689" tIns="193341" rIns="386689" bIns="193341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512" indent="-171247">
              <a:defRPr sz="1500">
                <a:solidFill>
                  <a:srgbClr val="FFFFFF"/>
                </a:solidFill>
              </a:defRPr>
            </a:lvl3pPr>
            <a:lvl4pPr marL="513774" indent="-171247">
              <a:defRPr sz="1500">
                <a:solidFill>
                  <a:srgbClr val="FFFFFF"/>
                </a:solidFill>
              </a:defRPr>
            </a:lvl4pPr>
            <a:lvl5pPr marL="742104" indent="-228335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776320"/>
            <a:ext cx="3328416" cy="1264750"/>
          </a:xfrm>
          <a:solidFill>
            <a:schemeClr val="bg2">
              <a:alpha val="80000"/>
            </a:schemeClr>
          </a:solidFill>
        </p:spPr>
        <p:txBody>
          <a:bodyPr lIns="386689" tIns="193341" rIns="386689" bIns="193341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512" indent="-171247">
              <a:defRPr sz="1500">
                <a:solidFill>
                  <a:srgbClr val="FFFFFF"/>
                </a:solidFill>
              </a:defRPr>
            </a:lvl3pPr>
            <a:lvl4pPr marL="513774" indent="-171247">
              <a:defRPr sz="1500">
                <a:solidFill>
                  <a:srgbClr val="FFFFFF"/>
                </a:solidFill>
              </a:defRPr>
            </a:lvl4pPr>
            <a:lvl5pPr marL="742104" indent="-228335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64418565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3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35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45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35" y="3084129"/>
            <a:ext cx="5084065" cy="956942"/>
          </a:xfrm>
          <a:solidFill>
            <a:schemeClr val="accent1">
              <a:alpha val="80000"/>
            </a:schemeClr>
          </a:solidFill>
        </p:spPr>
        <p:txBody>
          <a:bodyPr lIns="386689" tIns="193341" rIns="386689" bIns="193341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512" indent="-171247">
              <a:defRPr sz="1500">
                <a:solidFill>
                  <a:srgbClr val="FFFFFF"/>
                </a:solidFill>
              </a:defRPr>
            </a:lvl3pPr>
            <a:lvl4pPr marL="513774" indent="-171247">
              <a:defRPr sz="1500">
                <a:solidFill>
                  <a:srgbClr val="FFFFFF"/>
                </a:solidFill>
              </a:defRPr>
            </a:lvl4pPr>
            <a:lvl5pPr marL="742104" indent="-228335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70" y="3084129"/>
            <a:ext cx="5084065" cy="956942"/>
          </a:xfrm>
          <a:solidFill>
            <a:schemeClr val="accent4">
              <a:alpha val="80000"/>
            </a:schemeClr>
          </a:solidFill>
        </p:spPr>
        <p:txBody>
          <a:bodyPr lIns="386689" tIns="193341" rIns="386689" bIns="193341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512" indent="-171247">
              <a:defRPr sz="1500">
                <a:solidFill>
                  <a:srgbClr val="FFFFFF"/>
                </a:solidFill>
              </a:defRPr>
            </a:lvl3pPr>
            <a:lvl4pPr marL="513774" indent="-171247">
              <a:defRPr sz="1500">
                <a:solidFill>
                  <a:srgbClr val="FFFFFF"/>
                </a:solidFill>
              </a:defRPr>
            </a:lvl4pPr>
            <a:lvl5pPr marL="742104" indent="-228335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35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70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1445854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3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35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45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35" y="3084129"/>
            <a:ext cx="5084065" cy="956942"/>
          </a:xfrm>
          <a:solidFill>
            <a:schemeClr val="accent1">
              <a:alpha val="80000"/>
            </a:schemeClr>
          </a:solidFill>
        </p:spPr>
        <p:txBody>
          <a:bodyPr lIns="386689" tIns="193341" rIns="386689" bIns="193341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512" indent="-171247">
              <a:defRPr sz="1500">
                <a:solidFill>
                  <a:srgbClr val="FFFFFF"/>
                </a:solidFill>
              </a:defRPr>
            </a:lvl3pPr>
            <a:lvl4pPr marL="513774" indent="-171247">
              <a:defRPr sz="1500">
                <a:solidFill>
                  <a:srgbClr val="FFFFFF"/>
                </a:solidFill>
              </a:defRPr>
            </a:lvl4pPr>
            <a:lvl5pPr marL="742104" indent="-228335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70" y="3084129"/>
            <a:ext cx="5084065" cy="956942"/>
          </a:xfrm>
          <a:solidFill>
            <a:schemeClr val="accent4">
              <a:alpha val="80000"/>
            </a:schemeClr>
          </a:solidFill>
        </p:spPr>
        <p:txBody>
          <a:bodyPr lIns="386689" tIns="193341" rIns="386689" bIns="193341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512" indent="-171247">
              <a:defRPr sz="1500">
                <a:solidFill>
                  <a:srgbClr val="FFFFFF"/>
                </a:solidFill>
              </a:defRPr>
            </a:lvl3pPr>
            <a:lvl4pPr marL="513774" indent="-171247">
              <a:defRPr sz="1500">
                <a:solidFill>
                  <a:srgbClr val="FFFFFF"/>
                </a:solidFill>
              </a:defRPr>
            </a:lvl4pPr>
            <a:lvl5pPr marL="742104" indent="-228335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35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70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443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79513317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3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421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4" y="163982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45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8" y="163982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68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82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90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3" y="163982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421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4" y="315358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45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8" y="315358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68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8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90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3" y="315358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421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4" y="466733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45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8" y="466733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68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3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90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3" y="466733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89553215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3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421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4" y="163982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45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8" y="163982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68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82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90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3" y="163982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421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4" y="315358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45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8" y="315358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68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8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90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3" y="315358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421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4" y="466733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45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8" y="466733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68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3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90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3" y="466733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3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006667000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3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421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51" y="163982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5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68" y="163982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97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83" y="163982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421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51" y="315358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5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68" y="315358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97" y="315354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83" y="315358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421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51" y="466733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5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68" y="466733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97" y="4667303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83" y="466733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3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75855616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3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421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51" y="163982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5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68" y="163982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97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83" y="163982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421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51" y="315358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5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68" y="315358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97" y="315354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83" y="315358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421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51" y="466733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5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68" y="466733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97" y="4667303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83" y="466733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51324739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3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421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51" y="163982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5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68" y="163982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97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83" y="163982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421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51" y="388661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59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68" y="388661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97" y="388657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83" y="388661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3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14052812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3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421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51" y="163982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5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68" y="163982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97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83" y="163982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421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51" y="388661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59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68" y="388661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97" y="388657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83" y="388661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768374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620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31" indent="-152131">
              <a:buFont typeface="Arial" panose="020B0604020202020204" pitchFamily="34" charset="0"/>
              <a:buChar char="•"/>
              <a:defRPr sz="1500"/>
            </a:lvl2pPr>
            <a:lvl3pPr marL="304263" indent="-152131">
              <a:defRPr sz="1500"/>
            </a:lvl3pPr>
            <a:lvl4pPr marL="532435" indent="-228176">
              <a:defRPr sz="1500"/>
            </a:lvl4pPr>
            <a:lvl5pPr marL="760617" indent="-228176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620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31" indent="-152131">
              <a:buFont typeface="Arial" panose="020B0604020202020204" pitchFamily="34" charset="0"/>
              <a:buChar char="•"/>
              <a:defRPr sz="1500"/>
            </a:lvl2pPr>
            <a:lvl3pPr marL="304263" indent="-152131">
              <a:defRPr sz="1500"/>
            </a:lvl3pPr>
            <a:lvl4pPr marL="532435" indent="-228176">
              <a:defRPr sz="1500"/>
            </a:lvl4pPr>
            <a:lvl5pPr marL="760617" indent="-228176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620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31" indent="-152131">
              <a:buFont typeface="Arial" panose="020B0604020202020204" pitchFamily="34" charset="0"/>
              <a:buChar char="•"/>
              <a:defRPr sz="1500"/>
            </a:lvl2pPr>
            <a:lvl3pPr marL="304263" indent="-152131">
              <a:defRPr sz="1500"/>
            </a:lvl3pPr>
            <a:lvl4pPr marL="532435" indent="-228176">
              <a:defRPr sz="1500"/>
            </a:lvl4pPr>
            <a:lvl5pPr marL="760617" indent="-228176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620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31" indent="-152131">
              <a:buFont typeface="Arial" panose="020B0604020202020204" pitchFamily="34" charset="0"/>
              <a:buChar char="•"/>
              <a:defRPr sz="1500"/>
            </a:lvl2pPr>
            <a:lvl3pPr marL="304263" indent="-152131">
              <a:defRPr sz="1500"/>
            </a:lvl3pPr>
            <a:lvl4pPr marL="532435" indent="-228176">
              <a:defRPr sz="1500"/>
            </a:lvl4pPr>
            <a:lvl5pPr marL="760617" indent="-228176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456812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3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6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409" y="163982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602" y="163982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6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409" y="388661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602" y="388661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3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8812819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3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6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409" y="163982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602" y="163982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6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409" y="388661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602" y="388661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46924438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3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59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423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97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61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35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97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3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82555957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3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59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423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97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61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35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97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61420668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3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35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98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25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61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3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223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8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84767829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3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35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98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25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61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223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8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22682994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4" y="2130430"/>
            <a:ext cx="10363201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2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7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49517358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1780948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4" y="1452419"/>
            <a:ext cx="10363201" cy="4627564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061241888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580653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78" indent="-228578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205" indent="-247626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35" indent="-228578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13" indent="-228578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49406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620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31" indent="-152131">
              <a:buFont typeface="Arial" panose="020B0604020202020204" pitchFamily="34" charset="0"/>
              <a:buChar char="•"/>
              <a:defRPr sz="1500"/>
            </a:lvl2pPr>
            <a:lvl3pPr marL="304263" indent="-152131">
              <a:defRPr sz="1500"/>
            </a:lvl3pPr>
            <a:lvl4pPr marL="532435" indent="-228176">
              <a:defRPr sz="1500"/>
            </a:lvl4pPr>
            <a:lvl5pPr marL="760617" indent="-228176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620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31" indent="-152131">
              <a:buFont typeface="Arial" panose="020B0604020202020204" pitchFamily="34" charset="0"/>
              <a:buChar char="•"/>
              <a:defRPr sz="1500"/>
            </a:lvl2pPr>
            <a:lvl3pPr marL="304263" indent="-152131">
              <a:defRPr sz="1500"/>
            </a:lvl3pPr>
            <a:lvl4pPr marL="532435" indent="-228176">
              <a:defRPr sz="1500"/>
            </a:lvl4pPr>
            <a:lvl5pPr marL="760617" indent="-228176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620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31" indent="-152131">
              <a:buFont typeface="Arial" panose="020B0604020202020204" pitchFamily="34" charset="0"/>
              <a:buChar char="•"/>
              <a:defRPr sz="1500"/>
            </a:lvl2pPr>
            <a:lvl3pPr marL="304263" indent="-152131">
              <a:defRPr sz="1500"/>
            </a:lvl3pPr>
            <a:lvl4pPr marL="532435" indent="-228176">
              <a:defRPr sz="1500"/>
            </a:lvl4pPr>
            <a:lvl5pPr marL="760617" indent="-228176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620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31" indent="-152131">
              <a:buFont typeface="Arial" panose="020B0604020202020204" pitchFamily="34" charset="0"/>
              <a:buChar char="•"/>
              <a:defRPr sz="1500"/>
            </a:lvl2pPr>
            <a:lvl3pPr marL="304263" indent="-152131">
              <a:defRPr sz="1500"/>
            </a:lvl3pPr>
            <a:lvl4pPr marL="532435" indent="-228176">
              <a:defRPr sz="1500"/>
            </a:lvl4pPr>
            <a:lvl5pPr marL="760617" indent="-228176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5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04861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4" y="1452419"/>
            <a:ext cx="10363201" cy="4627564"/>
          </a:xfrm>
        </p:spPr>
        <p:txBody>
          <a:bodyPr numCol="2" spcCol="580653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78" indent="-228578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56" indent="-228578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35" indent="-228578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13" indent="-228578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72333446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452422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2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06045630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219201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1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859975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219203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42" indent="0">
              <a:buNone/>
              <a:defRPr sz="2700" b="1"/>
            </a:lvl2pPr>
            <a:lvl3pPr marL="1219084" indent="0">
              <a:buNone/>
              <a:defRPr sz="2400" b="1"/>
            </a:lvl3pPr>
            <a:lvl4pPr marL="1828623" indent="0">
              <a:buNone/>
              <a:defRPr sz="2100" b="1"/>
            </a:lvl4pPr>
            <a:lvl5pPr marL="2438165" indent="0">
              <a:buNone/>
              <a:defRPr sz="2100" b="1"/>
            </a:lvl5pPr>
            <a:lvl6pPr marL="3047707" indent="0">
              <a:buNone/>
              <a:defRPr sz="2100" b="1"/>
            </a:lvl6pPr>
            <a:lvl7pPr marL="3657249" indent="0">
              <a:buNone/>
              <a:defRPr sz="2100" b="1"/>
            </a:lvl7pPr>
            <a:lvl8pPr marL="4266791" indent="0">
              <a:buNone/>
              <a:defRPr sz="2100" b="1"/>
            </a:lvl8pPr>
            <a:lvl9pPr marL="4876333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560286"/>
            <a:ext cx="5082117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219203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42" indent="0">
              <a:buNone/>
              <a:defRPr sz="2700" b="1"/>
            </a:lvl2pPr>
            <a:lvl3pPr marL="1219084" indent="0">
              <a:buNone/>
              <a:defRPr sz="2400" b="1"/>
            </a:lvl3pPr>
            <a:lvl4pPr marL="1828623" indent="0">
              <a:buNone/>
              <a:defRPr sz="2100" b="1"/>
            </a:lvl4pPr>
            <a:lvl5pPr marL="2438165" indent="0">
              <a:buNone/>
              <a:defRPr sz="2100" b="1"/>
            </a:lvl5pPr>
            <a:lvl6pPr marL="3047707" indent="0">
              <a:buNone/>
              <a:defRPr sz="2100" b="1"/>
            </a:lvl6pPr>
            <a:lvl7pPr marL="3657249" indent="0">
              <a:buNone/>
              <a:defRPr sz="2100" b="1"/>
            </a:lvl7pPr>
            <a:lvl8pPr marL="4266791" indent="0">
              <a:buNone/>
              <a:defRPr sz="2100" b="1"/>
            </a:lvl8pPr>
            <a:lvl9pPr marL="4876333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1560286"/>
            <a:ext cx="5084232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3279505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462287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42" indent="0">
              <a:buNone/>
              <a:defRPr sz="2700" b="1"/>
            </a:lvl2pPr>
            <a:lvl3pPr marL="1219084" indent="0">
              <a:buNone/>
              <a:defRPr sz="2400" b="1"/>
            </a:lvl3pPr>
            <a:lvl4pPr marL="1828623" indent="0">
              <a:buNone/>
              <a:defRPr sz="2100" b="1"/>
            </a:lvl4pPr>
            <a:lvl5pPr marL="2438165" indent="0">
              <a:buNone/>
              <a:defRPr sz="2100" b="1"/>
            </a:lvl5pPr>
            <a:lvl6pPr marL="3047707" indent="0">
              <a:buNone/>
              <a:defRPr sz="2100" b="1"/>
            </a:lvl6pPr>
            <a:lvl7pPr marL="3657249" indent="0">
              <a:buNone/>
              <a:defRPr sz="2100" b="1"/>
            </a:lvl7pPr>
            <a:lvl8pPr marL="4266791" indent="0">
              <a:buNone/>
              <a:defRPr sz="2100" b="1"/>
            </a:lvl8pPr>
            <a:lvl9pPr marL="4876333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803373"/>
            <a:ext cx="5082117" cy="43688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462287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42" indent="0">
              <a:buNone/>
              <a:defRPr sz="2700" b="1"/>
            </a:lvl2pPr>
            <a:lvl3pPr marL="1219084" indent="0">
              <a:buNone/>
              <a:defRPr sz="2400" b="1"/>
            </a:lvl3pPr>
            <a:lvl4pPr marL="1828623" indent="0">
              <a:buNone/>
              <a:defRPr sz="2100" b="1"/>
            </a:lvl4pPr>
            <a:lvl5pPr marL="2438165" indent="0">
              <a:buNone/>
              <a:defRPr sz="2100" b="1"/>
            </a:lvl5pPr>
            <a:lvl6pPr marL="3047707" indent="0">
              <a:buNone/>
              <a:defRPr sz="2100" b="1"/>
            </a:lvl6pPr>
            <a:lvl7pPr marL="3657249" indent="0">
              <a:buNone/>
              <a:defRPr sz="2100" b="1"/>
            </a:lvl7pPr>
            <a:lvl8pPr marL="4266791" indent="0">
              <a:buNone/>
              <a:defRPr sz="2100" b="1"/>
            </a:lvl8pPr>
            <a:lvl9pPr marL="4876333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1803373"/>
            <a:ext cx="5084232" cy="43688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80709095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3120449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81758422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8536825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5" y="0"/>
            <a:ext cx="3063240" cy="3438144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7" y="0"/>
            <a:ext cx="3063240" cy="3438144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5" y="3419856"/>
            <a:ext cx="3063240" cy="3438144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7" y="3419856"/>
            <a:ext cx="3063240" cy="3438144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542841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3"/>
            <a:ext cx="2441448" cy="2295143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8" y="3"/>
            <a:ext cx="2441448" cy="2295143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3"/>
            <a:ext cx="2441448" cy="2295143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4" y="3"/>
            <a:ext cx="2441448" cy="2295143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3"/>
            <a:ext cx="2441448" cy="2295143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33"/>
            <a:ext cx="2441448" cy="2295143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8" y="2281433"/>
            <a:ext cx="2441448" cy="2295143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33"/>
            <a:ext cx="2441448" cy="2295143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4" y="2281433"/>
            <a:ext cx="2441448" cy="2295143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33"/>
            <a:ext cx="2441448" cy="2295143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60"/>
            <a:ext cx="2441448" cy="2295143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7638" y="4562860"/>
            <a:ext cx="2441448" cy="2295143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276" y="4562860"/>
            <a:ext cx="2441448" cy="2295143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12914" y="4562860"/>
            <a:ext cx="2441448" cy="2295143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60"/>
            <a:ext cx="2441448" cy="2295143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1958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620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31" indent="-152131">
              <a:buFont typeface="Arial" panose="020B0604020202020204" pitchFamily="34" charset="0"/>
              <a:buChar char="•"/>
              <a:defRPr sz="1500"/>
            </a:lvl2pPr>
            <a:lvl3pPr marL="304263" indent="-152131">
              <a:defRPr sz="1500"/>
            </a:lvl3pPr>
            <a:lvl4pPr marL="532435" indent="-228176">
              <a:defRPr sz="1500"/>
            </a:lvl4pPr>
            <a:lvl5pPr marL="760617" indent="-228176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620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31" indent="-152131">
              <a:buFont typeface="Arial" panose="020B0604020202020204" pitchFamily="34" charset="0"/>
              <a:buChar char="•"/>
              <a:defRPr sz="1500"/>
            </a:lvl2pPr>
            <a:lvl3pPr marL="304263" indent="-152131">
              <a:defRPr sz="1500"/>
            </a:lvl3pPr>
            <a:lvl4pPr marL="532435" indent="-228176">
              <a:defRPr sz="1500"/>
            </a:lvl4pPr>
            <a:lvl5pPr marL="760617" indent="-228176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620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31" indent="-152131">
              <a:buFont typeface="Arial" panose="020B0604020202020204" pitchFamily="34" charset="0"/>
              <a:buChar char="•"/>
              <a:defRPr sz="1500"/>
            </a:lvl2pPr>
            <a:lvl3pPr marL="304263" indent="-152131">
              <a:defRPr sz="1500"/>
            </a:lvl3pPr>
            <a:lvl4pPr marL="532435" indent="-228176">
              <a:defRPr sz="1500"/>
            </a:lvl4pPr>
            <a:lvl5pPr marL="760617" indent="-228176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1045806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8257" cy="1728216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8" y="0"/>
            <a:ext cx="2048257" cy="1728216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498" y="0"/>
            <a:ext cx="2048257" cy="1728216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8" y="0"/>
            <a:ext cx="2048257" cy="1728216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3" y="0"/>
            <a:ext cx="2048257" cy="1728216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5" y="0"/>
            <a:ext cx="2048257" cy="1728216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09928"/>
            <a:ext cx="2048257" cy="1728216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8" y="1709928"/>
            <a:ext cx="2048257" cy="1728216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498" y="1709928"/>
            <a:ext cx="2048257" cy="1728216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8" y="1709928"/>
            <a:ext cx="2048257" cy="1728216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3" y="1709928"/>
            <a:ext cx="2048257" cy="1728216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5" y="1709928"/>
            <a:ext cx="2048257" cy="1728216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419856"/>
            <a:ext cx="2048257" cy="1728216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8" y="3419856"/>
            <a:ext cx="2048257" cy="1728216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498" y="3419856"/>
            <a:ext cx="2048257" cy="1728216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8" y="3419856"/>
            <a:ext cx="2048257" cy="1728216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3" y="3419856"/>
            <a:ext cx="2048257" cy="1728216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5" y="3419856"/>
            <a:ext cx="2048257" cy="1728216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129784"/>
            <a:ext cx="2048257" cy="1728216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8" y="5129784"/>
            <a:ext cx="2048257" cy="1728216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498" y="5129784"/>
            <a:ext cx="2048257" cy="1728216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8" y="5129784"/>
            <a:ext cx="2048257" cy="1728216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3" y="5129784"/>
            <a:ext cx="2048257" cy="1728216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5" y="5129784"/>
            <a:ext cx="2048257" cy="1728216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265352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85" indent="-152385">
              <a:buFont typeface="Arial" panose="020B0604020202020204" pitchFamily="34" charset="0"/>
              <a:buChar char="•"/>
              <a:defRPr sz="1400"/>
            </a:lvl2pPr>
            <a:lvl3pPr marL="304771" indent="-152385">
              <a:defRPr sz="1400"/>
            </a:lvl3pPr>
            <a:lvl4pPr marL="533349" indent="-228578">
              <a:defRPr sz="1400"/>
            </a:lvl4pPr>
            <a:lvl5pPr marL="761927" indent="-228578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85" indent="-152385">
              <a:buFont typeface="Arial" panose="020B0604020202020204" pitchFamily="34" charset="0"/>
              <a:buChar char="•"/>
              <a:defRPr sz="1400"/>
            </a:lvl2pPr>
            <a:lvl3pPr marL="304771" indent="-152385">
              <a:defRPr sz="1400"/>
            </a:lvl3pPr>
            <a:lvl4pPr marL="533349" indent="-228578">
              <a:defRPr sz="1400"/>
            </a:lvl4pPr>
            <a:lvl5pPr marL="761927" indent="-228578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85" indent="-152385">
              <a:buFont typeface="Arial" panose="020B0604020202020204" pitchFamily="34" charset="0"/>
              <a:buChar char="•"/>
              <a:defRPr sz="1400"/>
            </a:lvl2pPr>
            <a:lvl3pPr marL="304771" indent="-152385">
              <a:defRPr sz="1400"/>
            </a:lvl3pPr>
            <a:lvl4pPr marL="533349" indent="-228578">
              <a:defRPr sz="1400"/>
            </a:lvl4pPr>
            <a:lvl5pPr marL="761927" indent="-228578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85" indent="-152385">
              <a:buFont typeface="Arial" panose="020B0604020202020204" pitchFamily="34" charset="0"/>
              <a:buChar char="•"/>
              <a:defRPr sz="1400"/>
            </a:lvl2pPr>
            <a:lvl3pPr marL="304771" indent="-152385">
              <a:defRPr sz="1400"/>
            </a:lvl3pPr>
            <a:lvl4pPr marL="533349" indent="-228578">
              <a:defRPr sz="1400"/>
            </a:lvl4pPr>
            <a:lvl5pPr marL="761927" indent="-228578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54467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85" indent="-152385">
              <a:buFont typeface="Arial" panose="020B0604020202020204" pitchFamily="34" charset="0"/>
              <a:buChar char="•"/>
              <a:defRPr sz="1400"/>
            </a:lvl2pPr>
            <a:lvl3pPr marL="304771" indent="-152385">
              <a:defRPr sz="1400"/>
            </a:lvl3pPr>
            <a:lvl4pPr marL="533349" indent="-228578">
              <a:defRPr sz="1400"/>
            </a:lvl4pPr>
            <a:lvl5pPr marL="761927" indent="-228578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85" indent="-152385">
              <a:buFont typeface="Arial" panose="020B0604020202020204" pitchFamily="34" charset="0"/>
              <a:buChar char="•"/>
              <a:defRPr sz="1400"/>
            </a:lvl2pPr>
            <a:lvl3pPr marL="304771" indent="-152385">
              <a:defRPr sz="1400"/>
            </a:lvl3pPr>
            <a:lvl4pPr marL="533349" indent="-228578">
              <a:defRPr sz="1400"/>
            </a:lvl4pPr>
            <a:lvl5pPr marL="761927" indent="-228578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85" indent="-152385">
              <a:buFont typeface="Arial" panose="020B0604020202020204" pitchFamily="34" charset="0"/>
              <a:buChar char="•"/>
              <a:defRPr sz="1400"/>
            </a:lvl2pPr>
            <a:lvl3pPr marL="304771" indent="-152385">
              <a:defRPr sz="1400"/>
            </a:lvl3pPr>
            <a:lvl4pPr marL="533349" indent="-228578">
              <a:defRPr sz="1400"/>
            </a:lvl4pPr>
            <a:lvl5pPr marL="761927" indent="-228578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85" indent="-152385">
              <a:buFont typeface="Arial" panose="020B0604020202020204" pitchFamily="34" charset="0"/>
              <a:buChar char="•"/>
              <a:defRPr sz="1400"/>
            </a:lvl2pPr>
            <a:lvl3pPr marL="304771" indent="-152385">
              <a:defRPr sz="1400"/>
            </a:lvl3pPr>
            <a:lvl4pPr marL="533349" indent="-228578">
              <a:defRPr sz="1400"/>
            </a:lvl4pPr>
            <a:lvl5pPr marL="761927" indent="-228578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147615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85" indent="-152385">
              <a:buFont typeface="Arial" panose="020B0604020202020204" pitchFamily="34" charset="0"/>
              <a:buChar char="•"/>
              <a:defRPr sz="1400"/>
            </a:lvl2pPr>
            <a:lvl3pPr marL="304771" indent="-152385">
              <a:defRPr sz="1400"/>
            </a:lvl3pPr>
            <a:lvl4pPr marL="533349" indent="-228578">
              <a:defRPr sz="1400"/>
            </a:lvl4pPr>
            <a:lvl5pPr marL="761927" indent="-228578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85" indent="-152385">
              <a:buFont typeface="Arial" panose="020B0604020202020204" pitchFamily="34" charset="0"/>
              <a:buChar char="•"/>
              <a:defRPr sz="1400"/>
            </a:lvl2pPr>
            <a:lvl3pPr marL="304771" indent="-152385">
              <a:defRPr sz="1400"/>
            </a:lvl3pPr>
            <a:lvl4pPr marL="533349" indent="-228578">
              <a:defRPr sz="1400"/>
            </a:lvl4pPr>
            <a:lvl5pPr marL="761927" indent="-228578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85" indent="-152385">
              <a:buFont typeface="Arial" panose="020B0604020202020204" pitchFamily="34" charset="0"/>
              <a:buChar char="•"/>
              <a:defRPr sz="1400"/>
            </a:lvl2pPr>
            <a:lvl3pPr marL="304771" indent="-152385">
              <a:defRPr sz="1400"/>
            </a:lvl3pPr>
            <a:lvl4pPr marL="533349" indent="-228578">
              <a:defRPr sz="1400"/>
            </a:lvl4pPr>
            <a:lvl5pPr marL="761927" indent="-228578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73170598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85" indent="-152385">
              <a:buFont typeface="Arial" panose="020B0604020202020204" pitchFamily="34" charset="0"/>
              <a:buChar char="•"/>
              <a:defRPr sz="1400"/>
            </a:lvl2pPr>
            <a:lvl3pPr marL="304771" indent="-152385">
              <a:defRPr sz="1400"/>
            </a:lvl3pPr>
            <a:lvl4pPr marL="533349" indent="-228578">
              <a:defRPr sz="1400"/>
            </a:lvl4pPr>
            <a:lvl5pPr marL="761927" indent="-228578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85" indent="-152385">
              <a:buFont typeface="Arial" panose="020B0604020202020204" pitchFamily="34" charset="0"/>
              <a:buChar char="•"/>
              <a:defRPr sz="1400"/>
            </a:lvl2pPr>
            <a:lvl3pPr marL="304771" indent="-152385">
              <a:defRPr sz="1400"/>
            </a:lvl3pPr>
            <a:lvl4pPr marL="533349" indent="-228578">
              <a:defRPr sz="1400"/>
            </a:lvl4pPr>
            <a:lvl5pPr marL="761927" indent="-228578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85" indent="-152385">
              <a:buFont typeface="Arial" panose="020B0604020202020204" pitchFamily="34" charset="0"/>
              <a:buChar char="•"/>
              <a:defRPr sz="1400"/>
            </a:lvl2pPr>
            <a:lvl3pPr marL="304771" indent="-152385">
              <a:defRPr sz="1400"/>
            </a:lvl3pPr>
            <a:lvl4pPr marL="533349" indent="-228578">
              <a:defRPr sz="1400"/>
            </a:lvl4pPr>
            <a:lvl5pPr marL="761927" indent="-228578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82446008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85" indent="-152385">
              <a:buFont typeface="Arial" panose="020B0604020202020204" pitchFamily="34" charset="0"/>
              <a:buChar char="•"/>
              <a:defRPr sz="1400"/>
            </a:lvl2pPr>
            <a:lvl3pPr marL="304771" indent="-152385">
              <a:defRPr sz="1400"/>
            </a:lvl3pPr>
            <a:lvl4pPr marL="533349" indent="-228578">
              <a:defRPr sz="1400"/>
            </a:lvl4pPr>
            <a:lvl5pPr marL="761927" indent="-228578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85" indent="-152385">
              <a:buFont typeface="Arial" panose="020B0604020202020204" pitchFamily="34" charset="0"/>
              <a:buChar char="•"/>
              <a:defRPr sz="1400"/>
            </a:lvl2pPr>
            <a:lvl3pPr marL="304771" indent="-152385">
              <a:defRPr sz="1400"/>
            </a:lvl3pPr>
            <a:lvl4pPr marL="533349" indent="-228578">
              <a:defRPr sz="1400"/>
            </a:lvl4pPr>
            <a:lvl5pPr marL="761927" indent="-228578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9674280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85" indent="-152385">
              <a:buFont typeface="Arial" panose="020B0604020202020204" pitchFamily="34" charset="0"/>
              <a:buChar char="•"/>
              <a:defRPr sz="1400"/>
            </a:lvl2pPr>
            <a:lvl3pPr marL="304771" indent="-152385">
              <a:defRPr sz="1400"/>
            </a:lvl3pPr>
            <a:lvl4pPr marL="533349" indent="-228578">
              <a:defRPr sz="1400"/>
            </a:lvl4pPr>
            <a:lvl5pPr marL="761927" indent="-228578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85" indent="-152385">
              <a:buFont typeface="Arial" panose="020B0604020202020204" pitchFamily="34" charset="0"/>
              <a:buChar char="•"/>
              <a:defRPr sz="1400"/>
            </a:lvl2pPr>
            <a:lvl3pPr marL="304771" indent="-152385">
              <a:defRPr sz="1400"/>
            </a:lvl3pPr>
            <a:lvl4pPr marL="533349" indent="-228578">
              <a:defRPr sz="1400"/>
            </a:lvl4pPr>
            <a:lvl5pPr marL="761927" indent="-228578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66350928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6687086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62355014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35692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620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31" indent="-152131">
              <a:buFont typeface="Arial" panose="020B0604020202020204" pitchFamily="34" charset="0"/>
              <a:buChar char="•"/>
              <a:defRPr sz="1500"/>
            </a:lvl2pPr>
            <a:lvl3pPr marL="304263" indent="-152131">
              <a:defRPr sz="1500"/>
            </a:lvl3pPr>
            <a:lvl4pPr marL="532435" indent="-228176">
              <a:defRPr sz="1500"/>
            </a:lvl4pPr>
            <a:lvl5pPr marL="760617" indent="-228176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620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31" indent="-152131">
              <a:buFont typeface="Arial" panose="020B0604020202020204" pitchFamily="34" charset="0"/>
              <a:buChar char="•"/>
              <a:defRPr sz="1500"/>
            </a:lvl2pPr>
            <a:lvl3pPr marL="304263" indent="-152131">
              <a:defRPr sz="1500"/>
            </a:lvl3pPr>
            <a:lvl4pPr marL="532435" indent="-228176">
              <a:defRPr sz="1500"/>
            </a:lvl4pPr>
            <a:lvl5pPr marL="760617" indent="-228176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620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31" indent="-152131">
              <a:buFont typeface="Arial" panose="020B0604020202020204" pitchFamily="34" charset="0"/>
              <a:buChar char="•"/>
              <a:defRPr sz="1500"/>
            </a:lvl2pPr>
            <a:lvl3pPr marL="304263" indent="-152131">
              <a:defRPr sz="1500"/>
            </a:lvl3pPr>
            <a:lvl4pPr marL="532435" indent="-228176">
              <a:defRPr sz="1500"/>
            </a:lvl4pPr>
            <a:lvl5pPr marL="760617" indent="-228176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5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06765118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9835509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4019850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098135832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6"/>
          </a:xfrm>
        </p:spPr>
        <p:txBody>
          <a:bodyPr/>
          <a:lstStyle>
            <a:lvl1pPr marL="0" indent="0">
              <a:buNone/>
              <a:defRPr sz="14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311087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6"/>
          </a:xfrm>
        </p:spPr>
        <p:txBody>
          <a:bodyPr/>
          <a:lstStyle>
            <a:lvl1pPr marL="0" indent="0">
              <a:buNone/>
              <a:defRPr sz="14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93360642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82821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7135302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677768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23110977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090557"/>
            <a:ext cx="2441448" cy="1572556"/>
          </a:xfrm>
          <a:solidFill>
            <a:schemeClr val="accent1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090557"/>
            <a:ext cx="2441448" cy="1572556"/>
          </a:xfrm>
          <a:solidFill>
            <a:schemeClr val="accent3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090557"/>
            <a:ext cx="2441448" cy="1572556"/>
          </a:xfrm>
          <a:solidFill>
            <a:schemeClr val="accent5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090557"/>
            <a:ext cx="2441448" cy="1572556"/>
          </a:xfrm>
          <a:solidFill>
            <a:schemeClr val="bg2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5104752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54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65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54" y="4980620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31" indent="-152131">
              <a:buFont typeface="Arial" panose="020B0604020202020204" pitchFamily="34" charset="0"/>
              <a:buChar char="•"/>
              <a:defRPr sz="1500"/>
            </a:lvl2pPr>
            <a:lvl3pPr marL="304263" indent="-152131">
              <a:defRPr sz="1500"/>
            </a:lvl3pPr>
            <a:lvl4pPr marL="532435" indent="-228176">
              <a:defRPr sz="1500"/>
            </a:lvl4pPr>
            <a:lvl5pPr marL="760617" indent="-228176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65" y="4980620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31" indent="-152131">
              <a:buFont typeface="Arial" panose="020B0604020202020204" pitchFamily="34" charset="0"/>
              <a:buChar char="•"/>
              <a:defRPr sz="1500"/>
            </a:lvl2pPr>
            <a:lvl3pPr marL="304263" indent="-152131">
              <a:defRPr sz="1500"/>
            </a:lvl3pPr>
            <a:lvl4pPr marL="532435" indent="-228176">
              <a:defRPr sz="1500"/>
            </a:lvl4pPr>
            <a:lvl5pPr marL="760617" indent="-228176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0632918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090557"/>
            <a:ext cx="2441448" cy="1572556"/>
          </a:xfrm>
          <a:solidFill>
            <a:schemeClr val="accent1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090557"/>
            <a:ext cx="2441448" cy="1572556"/>
          </a:xfrm>
          <a:solidFill>
            <a:schemeClr val="accent3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090557"/>
            <a:ext cx="2441448" cy="1572556"/>
          </a:xfrm>
          <a:solidFill>
            <a:schemeClr val="accent5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090557"/>
            <a:ext cx="2441448" cy="1572556"/>
          </a:xfrm>
          <a:solidFill>
            <a:schemeClr val="bg2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07723255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398363"/>
            <a:ext cx="3328416" cy="1264750"/>
          </a:xfrm>
          <a:solidFill>
            <a:schemeClr val="accent1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398363"/>
            <a:ext cx="3328416" cy="1264750"/>
          </a:xfrm>
          <a:solidFill>
            <a:schemeClr val="accent4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398363"/>
            <a:ext cx="3328416" cy="1264750"/>
          </a:xfrm>
          <a:solidFill>
            <a:schemeClr val="bg2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07350948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398363"/>
            <a:ext cx="3328416" cy="1264750"/>
          </a:xfrm>
          <a:solidFill>
            <a:schemeClr val="accent1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398363"/>
            <a:ext cx="3328416" cy="1264750"/>
          </a:xfrm>
          <a:solidFill>
            <a:schemeClr val="accent4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398363"/>
            <a:ext cx="3328416" cy="1264750"/>
          </a:xfrm>
          <a:solidFill>
            <a:schemeClr val="bg2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44288361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4706170"/>
            <a:ext cx="5084065" cy="956942"/>
          </a:xfrm>
          <a:solidFill>
            <a:schemeClr val="accent1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4706170"/>
            <a:ext cx="5084065" cy="956942"/>
          </a:xfrm>
          <a:solidFill>
            <a:schemeClr val="accent4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08634226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4706170"/>
            <a:ext cx="5084065" cy="956942"/>
          </a:xfrm>
          <a:solidFill>
            <a:schemeClr val="accent1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4706170"/>
            <a:ext cx="5084065" cy="956942"/>
          </a:xfrm>
          <a:solidFill>
            <a:schemeClr val="accent4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178063564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468514"/>
            <a:ext cx="2441448" cy="1572556"/>
          </a:xfrm>
          <a:solidFill>
            <a:schemeClr val="accent1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468514"/>
            <a:ext cx="2441448" cy="1572556"/>
          </a:xfrm>
          <a:solidFill>
            <a:schemeClr val="accent3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468514"/>
            <a:ext cx="2441448" cy="1572556"/>
          </a:xfrm>
          <a:solidFill>
            <a:schemeClr val="accent5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468514"/>
            <a:ext cx="2441448" cy="1572556"/>
          </a:xfrm>
          <a:solidFill>
            <a:schemeClr val="bg2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1175002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468514"/>
            <a:ext cx="2441448" cy="1572556"/>
          </a:xfrm>
          <a:solidFill>
            <a:schemeClr val="accent1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468514"/>
            <a:ext cx="2441448" cy="1572556"/>
          </a:xfrm>
          <a:solidFill>
            <a:schemeClr val="accent3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468514"/>
            <a:ext cx="2441448" cy="1572556"/>
          </a:xfrm>
          <a:solidFill>
            <a:schemeClr val="accent5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468514"/>
            <a:ext cx="2441448" cy="1572556"/>
          </a:xfrm>
          <a:solidFill>
            <a:schemeClr val="bg2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86416575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776320"/>
            <a:ext cx="3328416" cy="1264750"/>
          </a:xfrm>
          <a:solidFill>
            <a:schemeClr val="accent1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776320"/>
            <a:ext cx="3328416" cy="1264750"/>
          </a:xfrm>
          <a:solidFill>
            <a:schemeClr val="accent4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776320"/>
            <a:ext cx="3328416" cy="1264750"/>
          </a:xfrm>
          <a:solidFill>
            <a:schemeClr val="bg2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020594785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776320"/>
            <a:ext cx="3328416" cy="1264750"/>
          </a:xfrm>
          <a:solidFill>
            <a:schemeClr val="accent1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776320"/>
            <a:ext cx="3328416" cy="1264750"/>
          </a:xfrm>
          <a:solidFill>
            <a:schemeClr val="accent4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776320"/>
            <a:ext cx="3328416" cy="1264750"/>
          </a:xfrm>
          <a:solidFill>
            <a:schemeClr val="bg2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9483119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3084129"/>
            <a:ext cx="5084065" cy="956942"/>
          </a:xfrm>
          <a:solidFill>
            <a:schemeClr val="accent1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3084129"/>
            <a:ext cx="5084065" cy="956942"/>
          </a:xfrm>
          <a:solidFill>
            <a:schemeClr val="accent4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64821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54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65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54" y="4980620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31" indent="-152131">
              <a:buFont typeface="Arial" panose="020B0604020202020204" pitchFamily="34" charset="0"/>
              <a:buChar char="•"/>
              <a:defRPr sz="1500"/>
            </a:lvl2pPr>
            <a:lvl3pPr marL="304263" indent="-152131">
              <a:defRPr sz="1500"/>
            </a:lvl3pPr>
            <a:lvl4pPr marL="532435" indent="-228176">
              <a:defRPr sz="1500"/>
            </a:lvl4pPr>
            <a:lvl5pPr marL="760617" indent="-228176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65" y="4980620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31" indent="-152131">
              <a:buFont typeface="Arial" panose="020B0604020202020204" pitchFamily="34" charset="0"/>
              <a:buChar char="•"/>
              <a:defRPr sz="1500"/>
            </a:lvl2pPr>
            <a:lvl3pPr marL="304263" indent="-152131">
              <a:defRPr sz="1500"/>
            </a:lvl3pPr>
            <a:lvl4pPr marL="532435" indent="-228176">
              <a:defRPr sz="1500"/>
            </a:lvl4pPr>
            <a:lvl5pPr marL="760617" indent="-228176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5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10990013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3084129"/>
            <a:ext cx="5084065" cy="956942"/>
          </a:xfrm>
          <a:solidFill>
            <a:schemeClr val="accent1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3084129"/>
            <a:ext cx="5084065" cy="956942"/>
          </a:xfrm>
          <a:solidFill>
            <a:schemeClr val="accent4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70728245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4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3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8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6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8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3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4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3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8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6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8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3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4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3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8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8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3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73357378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4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3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8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6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8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3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4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3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8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6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8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3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4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3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8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8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3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17488143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15354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20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7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6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5" y="4667303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51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53180177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15354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20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7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6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5" y="4667303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51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45022642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88657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83807972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88657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34226823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6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7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71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6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7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71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28738977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6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7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71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6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7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71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77002935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7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91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5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30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6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757161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335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335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335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335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9005393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7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91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5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30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6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68796349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6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1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57669440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6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1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76523672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1" y="2125982"/>
            <a:ext cx="10363200" cy="31605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1" y="3840482"/>
            <a:ext cx="8534400" cy="1850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5703397"/>
      </p:ext>
    </p:extLst>
  </p:cSld>
  <p:clrMapOvr>
    <a:masterClrMapping/>
  </p:clrMapOvr>
  <p:transition spd="slow">
    <p:fade/>
  </p:transition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5953" y="216473"/>
            <a:ext cx="10920096" cy="662948"/>
          </a:xfrm>
        </p:spPr>
        <p:txBody>
          <a:bodyPr lIns="0" tIns="0" rIns="0" bIns="0"/>
          <a:lstStyle>
            <a:lvl1pPr>
              <a:defRPr sz="43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78125" y="2289992"/>
            <a:ext cx="10435756" cy="385435"/>
          </a:xfrm>
        </p:spPr>
        <p:txBody>
          <a:bodyPr lIns="0" tIns="0" rIns="0" bIns="0"/>
          <a:lstStyle>
            <a:lvl1pPr>
              <a:defRPr sz="25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7440625"/>
      </p:ext>
    </p:extLst>
  </p:cSld>
  <p:clrMapOvr>
    <a:masterClrMapping/>
  </p:clrMapOvr>
  <p:transition spd="slow">
    <p:fade/>
  </p:transition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5953" y="216473"/>
            <a:ext cx="10920096" cy="662948"/>
          </a:xfrm>
        </p:spPr>
        <p:txBody>
          <a:bodyPr lIns="0" tIns="0" rIns="0" bIns="0"/>
          <a:lstStyle>
            <a:lvl1pPr>
              <a:defRPr sz="43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2" y="1577342"/>
            <a:ext cx="5303520" cy="1850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42"/>
            <a:ext cx="5303520" cy="1850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3293259"/>
      </p:ext>
    </p:extLst>
  </p:cSld>
  <p:clrMapOvr>
    <a:masterClrMapping/>
  </p:clrMapOvr>
  <p:transition spd="slow">
    <p:fade/>
  </p:transition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5953" y="216473"/>
            <a:ext cx="10920096" cy="662948"/>
          </a:xfrm>
        </p:spPr>
        <p:txBody>
          <a:bodyPr lIns="0" tIns="0" rIns="0" bIns="0"/>
          <a:lstStyle>
            <a:lvl1pPr>
              <a:defRPr sz="43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574071"/>
      </p:ext>
    </p:extLst>
  </p:cSld>
  <p:clrMapOvr>
    <a:masterClrMapping/>
  </p:clrMapOvr>
  <p:transition spd="slow">
    <p:fade/>
  </p:transition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2774757"/>
      </p:ext>
    </p:extLst>
  </p:cSld>
  <p:clrMapOvr>
    <a:masterClrMapping/>
  </p:clrMapOvr>
  <p:transition spd="slow">
    <p:fade/>
  </p:transition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609602" y="6377942"/>
            <a:ext cx="2804160" cy="292388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145281" y="6377940"/>
            <a:ext cx="3901440" cy="292388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778240" y="6377940"/>
            <a:ext cx="2804160" cy="2923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2622384"/>
      </p:ext>
    </p:extLst>
  </p:cSld>
  <p:clrMapOvr>
    <a:masterClrMapping/>
  </p:clrMapOvr>
  <p:transition spd="slow">
    <p:fade/>
  </p:transition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F06B5-2BD9-4480-B2C1-55C25B1DD77B}" type="datetimeFigureOut">
              <a:rPr lang="ru-RU" smtClean="0"/>
              <a:pPr/>
              <a:t>01.03.2021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8E4BD-99C1-4AD1-880A-83C64C2F1C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370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5955" y="216474"/>
            <a:ext cx="10920094" cy="661720"/>
          </a:xfrm>
        </p:spPr>
        <p:txBody>
          <a:bodyPr lIns="0" tIns="0" rIns="0" bIns="0"/>
          <a:lstStyle>
            <a:lvl1pPr>
              <a:defRPr sz="4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53" y="1577339"/>
            <a:ext cx="530352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932" y="1577339"/>
            <a:ext cx="530352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4145280" y="6377952"/>
            <a:ext cx="3901440" cy="293148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609599" y="6377952"/>
            <a:ext cx="2804161" cy="293148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8778240" y="6377952"/>
            <a:ext cx="2804161" cy="293148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5080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335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335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335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335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445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204599549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F06B5-2BD9-4480-B2C1-55C25B1DD77B}" type="datetimeFigureOut">
              <a:rPr lang="ru-RU" smtClean="0"/>
              <a:pPr/>
              <a:t>01.03.2021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8E4BD-99C1-4AD1-880A-83C64C2F1C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006566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F06B5-2BD9-4480-B2C1-55C25B1DD77B}" type="datetimeFigureOut">
              <a:rPr lang="ru-RU" smtClean="0"/>
              <a:pPr/>
              <a:t>01.03.2021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8E4BD-99C1-4AD1-880A-83C64C2F1C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0438141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F06B5-2BD9-4480-B2C1-55C25B1DD77B}" type="datetimeFigureOut">
              <a:rPr lang="ru-RU" smtClean="0"/>
              <a:pPr/>
              <a:t>01.03.2021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8E4BD-99C1-4AD1-880A-83C64C2F1C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284578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F06B5-2BD9-4480-B2C1-55C25B1DD77B}" type="datetimeFigureOut">
              <a:rPr lang="ru-RU" smtClean="0"/>
              <a:pPr/>
              <a:t>01.03.2021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8E4BD-99C1-4AD1-880A-83C64C2F1C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6902373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F06B5-2BD9-4480-B2C1-55C25B1DD77B}" type="datetimeFigureOut">
              <a:rPr lang="ru-RU" smtClean="0"/>
              <a:pPr/>
              <a:t>01.03.2021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8E4BD-99C1-4AD1-880A-83C64C2F1C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541166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F06B5-2BD9-4480-B2C1-55C25B1DD77B}" type="datetimeFigureOut">
              <a:rPr lang="ru-RU" smtClean="0"/>
              <a:pPr/>
              <a:t>01.03.2021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8E4BD-99C1-4AD1-880A-83C64C2F1C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1987305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F06B5-2BD9-4480-B2C1-55C25B1DD77B}" type="datetimeFigureOut">
              <a:rPr lang="ru-RU" smtClean="0"/>
              <a:pPr/>
              <a:t>01.03.2021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8E4BD-99C1-4AD1-880A-83C64C2F1C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98938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F06B5-2BD9-4480-B2C1-55C25B1DD77B}" type="datetimeFigureOut">
              <a:rPr lang="ru-RU" smtClean="0"/>
              <a:pPr/>
              <a:t>01.03.2021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8E4BD-99C1-4AD1-880A-83C64C2F1C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1686050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F06B5-2BD9-4480-B2C1-55C25B1DD77B}" type="datetimeFigureOut">
              <a:rPr lang="ru-RU" smtClean="0"/>
              <a:pPr/>
              <a:t>01.03.2021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8E4BD-99C1-4AD1-880A-83C64C2F1C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5672229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F06B5-2BD9-4480-B2C1-55C25B1DD77B}" type="datetimeFigureOut">
              <a:rPr lang="ru-RU" smtClean="0"/>
              <a:pPr/>
              <a:t>01.03.2021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8E4BD-99C1-4AD1-880A-83C64C2F1C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06147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335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335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335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74276291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6" y="279965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72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72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72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6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5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8481405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3" y="2125988"/>
            <a:ext cx="10363199" cy="31547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4" y="3840480"/>
            <a:ext cx="8534400" cy="2769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DA5A60C5-4040-4ACC-AEF8-4D751DCDEF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45503" y="6378576"/>
            <a:ext cx="3900995" cy="276225"/>
          </a:xfrm>
        </p:spPr>
        <p:txBody>
          <a:bodyPr/>
          <a:lstStyle>
            <a:lvl1pPr algn="ctr" defTabSz="91440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0B3B3776-6511-42A7-A609-D377BDB72A1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09680" y="6378576"/>
            <a:ext cx="2803890" cy="276225"/>
          </a:xfrm>
        </p:spPr>
        <p:txBody>
          <a:bodyPr/>
          <a:lstStyle>
            <a:lvl1pPr algn="l" defTabSz="91440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BBCB3E43-8986-4213-8929-C0E27524EBB2}" type="datetimeFigureOut">
              <a:rPr lang="en-US"/>
              <a:pPr>
                <a:defRPr/>
              </a:pPr>
              <a:t>3/1/2021</a:t>
            </a:fld>
            <a:endParaRPr lang="en-US"/>
          </a:p>
        </p:txBody>
      </p:sp>
      <p:sp>
        <p:nvSpPr>
          <p:cNvPr id="6" name="Holder 6">
            <a:extLst>
              <a:ext uri="{FF2B5EF4-FFF2-40B4-BE49-F238E27FC236}">
                <a16:creationId xmlns:a16="http://schemas.microsoft.com/office/drawing/2014/main" id="{6AA5C0F3-CE96-4DFD-BE6C-6965C43CD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8431" y="6378576"/>
            <a:ext cx="2803890" cy="276225"/>
          </a:xfrm>
        </p:spPr>
        <p:txBody>
          <a:bodyPr/>
          <a:lstStyle>
            <a:lvl1pPr defTabSz="914400">
              <a:defRPr sz="1800">
                <a:latin typeface="Arial" panose="020B0604020202020204" pitchFamily="34" charset="0"/>
              </a:defRPr>
            </a:lvl1pPr>
          </a:lstStyle>
          <a:p>
            <a:fld id="{49975955-2C72-436A-BACC-CBA6F5D9A84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96156670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5961" y="216485"/>
            <a:ext cx="10920096" cy="569387"/>
          </a:xfrm>
        </p:spPr>
        <p:txBody>
          <a:bodyPr/>
          <a:lstStyle>
            <a:lvl1pPr>
              <a:defRPr sz="37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78134" y="2289999"/>
            <a:ext cx="10435755" cy="338554"/>
          </a:xfrm>
        </p:spPr>
        <p:txBody>
          <a:bodyPr/>
          <a:lstStyle>
            <a:lvl1pPr>
              <a:defRPr sz="22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A4C8FD43-A521-485E-84CC-50A7F9217C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45503" y="6378576"/>
            <a:ext cx="3900995" cy="276225"/>
          </a:xfrm>
        </p:spPr>
        <p:txBody>
          <a:bodyPr/>
          <a:lstStyle>
            <a:lvl1pPr algn="ctr" defTabSz="91440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4210F67F-72CA-4AAA-8524-512761CB105F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09680" y="6378576"/>
            <a:ext cx="2803890" cy="276225"/>
          </a:xfrm>
        </p:spPr>
        <p:txBody>
          <a:bodyPr/>
          <a:lstStyle>
            <a:lvl1pPr algn="l" defTabSz="91440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D1EB2F43-043A-4C63-9087-5ADB8BA5C673}" type="datetimeFigureOut">
              <a:rPr lang="en-US"/>
              <a:pPr>
                <a:defRPr/>
              </a:pPr>
              <a:t>3/1/2021</a:t>
            </a:fld>
            <a:endParaRPr lang="en-US"/>
          </a:p>
        </p:txBody>
      </p:sp>
      <p:sp>
        <p:nvSpPr>
          <p:cNvPr id="6" name="Holder 6">
            <a:extLst>
              <a:ext uri="{FF2B5EF4-FFF2-40B4-BE49-F238E27FC236}">
                <a16:creationId xmlns:a16="http://schemas.microsoft.com/office/drawing/2014/main" id="{380944B8-9318-433F-9B68-1281C6B61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8431" y="6378576"/>
            <a:ext cx="2803890" cy="276225"/>
          </a:xfrm>
        </p:spPr>
        <p:txBody>
          <a:bodyPr/>
          <a:lstStyle>
            <a:lvl1pPr defTabSz="914400">
              <a:defRPr sz="1800">
                <a:latin typeface="Arial" panose="020B0604020202020204" pitchFamily="34" charset="0"/>
              </a:defRPr>
            </a:lvl1pPr>
          </a:lstStyle>
          <a:p>
            <a:fld id="{2B256A63-DB4E-4ABB-BF20-A4C984BC539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42144172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5961" y="216485"/>
            <a:ext cx="10920096" cy="569387"/>
          </a:xfrm>
        </p:spPr>
        <p:txBody>
          <a:bodyPr/>
          <a:lstStyle>
            <a:lvl1pPr>
              <a:defRPr sz="37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10" y="1577341"/>
            <a:ext cx="5303520" cy="2769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9" y="1577341"/>
            <a:ext cx="5303520" cy="2769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67553C1C-CF29-48B5-B6A4-C30AEFB736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45503" y="6378576"/>
            <a:ext cx="3900995" cy="276225"/>
          </a:xfrm>
        </p:spPr>
        <p:txBody>
          <a:bodyPr/>
          <a:lstStyle>
            <a:lvl1pPr algn="ctr" defTabSz="91440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Holder 6">
            <a:extLst>
              <a:ext uri="{FF2B5EF4-FFF2-40B4-BE49-F238E27FC236}">
                <a16:creationId xmlns:a16="http://schemas.microsoft.com/office/drawing/2014/main" id="{3A7CE00F-A123-4B2D-A6FF-4E3992FBC67C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09680" y="6378576"/>
            <a:ext cx="2803890" cy="276225"/>
          </a:xfrm>
        </p:spPr>
        <p:txBody>
          <a:bodyPr/>
          <a:lstStyle>
            <a:lvl1pPr algn="l" defTabSz="91440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B884A985-BF65-4468-9413-A3A8E1A3E0D1}" type="datetimeFigureOut">
              <a:rPr lang="en-US"/>
              <a:pPr>
                <a:defRPr/>
              </a:pPr>
              <a:t>3/1/2021</a:t>
            </a:fld>
            <a:endParaRPr lang="en-US"/>
          </a:p>
        </p:txBody>
      </p:sp>
      <p:sp>
        <p:nvSpPr>
          <p:cNvPr id="7" name="Holder 7">
            <a:extLst>
              <a:ext uri="{FF2B5EF4-FFF2-40B4-BE49-F238E27FC236}">
                <a16:creationId xmlns:a16="http://schemas.microsoft.com/office/drawing/2014/main" id="{8EE87E3C-89E4-499F-9E98-7FF338B9D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8431" y="6378576"/>
            <a:ext cx="2803890" cy="276225"/>
          </a:xfrm>
        </p:spPr>
        <p:txBody>
          <a:bodyPr/>
          <a:lstStyle>
            <a:lvl1pPr defTabSz="914400">
              <a:defRPr sz="1800">
                <a:latin typeface="Arial" panose="020B0604020202020204" pitchFamily="34" charset="0"/>
              </a:defRPr>
            </a:lvl1pPr>
          </a:lstStyle>
          <a:p>
            <a:fld id="{4775DC1B-1F8C-4CB3-8DBE-5E83B0010C6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98098844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5961" y="216485"/>
            <a:ext cx="10920096" cy="569387"/>
          </a:xfrm>
        </p:spPr>
        <p:txBody>
          <a:bodyPr/>
          <a:lstStyle>
            <a:lvl1pPr>
              <a:defRPr sz="37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>
            <a:extLst>
              <a:ext uri="{FF2B5EF4-FFF2-40B4-BE49-F238E27FC236}">
                <a16:creationId xmlns:a16="http://schemas.microsoft.com/office/drawing/2014/main" id="{BAEB3988-2A6C-4CFB-9D4C-E104D01FAD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45503" y="6378576"/>
            <a:ext cx="3900995" cy="276225"/>
          </a:xfrm>
        </p:spPr>
        <p:txBody>
          <a:bodyPr/>
          <a:lstStyle>
            <a:lvl1pPr algn="ctr" defTabSz="91440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6F6EC521-39E0-4976-9AEB-DEDB3B34756C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09680" y="6378576"/>
            <a:ext cx="2803890" cy="276225"/>
          </a:xfrm>
        </p:spPr>
        <p:txBody>
          <a:bodyPr/>
          <a:lstStyle>
            <a:lvl1pPr algn="l" defTabSz="91440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9E0E06C0-F15B-4F65-99AC-C05BD6A8BD52}" type="datetimeFigureOut">
              <a:rPr lang="en-US"/>
              <a:pPr>
                <a:defRPr/>
              </a:pPr>
              <a:t>3/1/2021</a:t>
            </a:fld>
            <a:endParaRPr lang="en-US"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FE3AB3D0-C40E-4182-AF00-71FC99040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8431" y="6378576"/>
            <a:ext cx="2803890" cy="276225"/>
          </a:xfrm>
        </p:spPr>
        <p:txBody>
          <a:bodyPr/>
          <a:lstStyle>
            <a:lvl1pPr defTabSz="914400">
              <a:defRPr sz="1800">
                <a:latin typeface="Arial" panose="020B0604020202020204" pitchFamily="34" charset="0"/>
              </a:defRPr>
            </a:lvl1pPr>
          </a:lstStyle>
          <a:p>
            <a:fld id="{ECF7D9F5-28BE-4B3A-9BED-A3D61812981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95595147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id="{070F1EE1-32CB-4DBE-95AC-1224FE850D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45503" y="6378576"/>
            <a:ext cx="3900995" cy="276225"/>
          </a:xfrm>
        </p:spPr>
        <p:txBody>
          <a:bodyPr/>
          <a:lstStyle>
            <a:lvl1pPr algn="ctr" defTabSz="91440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>
            <a:extLst>
              <a:ext uri="{FF2B5EF4-FFF2-40B4-BE49-F238E27FC236}">
                <a16:creationId xmlns:a16="http://schemas.microsoft.com/office/drawing/2014/main" id="{4C422CA6-54FF-4322-950F-9158D4574F3C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09680" y="6378576"/>
            <a:ext cx="2803890" cy="276225"/>
          </a:xfrm>
        </p:spPr>
        <p:txBody>
          <a:bodyPr/>
          <a:lstStyle>
            <a:lvl1pPr algn="l" defTabSz="91440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239C9FCE-9551-4425-AD51-BF93F59F8400}" type="datetimeFigureOut">
              <a:rPr lang="en-US"/>
              <a:pPr>
                <a:defRPr/>
              </a:pPr>
              <a:t>3/1/2021</a:t>
            </a:fld>
            <a:endParaRPr lang="en-US"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6B04C3C8-D9C2-42E2-8C53-BFC970C6C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8431" y="6378576"/>
            <a:ext cx="2803890" cy="276225"/>
          </a:xfrm>
        </p:spPr>
        <p:txBody>
          <a:bodyPr/>
          <a:lstStyle>
            <a:lvl1pPr defTabSz="914400">
              <a:defRPr sz="1800">
                <a:latin typeface="Arial" panose="020B0604020202020204" pitchFamily="34" charset="0"/>
              </a:defRPr>
            </a:lvl1pPr>
          </a:lstStyle>
          <a:p>
            <a:fld id="{19C70CD3-4658-453B-A0AB-3BE23B1ACFA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44568919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13" y="274647"/>
            <a:ext cx="10566400" cy="31547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812813" y="1600203"/>
            <a:ext cx="10566400" cy="160659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1BCE36-82F8-420C-B05A-580D807AFD3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09680" y="6378576"/>
            <a:ext cx="2803890" cy="276225"/>
          </a:xfrm>
        </p:spPr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C0599A95-EA61-4F9B-965C-4E47DAA9F4C7}" type="datetimeFigureOut">
              <a:rPr lang="ru-RU"/>
              <a:pPr>
                <a:defRPr/>
              </a:pPr>
              <a:t>01.03.2021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50BD80-B561-4070-9EBA-99B4EC43A5C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145503" y="6378576"/>
            <a:ext cx="3900995" cy="276225"/>
          </a:xfrm>
        </p:spPr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1F1261-5F13-40F7-984D-9F3A22FC09E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778431" y="6378576"/>
            <a:ext cx="2803890" cy="276225"/>
          </a:xfrm>
        </p:spPr>
        <p:txBody>
          <a:bodyPr/>
          <a:lstStyle>
            <a:lvl1pPr defTabSz="914400">
              <a:defRPr sz="1800">
                <a:latin typeface="Arial" panose="020B0604020202020204" pitchFamily="34" charset="0"/>
              </a:defRPr>
            </a:lvl1pPr>
          </a:lstStyle>
          <a:p>
            <a:fld id="{67C042D7-B0D7-4226-A8DC-E2B244DB609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01662295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0DA9B7-8BEA-4B3D-92E4-D61685760F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80" y="6378576"/>
            <a:ext cx="2803890" cy="276225"/>
          </a:xfrm>
        </p:spPr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4798C00D-F4BB-4E8F-9C33-0AE249D70EBC}" type="datetimeFigureOut">
              <a:rPr lang="ru-RU"/>
              <a:pPr>
                <a:defRPr/>
              </a:pPr>
              <a:t>01.03.2021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005817-CAE2-45BD-A10A-819F35D47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45503" y="6378576"/>
            <a:ext cx="3900995" cy="276225"/>
          </a:xfrm>
        </p:spPr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D7A94D-4ED9-4227-89B6-B2EC3674D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8431" y="6378576"/>
            <a:ext cx="2803890" cy="276225"/>
          </a:xfrm>
        </p:spPr>
        <p:txBody>
          <a:bodyPr/>
          <a:lstStyle>
            <a:lvl1pPr defTabSz="914400">
              <a:defRPr sz="1800">
                <a:latin typeface="Arial" panose="020B0604020202020204" pitchFamily="34" charset="0"/>
              </a:defRPr>
            </a:lvl1pPr>
          </a:lstStyle>
          <a:p>
            <a:fld id="{42380489-C7E7-49DC-9CBB-67319C0B6F8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75088238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5">
            <a:extLst>
              <a:ext uri="{FF2B5EF4-FFF2-40B4-BE49-F238E27FC236}">
                <a16:creationId xmlns:a16="http://schemas.microsoft.com/office/drawing/2014/main" id="{D3BC2EA1-1B55-4199-BDD6-7E20F6EC72FC}"/>
              </a:ext>
            </a:extLst>
          </p:cNvPr>
          <p:cNvGrpSpPr>
            <a:grpSpLocks/>
          </p:cNvGrpSpPr>
          <p:nvPr/>
        </p:nvGrpSpPr>
        <p:grpSpPr bwMode="auto">
          <a:xfrm>
            <a:off x="1" y="0"/>
            <a:ext cx="12192000" cy="6858000"/>
            <a:chOff x="0" y="0"/>
            <a:chExt cx="9144000" cy="6858000"/>
          </a:xfrm>
        </p:grpSpPr>
        <p:sp>
          <p:nvSpPr>
            <p:cNvPr id="5" name="Rectangle 7">
              <a:extLst>
                <a:ext uri="{FF2B5EF4-FFF2-40B4-BE49-F238E27FC236}">
                  <a16:creationId xmlns:a16="http://schemas.microsoft.com/office/drawing/2014/main" id="{85D6D2F8-64E7-4123-B298-FDF2CB897B11}"/>
                </a:ext>
              </a:extLst>
            </p:cNvPr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62320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6" name="Rectangle 8">
              <a:extLst>
                <a:ext uri="{FF2B5EF4-FFF2-40B4-BE49-F238E27FC236}">
                  <a16:creationId xmlns:a16="http://schemas.microsoft.com/office/drawing/2014/main" id="{D4DD1ECC-AD5E-4098-B5D6-A93FD5C43056}"/>
                </a:ext>
              </a:extLst>
            </p:cNvPr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62320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>
                <a:solidFill>
                  <a:prstClr val="white"/>
                </a:solidFill>
              </a:endParaRPr>
            </a:p>
          </p:txBody>
        </p:sp>
      </p:grpSp>
      <p:sp>
        <p:nvSpPr>
          <p:cNvPr id="7" name="Freeform 9">
            <a:extLst>
              <a:ext uri="{FF2B5EF4-FFF2-40B4-BE49-F238E27FC236}">
                <a16:creationId xmlns:a16="http://schemas.microsoft.com/office/drawing/2014/main" id="{955157D6-8DA8-4CDC-8B79-3F15D779D265}"/>
              </a:ext>
            </a:extLst>
          </p:cNvPr>
          <p:cNvSpPr/>
          <p:nvPr/>
        </p:nvSpPr>
        <p:spPr>
          <a:xfrm rot="10800000">
            <a:off x="1189106" y="5617774"/>
            <a:ext cx="9843914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321" tIns="81161" rIns="162321" bIns="81161" anchor="ctr"/>
          <a:lstStyle/>
          <a:p>
            <a:pPr algn="ctr" defTabSz="162320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11F13A3B-E77D-44E9-B225-852EED14656F}"/>
              </a:ext>
            </a:extLst>
          </p:cNvPr>
          <p:cNvSpPr/>
          <p:nvPr/>
        </p:nvSpPr>
        <p:spPr>
          <a:xfrm>
            <a:off x="1319385" y="1017588"/>
            <a:ext cx="9573871" cy="4830762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321" tIns="81161" rIns="162321" bIns="81161" anchor="ctr"/>
          <a:lstStyle/>
          <a:p>
            <a:pPr algn="ctr" defTabSz="162320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6ED4688E-508B-4637-AF24-6D33FCD8A0B5}"/>
              </a:ext>
            </a:extLst>
          </p:cNvPr>
          <p:cNvSpPr/>
          <p:nvPr/>
        </p:nvSpPr>
        <p:spPr>
          <a:xfrm>
            <a:off x="1320972" y="1009650"/>
            <a:ext cx="9572284" cy="4832350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321" tIns="81161" rIns="162321" bIns="81161" anchor="ctr"/>
          <a:lstStyle/>
          <a:p>
            <a:pPr algn="ctr" defTabSz="162320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pic>
        <p:nvPicPr>
          <p:cNvPr id="10" name="Picture 2" descr="C:\Users\Administrator\Desktop\Pushpin Dev\Assets\pushpinLeft.png">
            <a:extLst>
              <a:ext uri="{FF2B5EF4-FFF2-40B4-BE49-F238E27FC236}">
                <a16:creationId xmlns:a16="http://schemas.microsoft.com/office/drawing/2014/main" id="{5ACED1B0-2352-4E17-AD6B-A9FF3DF3F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5684">
            <a:off x="1025658" y="701676"/>
            <a:ext cx="757337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:\Users\Administrator\Desktop\Pushpin Dev\Assets\pushpinLeft.png">
            <a:extLst>
              <a:ext uri="{FF2B5EF4-FFF2-40B4-BE49-F238E27FC236}">
                <a16:creationId xmlns:a16="http://schemas.microsoft.com/office/drawing/2014/main" id="{DCFA88C5-62DF-4B8D-9639-7943A2512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96196">
            <a:off x="10568607" y="654795"/>
            <a:ext cx="566738" cy="755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02945" y="1794947"/>
            <a:ext cx="7631292" cy="1828089"/>
          </a:xfrm>
        </p:spPr>
        <p:txBody>
          <a:bodyPr anchor="b">
            <a:normAutofit/>
          </a:bodyPr>
          <a:lstStyle>
            <a:lvl1pPr>
              <a:defRPr sz="41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02938" y="3736622"/>
            <a:ext cx="7616238" cy="2769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383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679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519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35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19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303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87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71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7A110454-B31F-4CE2-BE05-E971CDF1F0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27700" y="5357814"/>
            <a:ext cx="1617874" cy="276225"/>
          </a:xfrm>
        </p:spPr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A19BE5FF-EDF9-4D67-A191-2390C0545626}" type="datetimeFigureOut">
              <a:rPr lang="ru-RU"/>
              <a:pPr>
                <a:defRPr/>
              </a:pPr>
              <a:t>01.03.2021</a:t>
            </a:fld>
            <a:endParaRPr lang="ru-RU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1DB0E6C5-DC63-498D-AC6A-E104B1D9D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65479" y="5357814"/>
            <a:ext cx="6712824" cy="276225"/>
          </a:xfrm>
        </p:spPr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A4CCA81-3226-4A31-8A2E-D6190B704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84654" y="5357814"/>
            <a:ext cx="739871" cy="276225"/>
          </a:xfrm>
        </p:spPr>
        <p:txBody>
          <a:bodyPr/>
          <a:lstStyle>
            <a:lvl1pPr algn="ctr" defTabSz="914400">
              <a:defRPr sz="1800">
                <a:latin typeface="Arial" panose="020B0604020202020204" pitchFamily="34" charset="0"/>
              </a:defRPr>
            </a:lvl1pPr>
          </a:lstStyle>
          <a:p>
            <a:fld id="{285629EA-B1EB-4DF5-9078-3EA77E8BD43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04198007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961" y="216486"/>
            <a:ext cx="10920096" cy="31547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D048BD-FC7C-4590-8AA0-38DA5B3981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80" y="6378576"/>
            <a:ext cx="2803890" cy="276225"/>
          </a:xfrm>
        </p:spPr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F226206A-335B-461B-81E8-85645FB20DA5}" type="datetimeFigureOut">
              <a:rPr lang="ru-RU"/>
              <a:pPr>
                <a:defRPr/>
              </a:pPr>
              <a:t>01.03.2021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15FCE2-0D4A-497E-9562-3F256F9B1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45503" y="6378576"/>
            <a:ext cx="3900995" cy="276225"/>
          </a:xfrm>
        </p:spPr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09A57D-5CC3-4129-BC70-86955AB9A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8431" y="6378576"/>
            <a:ext cx="2803890" cy="276225"/>
          </a:xfrm>
        </p:spPr>
        <p:txBody>
          <a:bodyPr/>
          <a:lstStyle>
            <a:lvl1pPr defTabSz="914400">
              <a:defRPr sz="1800">
                <a:latin typeface="Arial" panose="020B0604020202020204" pitchFamily="34" charset="0"/>
              </a:defRPr>
            </a:lvl1pPr>
          </a:lstStyle>
          <a:p>
            <a:fld id="{366A633B-5724-49CA-ADEF-A47871FA6F1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678542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335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335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335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445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6641269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56" y="2126039"/>
            <a:ext cx="10363199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8" y="3840478"/>
            <a:ext cx="85344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1" y="6377959"/>
            <a:ext cx="3901440" cy="292388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4" y="6377959"/>
            <a:ext cx="2804161" cy="292388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5" y="6377959"/>
            <a:ext cx="2804161" cy="292388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592209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5965" y="216476"/>
            <a:ext cx="10920095" cy="766553"/>
          </a:xfrm>
        </p:spPr>
        <p:txBody>
          <a:bodyPr lIns="0" tIns="0" rIns="0" bIns="0"/>
          <a:lstStyle>
            <a:lvl1pPr>
              <a:defRPr sz="4981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78126" y="2289994"/>
            <a:ext cx="10435758" cy="480975"/>
          </a:xfrm>
        </p:spPr>
        <p:txBody>
          <a:bodyPr lIns="0" tIns="0" rIns="0" bIns="0"/>
          <a:lstStyle>
            <a:lvl1pPr>
              <a:defRPr sz="3125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1" y="6377959"/>
            <a:ext cx="3901440" cy="292388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4" y="6377959"/>
            <a:ext cx="2804161" cy="292388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5" y="6377959"/>
            <a:ext cx="2804161" cy="292388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209143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5965" y="216476"/>
            <a:ext cx="10920095" cy="766553"/>
          </a:xfrm>
        </p:spPr>
        <p:txBody>
          <a:bodyPr lIns="0" tIns="0" rIns="0" bIns="0"/>
          <a:lstStyle>
            <a:lvl1pPr>
              <a:defRPr sz="4981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58" y="1577341"/>
            <a:ext cx="5303522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936" y="1577341"/>
            <a:ext cx="5303522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4145281" y="6377959"/>
            <a:ext cx="3901440" cy="292388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609604" y="6377959"/>
            <a:ext cx="2804161" cy="292388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8778245" y="6377959"/>
            <a:ext cx="2804161" cy="292388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722831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5965" y="216476"/>
            <a:ext cx="10920095" cy="766553"/>
          </a:xfrm>
        </p:spPr>
        <p:txBody>
          <a:bodyPr lIns="0" tIns="0" rIns="0" bIns="0"/>
          <a:lstStyle>
            <a:lvl1pPr>
              <a:defRPr sz="4981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4145281" y="6377959"/>
            <a:ext cx="3901440" cy="292388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609604" y="6377959"/>
            <a:ext cx="2804161" cy="292388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8778245" y="6377959"/>
            <a:ext cx="2804161" cy="292388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184952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4145281" y="6377959"/>
            <a:ext cx="3901440" cy="292388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609604" y="6377959"/>
            <a:ext cx="2804161" cy="292388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8778245" y="6377959"/>
            <a:ext cx="2804161" cy="292388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63596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22" y="274704"/>
            <a:ext cx="10566400" cy="31547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4" y="6377959"/>
            <a:ext cx="2804161" cy="292388"/>
          </a:xfrm>
        </p:spPr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45281" y="6377959"/>
            <a:ext cx="3901440" cy="292388"/>
          </a:xfrm>
        </p:spPr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78245" y="6377959"/>
            <a:ext cx="2804161" cy="292388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812822" y="1600203"/>
            <a:ext cx="10566400" cy="12926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551497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4" y="6377959"/>
            <a:ext cx="2804161" cy="292388"/>
          </a:xfrm>
        </p:spPr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45281" y="6377959"/>
            <a:ext cx="3901440" cy="292388"/>
          </a:xfrm>
        </p:spPr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78245" y="6377959"/>
            <a:ext cx="2804161" cy="292388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001594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1" y="0"/>
            <a:ext cx="12192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9809"/>
              <a:endParaRPr lang="en-US" sz="1856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9809"/>
              <a:endParaRPr lang="en-US" sz="1856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1189096" y="5617774"/>
            <a:ext cx="9843913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983" tIns="47991" rIns="95983" bIns="47991" rtlCol="0" anchor="ctr"/>
          <a:lstStyle/>
          <a:p>
            <a:pPr algn="ctr" defTabSz="959809"/>
            <a:endParaRPr lang="en-US" sz="1856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19937" y="1016990"/>
            <a:ext cx="9572977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983" tIns="47991" rIns="95983" bIns="47991" rtlCol="0" anchor="ctr"/>
          <a:lstStyle/>
          <a:p>
            <a:pPr algn="ctr" defTabSz="959809"/>
            <a:endParaRPr lang="en-US" sz="1856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20801" y="1009651"/>
            <a:ext cx="9572977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983" tIns="47991" rIns="95983" bIns="47991" rtlCol="0" anchor="ctr"/>
          <a:lstStyle/>
          <a:p>
            <a:pPr algn="ctr" defTabSz="959809"/>
            <a:endParaRPr lang="en-US" sz="1856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1026030" y="702070"/>
            <a:ext cx="757108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10568399" y="655232"/>
            <a:ext cx="566928" cy="75590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02935" y="1794936"/>
            <a:ext cx="7631290" cy="1828090"/>
          </a:xfrm>
        </p:spPr>
        <p:txBody>
          <a:bodyPr anchor="b">
            <a:normAutofit/>
          </a:bodyPr>
          <a:lstStyle>
            <a:lvl1pPr>
              <a:defRPr sz="5079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02935" y="3736622"/>
            <a:ext cx="7616238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799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598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397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19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995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79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59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39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027569" y="5357594"/>
            <a:ext cx="1618429" cy="365125"/>
          </a:xfrm>
        </p:spPr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465E9C"/>
                </a:solidFill>
              </a:rPr>
              <a:pPr/>
              <a:t>01.03.2021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65394" y="5357594"/>
            <a:ext cx="6713127" cy="365125"/>
          </a:xfrm>
        </p:spPr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85242" y="5357594"/>
            <a:ext cx="738697" cy="365125"/>
          </a:xfrm>
        </p:spPr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782844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465E9C"/>
                </a:solidFill>
              </a:rPr>
              <a:pPr/>
              <a:t>01.03.2021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97447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640" y="2239432"/>
            <a:ext cx="8338724" cy="1362075"/>
          </a:xfrm>
        </p:spPr>
        <p:txBody>
          <a:bodyPr anchor="b"/>
          <a:lstStyle>
            <a:lvl1pPr algn="ctr">
              <a:defRPr sz="4200" b="0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690" y="3725336"/>
            <a:ext cx="8308623" cy="1309511"/>
          </a:xfrm>
        </p:spPr>
        <p:txBody>
          <a:bodyPr anchor="t"/>
          <a:lstStyle>
            <a:lvl1pPr marL="0" indent="0" algn="ctr">
              <a:buNone/>
              <a:defRPr sz="2051">
                <a:solidFill>
                  <a:schemeClr val="tx2"/>
                </a:solidFill>
              </a:defRPr>
            </a:lvl1pPr>
            <a:lvl2pPr marL="479904" indent="0">
              <a:buNone/>
              <a:defRPr sz="1856">
                <a:solidFill>
                  <a:schemeClr val="tx1">
                    <a:tint val="75000"/>
                  </a:schemeClr>
                </a:solidFill>
              </a:defRPr>
            </a:lvl2pPr>
            <a:lvl3pPr marL="959809" indent="0">
              <a:buNone/>
              <a:defRPr sz="1660">
                <a:solidFill>
                  <a:schemeClr val="tx1">
                    <a:tint val="75000"/>
                  </a:schemeClr>
                </a:solidFill>
              </a:defRPr>
            </a:lvl3pPr>
            <a:lvl4pPr marL="1439713" indent="0">
              <a:buNone/>
              <a:defRPr sz="1465">
                <a:solidFill>
                  <a:schemeClr val="tx1">
                    <a:tint val="75000"/>
                  </a:schemeClr>
                </a:solidFill>
              </a:defRPr>
            </a:lvl4pPr>
            <a:lvl5pPr marL="1919617" indent="0">
              <a:buNone/>
              <a:defRPr sz="1465">
                <a:solidFill>
                  <a:schemeClr val="tx1">
                    <a:tint val="75000"/>
                  </a:schemeClr>
                </a:solidFill>
              </a:defRPr>
            </a:lvl5pPr>
            <a:lvl6pPr marL="2399521" indent="0">
              <a:buNone/>
              <a:defRPr sz="1465">
                <a:solidFill>
                  <a:schemeClr val="tx1">
                    <a:tint val="75000"/>
                  </a:schemeClr>
                </a:solidFill>
              </a:defRPr>
            </a:lvl6pPr>
            <a:lvl7pPr marL="2879426" indent="0">
              <a:buNone/>
              <a:defRPr sz="1465">
                <a:solidFill>
                  <a:schemeClr val="tx1">
                    <a:tint val="75000"/>
                  </a:schemeClr>
                </a:solidFill>
              </a:defRPr>
            </a:lvl7pPr>
            <a:lvl8pPr marL="3359330" indent="0">
              <a:buNone/>
              <a:defRPr sz="1465">
                <a:solidFill>
                  <a:schemeClr val="tx1">
                    <a:tint val="75000"/>
                  </a:schemeClr>
                </a:solidFill>
              </a:defRPr>
            </a:lvl8pPr>
            <a:lvl9pPr marL="3839235" indent="0">
              <a:buNone/>
              <a:defRPr sz="14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465E9C"/>
                </a:solidFill>
              </a:rPr>
              <a:pPr/>
              <a:t>01.03.2021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1758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5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65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54" y="3055335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89" y="3055335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33392906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465E9C"/>
                </a:solidFill>
              </a:rPr>
              <a:pPr/>
              <a:t>01.03.2021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731264" y="2121408"/>
            <a:ext cx="4267200" cy="360273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217920" y="2119313"/>
            <a:ext cx="4267200" cy="36052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477218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77159" y="2122312"/>
            <a:ext cx="3919362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51" b="1">
                <a:solidFill>
                  <a:schemeClr val="tx2"/>
                </a:solidFill>
              </a:defRPr>
            </a:lvl1pPr>
            <a:lvl2pPr marL="479904" indent="0">
              <a:buNone/>
              <a:defRPr sz="2051" b="1"/>
            </a:lvl2pPr>
            <a:lvl3pPr marL="959809" indent="0">
              <a:buNone/>
              <a:defRPr sz="1856" b="1"/>
            </a:lvl3pPr>
            <a:lvl4pPr marL="1439713" indent="0">
              <a:buNone/>
              <a:defRPr sz="1660" b="1"/>
            </a:lvl4pPr>
            <a:lvl5pPr marL="1919617" indent="0">
              <a:buNone/>
              <a:defRPr sz="1660" b="1"/>
            </a:lvl5pPr>
            <a:lvl6pPr marL="2399521" indent="0">
              <a:buNone/>
              <a:defRPr sz="1660" b="1"/>
            </a:lvl6pPr>
            <a:lvl7pPr marL="2879426" indent="0">
              <a:buNone/>
              <a:defRPr sz="1660" b="1"/>
            </a:lvl7pPr>
            <a:lvl8pPr marL="3359330" indent="0">
              <a:buNone/>
              <a:defRPr sz="1660" b="1"/>
            </a:lvl8pPr>
            <a:lvl9pPr marL="3839235" indent="0">
              <a:buNone/>
              <a:defRPr sz="166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47559" y="2122311"/>
            <a:ext cx="3925825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51" b="1">
                <a:solidFill>
                  <a:schemeClr val="tx2"/>
                </a:solidFill>
              </a:defRPr>
            </a:lvl1pPr>
            <a:lvl2pPr marL="479904" indent="0">
              <a:buNone/>
              <a:defRPr sz="2051" b="1"/>
            </a:lvl2pPr>
            <a:lvl3pPr marL="959809" indent="0">
              <a:buNone/>
              <a:defRPr sz="1856" b="1"/>
            </a:lvl3pPr>
            <a:lvl4pPr marL="1439713" indent="0">
              <a:buNone/>
              <a:defRPr sz="1660" b="1"/>
            </a:lvl4pPr>
            <a:lvl5pPr marL="1919617" indent="0">
              <a:buNone/>
              <a:defRPr sz="1660" b="1"/>
            </a:lvl5pPr>
            <a:lvl6pPr marL="2399521" indent="0">
              <a:buNone/>
              <a:defRPr sz="1660" b="1"/>
            </a:lvl6pPr>
            <a:lvl7pPr marL="2879426" indent="0">
              <a:buNone/>
              <a:defRPr sz="1660" b="1"/>
            </a:lvl7pPr>
            <a:lvl8pPr marL="3359330" indent="0">
              <a:buNone/>
              <a:defRPr sz="1660" b="1"/>
            </a:lvl8pPr>
            <a:lvl9pPr marL="3839235" indent="0">
              <a:buNone/>
              <a:defRPr sz="166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465E9C"/>
                </a:solidFill>
              </a:rPr>
              <a:pPr/>
              <a:t>01.03.2021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731265" y="2944369"/>
            <a:ext cx="4303776" cy="27797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193535" y="2944813"/>
            <a:ext cx="4303776" cy="27797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157969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465E9C"/>
                </a:solidFill>
              </a:rPr>
              <a:pPr/>
              <a:t>01.03.2021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626719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465E9C"/>
                </a:solidFill>
              </a:rPr>
              <a:pPr/>
              <a:t>01.03.2021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269491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1" y="0"/>
            <a:ext cx="12192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9809"/>
              <a:endParaRPr lang="en-US" sz="1856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9809"/>
              <a:endParaRPr lang="en-US" sz="1856">
                <a:solidFill>
                  <a:prstClr val="white"/>
                </a:solidFill>
              </a:endParaRPr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842904" y="6058039"/>
            <a:ext cx="10295468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983" tIns="47991" rIns="95983" bIns="47991" rtlCol="0" anchor="ctr"/>
          <a:lstStyle/>
          <a:p>
            <a:pPr algn="ctr" defTabSz="959809"/>
            <a:endParaRPr lang="en-US" sz="1856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rot="60000">
            <a:off x="5958496" y="605164"/>
            <a:ext cx="5051922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983" tIns="47991" rIns="95983" bIns="47991" rtlCol="0" anchor="ctr"/>
          <a:lstStyle/>
          <a:p>
            <a:pPr algn="ctr" defTabSz="959809"/>
            <a:endParaRPr lang="en-US" sz="1856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60000">
            <a:off x="5961889" y="603504"/>
            <a:ext cx="5051922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983" tIns="47991" rIns="95983" bIns="47991" rtlCol="0" anchor="ctr"/>
          <a:lstStyle/>
          <a:p>
            <a:pPr algn="ctr" defTabSz="959809"/>
            <a:endParaRPr lang="en-US" sz="1856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998939" y="576869"/>
            <a:ext cx="5051922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983" tIns="47991" rIns="95983" bIns="47991" rtlCol="0" anchor="ctr"/>
          <a:lstStyle/>
          <a:p>
            <a:pPr algn="ctr" defTabSz="959809"/>
            <a:endParaRPr lang="en-US" sz="1856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rot="21540000">
            <a:off x="999744" y="576073"/>
            <a:ext cx="5051922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983" tIns="47991" rIns="95983" bIns="47991" rtlCol="0" anchor="ctr"/>
          <a:lstStyle/>
          <a:p>
            <a:pPr algn="ctr" defTabSz="959809"/>
            <a:endParaRPr lang="en-US" sz="1856">
              <a:solidFill>
                <a:prstClr val="white"/>
              </a:solidFill>
            </a:endParaRPr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3161476" y="293953"/>
            <a:ext cx="757108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8467351" y="238675"/>
            <a:ext cx="566928" cy="75590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478636" y="2020044"/>
            <a:ext cx="4086436" cy="1503037"/>
          </a:xfrm>
        </p:spPr>
        <p:txBody>
          <a:bodyPr anchor="b">
            <a:normAutofit/>
          </a:bodyPr>
          <a:lstStyle>
            <a:lvl1pPr algn="ctr">
              <a:defRPr sz="2539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6472388" y="1150994"/>
            <a:ext cx="4027723" cy="4625489"/>
          </a:xfrm>
        </p:spPr>
        <p:txBody>
          <a:bodyPr anchor="ctr"/>
          <a:lstStyle>
            <a:lvl1pPr>
              <a:defRPr sz="2344"/>
            </a:lvl1pPr>
            <a:lvl2pPr>
              <a:defRPr sz="2051"/>
            </a:lvl2pPr>
            <a:lvl3pPr>
              <a:defRPr sz="1856"/>
            </a:lvl3pPr>
            <a:lvl4pPr>
              <a:defRPr sz="1660"/>
            </a:lvl4pPr>
            <a:lvl5pPr>
              <a:defRPr sz="1465"/>
            </a:lvl5pPr>
            <a:lvl6pPr>
              <a:defRPr sz="2051"/>
            </a:lvl6pPr>
            <a:lvl7pPr>
              <a:defRPr sz="2051"/>
            </a:lvl7pPr>
            <a:lvl8pPr>
              <a:defRPr sz="2051"/>
            </a:lvl8pPr>
            <a:lvl9pPr>
              <a:defRPr sz="205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530835" y="3623749"/>
            <a:ext cx="4065188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60"/>
            </a:lvl1pPr>
            <a:lvl2pPr marL="479904" indent="0">
              <a:buNone/>
              <a:defRPr sz="1270"/>
            </a:lvl2pPr>
            <a:lvl3pPr marL="959809" indent="0">
              <a:buNone/>
              <a:defRPr sz="1074"/>
            </a:lvl3pPr>
            <a:lvl4pPr marL="1439713" indent="0">
              <a:buNone/>
              <a:defRPr sz="977"/>
            </a:lvl4pPr>
            <a:lvl5pPr marL="1919617" indent="0">
              <a:buNone/>
              <a:defRPr sz="977"/>
            </a:lvl5pPr>
            <a:lvl6pPr marL="2399521" indent="0">
              <a:buNone/>
              <a:defRPr sz="977"/>
            </a:lvl6pPr>
            <a:lvl7pPr marL="2879426" indent="0">
              <a:buNone/>
              <a:defRPr sz="977"/>
            </a:lvl7pPr>
            <a:lvl8pPr marL="3359330" indent="0">
              <a:buNone/>
              <a:defRPr sz="977"/>
            </a:lvl8pPr>
            <a:lvl9pPr marL="3839235" indent="0">
              <a:buNone/>
              <a:defRPr sz="97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8455597" y="5885674"/>
            <a:ext cx="1618429" cy="365125"/>
          </a:xfrm>
        </p:spPr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465E9C"/>
                </a:solidFill>
              </a:rPr>
              <a:pPr/>
              <a:t>01.03.2021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1219406" y="5829263"/>
            <a:ext cx="4696809" cy="365125"/>
          </a:xfrm>
        </p:spPr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10076419" y="5896963"/>
            <a:ext cx="738697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571855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1" y="0"/>
            <a:ext cx="12192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9809"/>
              <a:endParaRPr lang="en-US" sz="1856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9809"/>
              <a:endParaRPr lang="en-US" sz="1856">
                <a:solidFill>
                  <a:prstClr val="white"/>
                </a:solidFill>
              </a:endParaRPr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842904" y="6058039"/>
            <a:ext cx="10295468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983" tIns="47991" rIns="95983" bIns="47991" rtlCol="0" anchor="ctr"/>
          <a:lstStyle/>
          <a:p>
            <a:pPr algn="ctr" defTabSz="959809"/>
            <a:endParaRPr lang="en-US" sz="1856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rot="21540000">
            <a:off x="998939" y="576869"/>
            <a:ext cx="5051922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983" tIns="47991" rIns="95983" bIns="47991" rtlCol="0" anchor="ctr"/>
          <a:lstStyle/>
          <a:p>
            <a:pPr algn="ctr" defTabSz="959809"/>
            <a:endParaRPr lang="en-US" sz="1856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993411" y="575770"/>
            <a:ext cx="5051922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983" tIns="47991" rIns="95983" bIns="47991" rtlCol="0" anchor="ctr"/>
          <a:lstStyle/>
          <a:p>
            <a:pPr algn="ctr" defTabSz="959809"/>
            <a:endParaRPr lang="en-US" sz="1856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rot="60000">
            <a:off x="5958496" y="605164"/>
            <a:ext cx="5051922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983" tIns="47991" rIns="95983" bIns="47991" rtlCol="0" anchor="ctr"/>
          <a:lstStyle/>
          <a:p>
            <a:pPr algn="ctr" defTabSz="959809"/>
            <a:endParaRPr lang="en-US" sz="1856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 rot="60000">
            <a:off x="5953025" y="603921"/>
            <a:ext cx="5051922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983" tIns="47991" rIns="95983" bIns="47991" rtlCol="0" anchor="ctr"/>
          <a:lstStyle/>
          <a:p>
            <a:pPr algn="ctr" defTabSz="959809"/>
            <a:endParaRPr lang="en-US" sz="1856">
              <a:solidFill>
                <a:prstClr val="white"/>
              </a:solidFill>
            </a:endParaRPr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3161476" y="293953"/>
            <a:ext cx="757108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8467351" y="238675"/>
            <a:ext cx="566928" cy="75590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475232" y="2020825"/>
            <a:ext cx="4084321" cy="1499616"/>
          </a:xfrm>
        </p:spPr>
        <p:txBody>
          <a:bodyPr anchor="b">
            <a:normAutofit/>
          </a:bodyPr>
          <a:lstStyle>
            <a:lvl1pPr algn="ctr">
              <a:defRPr sz="2539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6531488" y="1207272"/>
            <a:ext cx="3885151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539"/>
            </a:lvl1pPr>
            <a:lvl2pPr marL="479904" indent="0">
              <a:buNone/>
              <a:defRPr sz="2930"/>
            </a:lvl2pPr>
            <a:lvl3pPr marL="959809" indent="0">
              <a:buNone/>
              <a:defRPr sz="2539"/>
            </a:lvl3pPr>
            <a:lvl4pPr marL="1439713" indent="0">
              <a:buNone/>
              <a:defRPr sz="2051"/>
            </a:lvl4pPr>
            <a:lvl5pPr marL="1919617" indent="0">
              <a:buNone/>
              <a:defRPr sz="2051"/>
            </a:lvl5pPr>
            <a:lvl6pPr marL="2399521" indent="0">
              <a:buNone/>
              <a:defRPr sz="2051"/>
            </a:lvl6pPr>
            <a:lvl7pPr marL="2879426" indent="0">
              <a:buNone/>
              <a:defRPr sz="2051"/>
            </a:lvl7pPr>
            <a:lvl8pPr marL="3359330" indent="0">
              <a:buNone/>
              <a:defRPr sz="2051"/>
            </a:lvl8pPr>
            <a:lvl9pPr marL="3839235" indent="0">
              <a:buNone/>
              <a:defRPr sz="2051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536194" y="3621024"/>
            <a:ext cx="4059935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60"/>
            </a:lvl1pPr>
            <a:lvl2pPr marL="479904" indent="0">
              <a:buNone/>
              <a:defRPr sz="1270"/>
            </a:lvl2pPr>
            <a:lvl3pPr marL="959809" indent="0">
              <a:buNone/>
              <a:defRPr sz="1074"/>
            </a:lvl3pPr>
            <a:lvl4pPr marL="1439713" indent="0">
              <a:buNone/>
              <a:defRPr sz="977"/>
            </a:lvl4pPr>
            <a:lvl5pPr marL="1919617" indent="0">
              <a:buNone/>
              <a:defRPr sz="977"/>
            </a:lvl5pPr>
            <a:lvl6pPr marL="2399521" indent="0">
              <a:buNone/>
              <a:defRPr sz="977"/>
            </a:lvl6pPr>
            <a:lvl7pPr marL="2879426" indent="0">
              <a:buNone/>
              <a:defRPr sz="977"/>
            </a:lvl7pPr>
            <a:lvl8pPr marL="3359330" indent="0">
              <a:buNone/>
              <a:defRPr sz="977"/>
            </a:lvl8pPr>
            <a:lvl9pPr marL="3839235" indent="0">
              <a:buNone/>
              <a:defRPr sz="97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8461248" y="5888739"/>
            <a:ext cx="1618429" cy="365125"/>
          </a:xfrm>
        </p:spPr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465E9C"/>
                </a:solidFill>
              </a:rPr>
              <a:pPr/>
              <a:t>01.03.2021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1219426" y="5831039"/>
            <a:ext cx="4425391" cy="365125"/>
          </a:xfrm>
        </p:spPr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10082787" y="5900028"/>
            <a:ext cx="738697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825464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465E9C"/>
                </a:solidFill>
              </a:rPr>
              <a:pPr/>
              <a:t>01.03.2021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460676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3" y="925692"/>
            <a:ext cx="1907822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30964" y="1106313"/>
            <a:ext cx="6905038" cy="440266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465E9C"/>
                </a:solidFill>
              </a:rPr>
              <a:pPr/>
              <a:t>01.03.2021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643450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2"/>
            <a:ext cx="10363200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3"/>
            <a:ext cx="85344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8041801"/>
      </p:ext>
    </p:extLst>
  </p:cSld>
  <p:clrMapOvr>
    <a:masterClrMapping/>
  </p:clrMapOvr>
  <p:transition spd="slow">
    <p:fade/>
  </p:transition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5952" y="216474"/>
            <a:ext cx="10920096" cy="662948"/>
          </a:xfrm>
        </p:spPr>
        <p:txBody>
          <a:bodyPr lIns="0" tIns="0" rIns="0" bIns="0"/>
          <a:lstStyle>
            <a:lvl1pPr>
              <a:defRPr sz="43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78125" y="2289992"/>
            <a:ext cx="10435756" cy="385435"/>
          </a:xfrm>
        </p:spPr>
        <p:txBody>
          <a:bodyPr lIns="0" tIns="0" rIns="0" bIns="0"/>
          <a:lstStyle>
            <a:lvl1pPr>
              <a:defRPr sz="25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7656004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5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65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54" y="3055335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89" y="3055335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445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159640713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5952" y="216474"/>
            <a:ext cx="10920096" cy="662948"/>
          </a:xfrm>
        </p:spPr>
        <p:txBody>
          <a:bodyPr lIns="0" tIns="0" rIns="0" bIns="0"/>
          <a:lstStyle>
            <a:lvl1pPr>
              <a:defRPr sz="43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1" y="1577343"/>
            <a:ext cx="530352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43"/>
            <a:ext cx="530352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281845"/>
      </p:ext>
    </p:extLst>
  </p:cSld>
  <p:clrMapOvr>
    <a:masterClrMapping/>
  </p:clrMapOvr>
  <p:transition spd="slow">
    <p:fade/>
  </p:transition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5952" y="216474"/>
            <a:ext cx="10920096" cy="662948"/>
          </a:xfrm>
        </p:spPr>
        <p:txBody>
          <a:bodyPr lIns="0" tIns="0" rIns="0" bIns="0"/>
          <a:lstStyle>
            <a:lvl1pPr>
              <a:defRPr sz="43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0294576"/>
      </p:ext>
    </p:extLst>
  </p:cSld>
  <p:clrMapOvr>
    <a:masterClrMapping/>
  </p:clrMapOvr>
  <p:transition spd="slow">
    <p:fade/>
  </p:transition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3715275"/>
      </p:ext>
    </p:extLst>
  </p:cSld>
  <p:clrMapOvr>
    <a:masterClrMapping/>
  </p:clrMapOvr>
  <p:transition spd="slow">
    <p:fade/>
  </p:transition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609601" y="6377943"/>
            <a:ext cx="2804160" cy="292388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145280" y="6377940"/>
            <a:ext cx="3901440" cy="292388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778240" y="6377940"/>
            <a:ext cx="2804160" cy="2923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9777684"/>
      </p:ext>
    </p:extLst>
  </p:cSld>
  <p:clrMapOvr>
    <a:masterClrMapping/>
  </p:clrMapOvr>
  <p:transition spd="slow">
    <p:fade/>
  </p:transition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79"/>
            <a:ext cx="10363200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8255360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5953" y="216473"/>
            <a:ext cx="10920095" cy="666786"/>
          </a:xfrm>
        </p:spPr>
        <p:txBody>
          <a:bodyPr lIns="0" tIns="0" rIns="0" bIns="0"/>
          <a:lstStyle>
            <a:lvl1pPr>
              <a:defRPr sz="4333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78122" y="2289990"/>
            <a:ext cx="10435756" cy="390235"/>
          </a:xfrm>
        </p:spPr>
        <p:txBody>
          <a:bodyPr lIns="0" tIns="0" rIns="0" bIns="0"/>
          <a:lstStyle>
            <a:lvl1pPr>
              <a:defRPr sz="2536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9362463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5953" y="216473"/>
            <a:ext cx="10920095" cy="666786"/>
          </a:xfrm>
        </p:spPr>
        <p:txBody>
          <a:bodyPr lIns="0" tIns="0" rIns="0" bIns="0"/>
          <a:lstStyle>
            <a:lvl1pPr>
              <a:defRPr sz="4333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1" y="1577340"/>
            <a:ext cx="530352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40"/>
            <a:ext cx="530352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4420758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5953" y="216473"/>
            <a:ext cx="10920095" cy="666786"/>
          </a:xfrm>
        </p:spPr>
        <p:txBody>
          <a:bodyPr lIns="0" tIns="0" rIns="0" bIns="0"/>
          <a:lstStyle>
            <a:lvl1pPr>
              <a:defRPr sz="4333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1216337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8560659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53" y="2126033"/>
            <a:ext cx="10363201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3" y="3840479"/>
            <a:ext cx="85344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52"/>
            <a:ext cx="3901440" cy="292388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1" y="6377952"/>
            <a:ext cx="2804161" cy="292388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52"/>
            <a:ext cx="2804161" cy="292388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9067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6"/>
          </a:xfrm>
        </p:spPr>
        <p:txBody>
          <a:bodyPr/>
          <a:lstStyle>
            <a:lvl1pPr marL="0" indent="0">
              <a:buNone/>
              <a:defRPr sz="15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016395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5955" y="216475"/>
            <a:ext cx="10920095" cy="661720"/>
          </a:xfrm>
        </p:spPr>
        <p:txBody>
          <a:bodyPr lIns="0" tIns="0" rIns="0" bIns="0"/>
          <a:lstStyle>
            <a:lvl1pPr>
              <a:defRPr sz="4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78123" y="2289991"/>
            <a:ext cx="10435757" cy="390867"/>
          </a:xfrm>
        </p:spPr>
        <p:txBody>
          <a:bodyPr lIns="0" tIns="0" rIns="0" bIns="0"/>
          <a:lstStyle>
            <a:lvl1pPr>
              <a:defRPr sz="25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52"/>
            <a:ext cx="3901440" cy="292388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1" y="6377952"/>
            <a:ext cx="2804161" cy="292388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52"/>
            <a:ext cx="2804161" cy="292388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511156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5955" y="216475"/>
            <a:ext cx="10920095" cy="661720"/>
          </a:xfrm>
        </p:spPr>
        <p:txBody>
          <a:bodyPr lIns="0" tIns="0" rIns="0" bIns="0"/>
          <a:lstStyle>
            <a:lvl1pPr>
              <a:defRPr sz="4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54" y="1577339"/>
            <a:ext cx="530352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933" y="1577339"/>
            <a:ext cx="530352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4145280" y="6377952"/>
            <a:ext cx="3901440" cy="292388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609601" y="6377952"/>
            <a:ext cx="2804161" cy="292388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8778241" y="6377952"/>
            <a:ext cx="2804161" cy="292388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829265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5955" y="216475"/>
            <a:ext cx="10920095" cy="661720"/>
          </a:xfrm>
        </p:spPr>
        <p:txBody>
          <a:bodyPr lIns="0" tIns="0" rIns="0" bIns="0"/>
          <a:lstStyle>
            <a:lvl1pPr>
              <a:defRPr sz="4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4145280" y="6377952"/>
            <a:ext cx="3901440" cy="292388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609601" y="6377952"/>
            <a:ext cx="2804161" cy="292388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8778241" y="6377952"/>
            <a:ext cx="2804161" cy="292388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218571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4145280" y="6377952"/>
            <a:ext cx="3901440" cy="292388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609601" y="6377952"/>
            <a:ext cx="2804161" cy="292388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8778241" y="6377952"/>
            <a:ext cx="2804161" cy="292388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339400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4" y="274694"/>
            <a:ext cx="10566401" cy="31547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77952"/>
            <a:ext cx="2804161" cy="292388"/>
          </a:xfrm>
        </p:spPr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45280" y="6377952"/>
            <a:ext cx="3901440" cy="292388"/>
          </a:xfrm>
        </p:spPr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78241" y="6377952"/>
            <a:ext cx="2804161" cy="292388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812804" y="1600202"/>
            <a:ext cx="10566401" cy="12926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665177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1" y="6377952"/>
            <a:ext cx="2804161" cy="292388"/>
          </a:xfrm>
        </p:spPr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45280" y="6377952"/>
            <a:ext cx="3901440" cy="292388"/>
          </a:xfrm>
        </p:spPr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78241" y="6377952"/>
            <a:ext cx="2804161" cy="292388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5652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6"/>
          </a:xfrm>
        </p:spPr>
        <p:txBody>
          <a:bodyPr/>
          <a:lstStyle>
            <a:lvl1pPr marL="0" indent="0">
              <a:buNone/>
              <a:defRPr sz="15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5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102714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9834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5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586098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79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91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54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89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79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91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081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5955" y="216474"/>
            <a:ext cx="10920094" cy="661720"/>
          </a:xfrm>
        </p:spPr>
        <p:txBody>
          <a:bodyPr lIns="0" tIns="0" rIns="0" bIns="0"/>
          <a:lstStyle>
            <a:lvl1pPr>
              <a:defRPr sz="4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4145280" y="6377952"/>
            <a:ext cx="3901440" cy="293148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609599" y="6377952"/>
            <a:ext cx="2804161" cy="293148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8778240" y="6377952"/>
            <a:ext cx="2804161" cy="293148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2823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79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91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54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89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79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91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5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885130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090557"/>
            <a:ext cx="2441448" cy="1572556"/>
          </a:xfrm>
          <a:solidFill>
            <a:schemeClr val="accent1">
              <a:alpha val="80000"/>
            </a:schemeClr>
          </a:solidFill>
        </p:spPr>
        <p:txBody>
          <a:bodyPr lIns="386442" tIns="193217" rIns="386442" bIns="193217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294" indent="-171133">
              <a:defRPr sz="1500">
                <a:solidFill>
                  <a:srgbClr val="FFFFFF"/>
                </a:solidFill>
              </a:defRPr>
            </a:lvl3pPr>
            <a:lvl4pPr marL="513450" indent="-171133">
              <a:defRPr sz="1500">
                <a:solidFill>
                  <a:srgbClr val="FFFFFF"/>
                </a:solidFill>
              </a:defRPr>
            </a:lvl4pPr>
            <a:lvl5pPr marL="741628" indent="-22818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090557"/>
            <a:ext cx="2441448" cy="1572556"/>
          </a:xfrm>
          <a:solidFill>
            <a:schemeClr val="accent3">
              <a:alpha val="80000"/>
            </a:schemeClr>
          </a:solidFill>
        </p:spPr>
        <p:txBody>
          <a:bodyPr lIns="386442" tIns="193217" rIns="386442" bIns="193217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294" indent="-171133">
              <a:defRPr sz="1500">
                <a:solidFill>
                  <a:srgbClr val="FFFFFF"/>
                </a:solidFill>
              </a:defRPr>
            </a:lvl3pPr>
            <a:lvl4pPr marL="513450" indent="-171133">
              <a:defRPr sz="1500">
                <a:solidFill>
                  <a:srgbClr val="FFFFFF"/>
                </a:solidFill>
              </a:defRPr>
            </a:lvl4pPr>
            <a:lvl5pPr marL="741628" indent="-22818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090557"/>
            <a:ext cx="2441448" cy="1572556"/>
          </a:xfrm>
          <a:solidFill>
            <a:schemeClr val="accent5">
              <a:alpha val="80000"/>
            </a:schemeClr>
          </a:solidFill>
        </p:spPr>
        <p:txBody>
          <a:bodyPr lIns="386442" tIns="193217" rIns="386442" bIns="193217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294" indent="-171133">
              <a:defRPr sz="1500">
                <a:solidFill>
                  <a:srgbClr val="FFFFFF"/>
                </a:solidFill>
              </a:defRPr>
            </a:lvl3pPr>
            <a:lvl4pPr marL="513450" indent="-171133">
              <a:defRPr sz="1500">
                <a:solidFill>
                  <a:srgbClr val="FFFFFF"/>
                </a:solidFill>
              </a:defRPr>
            </a:lvl4pPr>
            <a:lvl5pPr marL="741628" indent="-22818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090557"/>
            <a:ext cx="2441448" cy="1572556"/>
          </a:xfrm>
          <a:solidFill>
            <a:schemeClr val="bg2">
              <a:alpha val="80000"/>
            </a:schemeClr>
          </a:solidFill>
        </p:spPr>
        <p:txBody>
          <a:bodyPr lIns="386442" tIns="193217" rIns="386442" bIns="193217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294" indent="-171133">
              <a:defRPr sz="1500">
                <a:solidFill>
                  <a:srgbClr val="FFFFFF"/>
                </a:solidFill>
              </a:defRPr>
            </a:lvl3pPr>
            <a:lvl4pPr marL="513450" indent="-171133">
              <a:defRPr sz="1500">
                <a:solidFill>
                  <a:srgbClr val="FFFFFF"/>
                </a:solidFill>
              </a:defRPr>
            </a:lvl4pPr>
            <a:lvl5pPr marL="741628" indent="-22818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344121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090557"/>
            <a:ext cx="2441448" cy="1572556"/>
          </a:xfrm>
          <a:solidFill>
            <a:schemeClr val="accent1">
              <a:alpha val="80000"/>
            </a:schemeClr>
          </a:solidFill>
        </p:spPr>
        <p:txBody>
          <a:bodyPr lIns="386442" tIns="193217" rIns="386442" bIns="193217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294" indent="-171133">
              <a:defRPr sz="1500">
                <a:solidFill>
                  <a:srgbClr val="FFFFFF"/>
                </a:solidFill>
              </a:defRPr>
            </a:lvl3pPr>
            <a:lvl4pPr marL="513450" indent="-171133">
              <a:defRPr sz="1500">
                <a:solidFill>
                  <a:srgbClr val="FFFFFF"/>
                </a:solidFill>
              </a:defRPr>
            </a:lvl4pPr>
            <a:lvl5pPr marL="741628" indent="-22818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090557"/>
            <a:ext cx="2441448" cy="1572556"/>
          </a:xfrm>
          <a:solidFill>
            <a:schemeClr val="accent3">
              <a:alpha val="80000"/>
            </a:schemeClr>
          </a:solidFill>
        </p:spPr>
        <p:txBody>
          <a:bodyPr lIns="386442" tIns="193217" rIns="386442" bIns="193217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294" indent="-171133">
              <a:defRPr sz="1500">
                <a:solidFill>
                  <a:srgbClr val="FFFFFF"/>
                </a:solidFill>
              </a:defRPr>
            </a:lvl3pPr>
            <a:lvl4pPr marL="513450" indent="-171133">
              <a:defRPr sz="1500">
                <a:solidFill>
                  <a:srgbClr val="FFFFFF"/>
                </a:solidFill>
              </a:defRPr>
            </a:lvl4pPr>
            <a:lvl5pPr marL="741628" indent="-22818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090557"/>
            <a:ext cx="2441448" cy="1572556"/>
          </a:xfrm>
          <a:solidFill>
            <a:schemeClr val="accent5">
              <a:alpha val="80000"/>
            </a:schemeClr>
          </a:solidFill>
        </p:spPr>
        <p:txBody>
          <a:bodyPr lIns="386442" tIns="193217" rIns="386442" bIns="193217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294" indent="-171133">
              <a:defRPr sz="1500">
                <a:solidFill>
                  <a:srgbClr val="FFFFFF"/>
                </a:solidFill>
              </a:defRPr>
            </a:lvl3pPr>
            <a:lvl4pPr marL="513450" indent="-171133">
              <a:defRPr sz="1500">
                <a:solidFill>
                  <a:srgbClr val="FFFFFF"/>
                </a:solidFill>
              </a:defRPr>
            </a:lvl4pPr>
            <a:lvl5pPr marL="741628" indent="-22818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090557"/>
            <a:ext cx="2441448" cy="1572556"/>
          </a:xfrm>
          <a:solidFill>
            <a:schemeClr val="bg2">
              <a:alpha val="80000"/>
            </a:schemeClr>
          </a:solidFill>
        </p:spPr>
        <p:txBody>
          <a:bodyPr lIns="386442" tIns="193217" rIns="386442" bIns="193217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294" indent="-171133">
              <a:defRPr sz="1500">
                <a:solidFill>
                  <a:srgbClr val="FFFFFF"/>
                </a:solidFill>
              </a:defRPr>
            </a:lvl3pPr>
            <a:lvl4pPr marL="513450" indent="-171133">
              <a:defRPr sz="1500">
                <a:solidFill>
                  <a:srgbClr val="FFFFFF"/>
                </a:solidFill>
              </a:defRPr>
            </a:lvl4pPr>
            <a:lvl5pPr marL="741628" indent="-22818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5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200804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398363"/>
            <a:ext cx="3328416" cy="1264750"/>
          </a:xfrm>
          <a:solidFill>
            <a:schemeClr val="accent1">
              <a:alpha val="80000"/>
            </a:schemeClr>
          </a:solidFill>
        </p:spPr>
        <p:txBody>
          <a:bodyPr lIns="386442" tIns="193217" rIns="386442" bIns="193217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294" indent="-171133">
              <a:defRPr sz="1500">
                <a:solidFill>
                  <a:srgbClr val="FFFFFF"/>
                </a:solidFill>
              </a:defRPr>
            </a:lvl3pPr>
            <a:lvl4pPr marL="513450" indent="-171133">
              <a:defRPr sz="1500">
                <a:solidFill>
                  <a:srgbClr val="FFFFFF"/>
                </a:solidFill>
              </a:defRPr>
            </a:lvl4pPr>
            <a:lvl5pPr marL="741628" indent="-22818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398363"/>
            <a:ext cx="3328416" cy="1264750"/>
          </a:xfrm>
          <a:solidFill>
            <a:schemeClr val="accent4">
              <a:alpha val="80000"/>
            </a:schemeClr>
          </a:solidFill>
        </p:spPr>
        <p:txBody>
          <a:bodyPr lIns="386442" tIns="193217" rIns="386442" bIns="193217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294" indent="-171133">
              <a:defRPr sz="1500">
                <a:solidFill>
                  <a:srgbClr val="FFFFFF"/>
                </a:solidFill>
              </a:defRPr>
            </a:lvl3pPr>
            <a:lvl4pPr marL="513450" indent="-171133">
              <a:defRPr sz="1500">
                <a:solidFill>
                  <a:srgbClr val="FFFFFF"/>
                </a:solidFill>
              </a:defRPr>
            </a:lvl4pPr>
            <a:lvl5pPr marL="741628" indent="-22818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398363"/>
            <a:ext cx="3328416" cy="1264750"/>
          </a:xfrm>
          <a:solidFill>
            <a:schemeClr val="bg2">
              <a:alpha val="80000"/>
            </a:schemeClr>
          </a:solidFill>
        </p:spPr>
        <p:txBody>
          <a:bodyPr lIns="386442" tIns="193217" rIns="386442" bIns="193217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294" indent="-171133">
              <a:defRPr sz="1500">
                <a:solidFill>
                  <a:srgbClr val="FFFFFF"/>
                </a:solidFill>
              </a:defRPr>
            </a:lvl3pPr>
            <a:lvl4pPr marL="513450" indent="-171133">
              <a:defRPr sz="1500">
                <a:solidFill>
                  <a:srgbClr val="FFFFFF"/>
                </a:solidFill>
              </a:defRPr>
            </a:lvl4pPr>
            <a:lvl5pPr marL="741628" indent="-22818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915207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398363"/>
            <a:ext cx="3328416" cy="1264750"/>
          </a:xfrm>
          <a:solidFill>
            <a:schemeClr val="accent1">
              <a:alpha val="80000"/>
            </a:schemeClr>
          </a:solidFill>
        </p:spPr>
        <p:txBody>
          <a:bodyPr lIns="386442" tIns="193217" rIns="386442" bIns="193217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294" indent="-171133">
              <a:defRPr sz="1500">
                <a:solidFill>
                  <a:srgbClr val="FFFFFF"/>
                </a:solidFill>
              </a:defRPr>
            </a:lvl3pPr>
            <a:lvl4pPr marL="513450" indent="-171133">
              <a:defRPr sz="1500">
                <a:solidFill>
                  <a:srgbClr val="FFFFFF"/>
                </a:solidFill>
              </a:defRPr>
            </a:lvl4pPr>
            <a:lvl5pPr marL="741628" indent="-22818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398363"/>
            <a:ext cx="3328416" cy="1264750"/>
          </a:xfrm>
          <a:solidFill>
            <a:schemeClr val="accent4">
              <a:alpha val="80000"/>
            </a:schemeClr>
          </a:solidFill>
        </p:spPr>
        <p:txBody>
          <a:bodyPr lIns="386442" tIns="193217" rIns="386442" bIns="193217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294" indent="-171133">
              <a:defRPr sz="1500">
                <a:solidFill>
                  <a:srgbClr val="FFFFFF"/>
                </a:solidFill>
              </a:defRPr>
            </a:lvl3pPr>
            <a:lvl4pPr marL="513450" indent="-171133">
              <a:defRPr sz="1500">
                <a:solidFill>
                  <a:srgbClr val="FFFFFF"/>
                </a:solidFill>
              </a:defRPr>
            </a:lvl4pPr>
            <a:lvl5pPr marL="741628" indent="-22818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398363"/>
            <a:ext cx="3328416" cy="1264750"/>
          </a:xfrm>
          <a:solidFill>
            <a:schemeClr val="bg2">
              <a:alpha val="80000"/>
            </a:schemeClr>
          </a:solidFill>
        </p:spPr>
        <p:txBody>
          <a:bodyPr lIns="386442" tIns="193217" rIns="386442" bIns="193217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294" indent="-171133">
              <a:defRPr sz="1500">
                <a:solidFill>
                  <a:srgbClr val="FFFFFF"/>
                </a:solidFill>
              </a:defRPr>
            </a:lvl3pPr>
            <a:lvl4pPr marL="513450" indent="-171133">
              <a:defRPr sz="1500">
                <a:solidFill>
                  <a:srgbClr val="FFFFFF"/>
                </a:solidFill>
              </a:defRPr>
            </a:lvl4pPr>
            <a:lvl5pPr marL="741628" indent="-22818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5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459583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54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65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54" y="4706180"/>
            <a:ext cx="5084065" cy="956942"/>
          </a:xfrm>
          <a:solidFill>
            <a:schemeClr val="accent1">
              <a:alpha val="80000"/>
            </a:schemeClr>
          </a:solidFill>
        </p:spPr>
        <p:txBody>
          <a:bodyPr lIns="386442" tIns="193217" rIns="386442" bIns="193217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294" indent="-171133">
              <a:defRPr sz="1500">
                <a:solidFill>
                  <a:srgbClr val="FFFFFF"/>
                </a:solidFill>
              </a:defRPr>
            </a:lvl3pPr>
            <a:lvl4pPr marL="513450" indent="-171133">
              <a:defRPr sz="1500">
                <a:solidFill>
                  <a:srgbClr val="FFFFFF"/>
                </a:solidFill>
              </a:defRPr>
            </a:lvl4pPr>
            <a:lvl5pPr marL="741628" indent="-22818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89" y="4706180"/>
            <a:ext cx="5084065" cy="956942"/>
          </a:xfrm>
          <a:solidFill>
            <a:schemeClr val="accent4">
              <a:alpha val="80000"/>
            </a:schemeClr>
          </a:solidFill>
        </p:spPr>
        <p:txBody>
          <a:bodyPr lIns="386442" tIns="193217" rIns="386442" bIns="193217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294" indent="-171133">
              <a:defRPr sz="1500">
                <a:solidFill>
                  <a:srgbClr val="FFFFFF"/>
                </a:solidFill>
              </a:defRPr>
            </a:lvl3pPr>
            <a:lvl4pPr marL="513450" indent="-171133">
              <a:defRPr sz="1500">
                <a:solidFill>
                  <a:srgbClr val="FFFFFF"/>
                </a:solidFill>
              </a:defRPr>
            </a:lvl4pPr>
            <a:lvl5pPr marL="741628" indent="-22818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5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957652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54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65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54" y="4706180"/>
            <a:ext cx="5084065" cy="956942"/>
          </a:xfrm>
          <a:solidFill>
            <a:schemeClr val="accent1">
              <a:alpha val="80000"/>
            </a:schemeClr>
          </a:solidFill>
        </p:spPr>
        <p:txBody>
          <a:bodyPr lIns="386442" tIns="193217" rIns="386442" bIns="193217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294" indent="-171133">
              <a:defRPr sz="1500">
                <a:solidFill>
                  <a:srgbClr val="FFFFFF"/>
                </a:solidFill>
              </a:defRPr>
            </a:lvl3pPr>
            <a:lvl4pPr marL="513450" indent="-171133">
              <a:defRPr sz="1500">
                <a:solidFill>
                  <a:srgbClr val="FFFFFF"/>
                </a:solidFill>
              </a:defRPr>
            </a:lvl4pPr>
            <a:lvl5pPr marL="741628" indent="-22818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89" y="4706180"/>
            <a:ext cx="5084065" cy="956942"/>
          </a:xfrm>
          <a:solidFill>
            <a:schemeClr val="accent4">
              <a:alpha val="80000"/>
            </a:schemeClr>
          </a:solidFill>
        </p:spPr>
        <p:txBody>
          <a:bodyPr lIns="386442" tIns="193217" rIns="386442" bIns="193217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294" indent="-171133">
              <a:defRPr sz="1500">
                <a:solidFill>
                  <a:srgbClr val="FFFFFF"/>
                </a:solidFill>
              </a:defRPr>
            </a:lvl3pPr>
            <a:lvl4pPr marL="513450" indent="-171133">
              <a:defRPr sz="1500">
                <a:solidFill>
                  <a:srgbClr val="FFFFFF"/>
                </a:solidFill>
              </a:defRPr>
            </a:lvl4pPr>
            <a:lvl5pPr marL="741628" indent="-22818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3745180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468514"/>
            <a:ext cx="2441448" cy="1572556"/>
          </a:xfrm>
          <a:solidFill>
            <a:schemeClr val="accent1">
              <a:alpha val="80000"/>
            </a:schemeClr>
          </a:solidFill>
        </p:spPr>
        <p:txBody>
          <a:bodyPr lIns="386442" tIns="193217" rIns="386442" bIns="193217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294" indent="-171133">
              <a:defRPr sz="1500">
                <a:solidFill>
                  <a:srgbClr val="FFFFFF"/>
                </a:solidFill>
              </a:defRPr>
            </a:lvl3pPr>
            <a:lvl4pPr marL="513450" indent="-171133">
              <a:defRPr sz="1500">
                <a:solidFill>
                  <a:srgbClr val="FFFFFF"/>
                </a:solidFill>
              </a:defRPr>
            </a:lvl4pPr>
            <a:lvl5pPr marL="741628" indent="-22818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468514"/>
            <a:ext cx="2441448" cy="1572556"/>
          </a:xfrm>
          <a:solidFill>
            <a:schemeClr val="accent3">
              <a:alpha val="80000"/>
            </a:schemeClr>
          </a:solidFill>
        </p:spPr>
        <p:txBody>
          <a:bodyPr lIns="386442" tIns="193217" rIns="386442" bIns="193217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294" indent="-171133">
              <a:defRPr sz="1500">
                <a:solidFill>
                  <a:srgbClr val="FFFFFF"/>
                </a:solidFill>
              </a:defRPr>
            </a:lvl3pPr>
            <a:lvl4pPr marL="513450" indent="-171133">
              <a:defRPr sz="1500">
                <a:solidFill>
                  <a:srgbClr val="FFFFFF"/>
                </a:solidFill>
              </a:defRPr>
            </a:lvl4pPr>
            <a:lvl5pPr marL="741628" indent="-22818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468514"/>
            <a:ext cx="2441448" cy="1572556"/>
          </a:xfrm>
          <a:solidFill>
            <a:schemeClr val="accent5">
              <a:alpha val="80000"/>
            </a:schemeClr>
          </a:solidFill>
        </p:spPr>
        <p:txBody>
          <a:bodyPr lIns="386442" tIns="193217" rIns="386442" bIns="193217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294" indent="-171133">
              <a:defRPr sz="1500">
                <a:solidFill>
                  <a:srgbClr val="FFFFFF"/>
                </a:solidFill>
              </a:defRPr>
            </a:lvl3pPr>
            <a:lvl4pPr marL="513450" indent="-171133">
              <a:defRPr sz="1500">
                <a:solidFill>
                  <a:srgbClr val="FFFFFF"/>
                </a:solidFill>
              </a:defRPr>
            </a:lvl4pPr>
            <a:lvl5pPr marL="741628" indent="-22818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468514"/>
            <a:ext cx="2441448" cy="1572556"/>
          </a:xfrm>
          <a:solidFill>
            <a:schemeClr val="bg2">
              <a:alpha val="80000"/>
            </a:schemeClr>
          </a:solidFill>
        </p:spPr>
        <p:txBody>
          <a:bodyPr lIns="386442" tIns="193217" rIns="386442" bIns="193217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294" indent="-171133">
              <a:defRPr sz="1500">
                <a:solidFill>
                  <a:srgbClr val="FFFFFF"/>
                </a:solidFill>
              </a:defRPr>
            </a:lvl3pPr>
            <a:lvl4pPr marL="513450" indent="-171133">
              <a:defRPr sz="1500">
                <a:solidFill>
                  <a:srgbClr val="FFFFFF"/>
                </a:solidFill>
              </a:defRPr>
            </a:lvl4pPr>
            <a:lvl5pPr marL="741628" indent="-22818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2441448" cy="1713558"/>
          </a:xfrm>
        </p:spPr>
        <p:txBody>
          <a:bodyPr/>
          <a:lstStyle>
            <a:lvl1pPr marL="0" indent="0">
              <a:buNone/>
              <a:defRPr sz="15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60511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468514"/>
            <a:ext cx="2441448" cy="1572556"/>
          </a:xfrm>
          <a:solidFill>
            <a:schemeClr val="accent1">
              <a:alpha val="80000"/>
            </a:schemeClr>
          </a:solidFill>
        </p:spPr>
        <p:txBody>
          <a:bodyPr lIns="386442" tIns="193217" rIns="386442" bIns="193217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294" indent="-171133">
              <a:defRPr sz="1500">
                <a:solidFill>
                  <a:srgbClr val="FFFFFF"/>
                </a:solidFill>
              </a:defRPr>
            </a:lvl3pPr>
            <a:lvl4pPr marL="513450" indent="-171133">
              <a:defRPr sz="1500">
                <a:solidFill>
                  <a:srgbClr val="FFFFFF"/>
                </a:solidFill>
              </a:defRPr>
            </a:lvl4pPr>
            <a:lvl5pPr marL="741628" indent="-22818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468514"/>
            <a:ext cx="2441448" cy="1572556"/>
          </a:xfrm>
          <a:solidFill>
            <a:schemeClr val="accent3">
              <a:alpha val="80000"/>
            </a:schemeClr>
          </a:solidFill>
        </p:spPr>
        <p:txBody>
          <a:bodyPr lIns="386442" tIns="193217" rIns="386442" bIns="193217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294" indent="-171133">
              <a:defRPr sz="1500">
                <a:solidFill>
                  <a:srgbClr val="FFFFFF"/>
                </a:solidFill>
              </a:defRPr>
            </a:lvl3pPr>
            <a:lvl4pPr marL="513450" indent="-171133">
              <a:defRPr sz="1500">
                <a:solidFill>
                  <a:srgbClr val="FFFFFF"/>
                </a:solidFill>
              </a:defRPr>
            </a:lvl4pPr>
            <a:lvl5pPr marL="741628" indent="-22818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468514"/>
            <a:ext cx="2441448" cy="1572556"/>
          </a:xfrm>
          <a:solidFill>
            <a:schemeClr val="accent5">
              <a:alpha val="80000"/>
            </a:schemeClr>
          </a:solidFill>
        </p:spPr>
        <p:txBody>
          <a:bodyPr lIns="386442" tIns="193217" rIns="386442" bIns="193217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294" indent="-171133">
              <a:defRPr sz="1500">
                <a:solidFill>
                  <a:srgbClr val="FFFFFF"/>
                </a:solidFill>
              </a:defRPr>
            </a:lvl3pPr>
            <a:lvl4pPr marL="513450" indent="-171133">
              <a:defRPr sz="1500">
                <a:solidFill>
                  <a:srgbClr val="FFFFFF"/>
                </a:solidFill>
              </a:defRPr>
            </a:lvl4pPr>
            <a:lvl5pPr marL="741628" indent="-22818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468514"/>
            <a:ext cx="2441448" cy="1572556"/>
          </a:xfrm>
          <a:solidFill>
            <a:schemeClr val="bg2">
              <a:alpha val="80000"/>
            </a:schemeClr>
          </a:solidFill>
        </p:spPr>
        <p:txBody>
          <a:bodyPr lIns="386442" tIns="193217" rIns="386442" bIns="193217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294" indent="-171133">
              <a:defRPr sz="1500">
                <a:solidFill>
                  <a:srgbClr val="FFFFFF"/>
                </a:solidFill>
              </a:defRPr>
            </a:lvl3pPr>
            <a:lvl4pPr marL="513450" indent="-171133">
              <a:defRPr sz="1500">
                <a:solidFill>
                  <a:srgbClr val="FFFFFF"/>
                </a:solidFill>
              </a:defRPr>
            </a:lvl4pPr>
            <a:lvl5pPr marL="741628" indent="-22818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2441448" cy="1713558"/>
          </a:xfrm>
        </p:spPr>
        <p:txBody>
          <a:bodyPr/>
          <a:lstStyle>
            <a:lvl1pPr marL="0" indent="0">
              <a:buNone/>
              <a:defRPr sz="15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445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902017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776320"/>
            <a:ext cx="3328416" cy="1264750"/>
          </a:xfrm>
          <a:solidFill>
            <a:schemeClr val="accent1">
              <a:alpha val="80000"/>
            </a:schemeClr>
          </a:solidFill>
        </p:spPr>
        <p:txBody>
          <a:bodyPr lIns="386442" tIns="193217" rIns="386442" bIns="193217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294" indent="-171133">
              <a:defRPr sz="1500">
                <a:solidFill>
                  <a:srgbClr val="FFFFFF"/>
                </a:solidFill>
              </a:defRPr>
            </a:lvl3pPr>
            <a:lvl4pPr marL="513450" indent="-171133">
              <a:defRPr sz="1500">
                <a:solidFill>
                  <a:srgbClr val="FFFFFF"/>
                </a:solidFill>
              </a:defRPr>
            </a:lvl4pPr>
            <a:lvl5pPr marL="741628" indent="-22818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776320"/>
            <a:ext cx="3328416" cy="1264750"/>
          </a:xfrm>
          <a:solidFill>
            <a:schemeClr val="accent4">
              <a:alpha val="80000"/>
            </a:schemeClr>
          </a:solidFill>
        </p:spPr>
        <p:txBody>
          <a:bodyPr lIns="386442" tIns="193217" rIns="386442" bIns="193217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294" indent="-171133">
              <a:defRPr sz="1500">
                <a:solidFill>
                  <a:srgbClr val="FFFFFF"/>
                </a:solidFill>
              </a:defRPr>
            </a:lvl3pPr>
            <a:lvl4pPr marL="513450" indent="-171133">
              <a:defRPr sz="1500">
                <a:solidFill>
                  <a:srgbClr val="FFFFFF"/>
                </a:solidFill>
              </a:defRPr>
            </a:lvl4pPr>
            <a:lvl5pPr marL="741628" indent="-22818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776320"/>
            <a:ext cx="3328416" cy="1264750"/>
          </a:xfrm>
          <a:solidFill>
            <a:schemeClr val="bg2">
              <a:alpha val="80000"/>
            </a:schemeClr>
          </a:solidFill>
        </p:spPr>
        <p:txBody>
          <a:bodyPr lIns="386442" tIns="193217" rIns="386442" bIns="193217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294" indent="-171133">
              <a:defRPr sz="1500">
                <a:solidFill>
                  <a:srgbClr val="FFFFFF"/>
                </a:solidFill>
              </a:defRPr>
            </a:lvl3pPr>
            <a:lvl4pPr marL="513450" indent="-171133">
              <a:defRPr sz="1500">
                <a:solidFill>
                  <a:srgbClr val="FFFFFF"/>
                </a:solidFill>
              </a:defRPr>
            </a:lvl4pPr>
            <a:lvl5pPr marL="741628" indent="-22818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445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50910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4145280" y="6377952"/>
            <a:ext cx="3901440" cy="293148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609599" y="6377952"/>
            <a:ext cx="2804161" cy="293148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8778240" y="6377952"/>
            <a:ext cx="2804161" cy="293148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4462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776320"/>
            <a:ext cx="3328416" cy="1264750"/>
          </a:xfrm>
          <a:solidFill>
            <a:schemeClr val="accent1">
              <a:alpha val="80000"/>
            </a:schemeClr>
          </a:solidFill>
        </p:spPr>
        <p:txBody>
          <a:bodyPr lIns="386442" tIns="193217" rIns="386442" bIns="193217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294" indent="-171133">
              <a:defRPr sz="1500">
                <a:solidFill>
                  <a:srgbClr val="FFFFFF"/>
                </a:solidFill>
              </a:defRPr>
            </a:lvl3pPr>
            <a:lvl4pPr marL="513450" indent="-171133">
              <a:defRPr sz="1500">
                <a:solidFill>
                  <a:srgbClr val="FFFFFF"/>
                </a:solidFill>
              </a:defRPr>
            </a:lvl4pPr>
            <a:lvl5pPr marL="741628" indent="-22818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776320"/>
            <a:ext cx="3328416" cy="1264750"/>
          </a:xfrm>
          <a:solidFill>
            <a:schemeClr val="accent4">
              <a:alpha val="80000"/>
            </a:schemeClr>
          </a:solidFill>
        </p:spPr>
        <p:txBody>
          <a:bodyPr lIns="386442" tIns="193217" rIns="386442" bIns="193217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294" indent="-171133">
              <a:defRPr sz="1500">
                <a:solidFill>
                  <a:srgbClr val="FFFFFF"/>
                </a:solidFill>
              </a:defRPr>
            </a:lvl3pPr>
            <a:lvl4pPr marL="513450" indent="-171133">
              <a:defRPr sz="1500">
                <a:solidFill>
                  <a:srgbClr val="FFFFFF"/>
                </a:solidFill>
              </a:defRPr>
            </a:lvl4pPr>
            <a:lvl5pPr marL="741628" indent="-22818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776320"/>
            <a:ext cx="3328416" cy="1264750"/>
          </a:xfrm>
          <a:solidFill>
            <a:schemeClr val="bg2">
              <a:alpha val="80000"/>
            </a:schemeClr>
          </a:solidFill>
        </p:spPr>
        <p:txBody>
          <a:bodyPr lIns="386442" tIns="193217" rIns="386442" bIns="193217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294" indent="-171133">
              <a:defRPr sz="1500">
                <a:solidFill>
                  <a:srgbClr val="FFFFFF"/>
                </a:solidFill>
              </a:defRPr>
            </a:lvl3pPr>
            <a:lvl4pPr marL="513450" indent="-171133">
              <a:defRPr sz="1500">
                <a:solidFill>
                  <a:srgbClr val="FFFFFF"/>
                </a:solidFill>
              </a:defRPr>
            </a:lvl4pPr>
            <a:lvl5pPr marL="741628" indent="-22818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20339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54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65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54" y="3084129"/>
            <a:ext cx="5084065" cy="956942"/>
          </a:xfrm>
          <a:solidFill>
            <a:schemeClr val="accent1">
              <a:alpha val="80000"/>
            </a:schemeClr>
          </a:solidFill>
        </p:spPr>
        <p:txBody>
          <a:bodyPr lIns="386442" tIns="193217" rIns="386442" bIns="193217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294" indent="-171133">
              <a:defRPr sz="1500">
                <a:solidFill>
                  <a:srgbClr val="FFFFFF"/>
                </a:solidFill>
              </a:defRPr>
            </a:lvl3pPr>
            <a:lvl4pPr marL="513450" indent="-171133">
              <a:defRPr sz="1500">
                <a:solidFill>
                  <a:srgbClr val="FFFFFF"/>
                </a:solidFill>
              </a:defRPr>
            </a:lvl4pPr>
            <a:lvl5pPr marL="741628" indent="-22818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89" y="3084129"/>
            <a:ext cx="5084065" cy="956942"/>
          </a:xfrm>
          <a:solidFill>
            <a:schemeClr val="accent4">
              <a:alpha val="80000"/>
            </a:schemeClr>
          </a:solidFill>
        </p:spPr>
        <p:txBody>
          <a:bodyPr lIns="386442" tIns="193217" rIns="386442" bIns="193217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294" indent="-171133">
              <a:defRPr sz="1500">
                <a:solidFill>
                  <a:srgbClr val="FFFFFF"/>
                </a:solidFill>
              </a:defRPr>
            </a:lvl3pPr>
            <a:lvl4pPr marL="513450" indent="-171133">
              <a:defRPr sz="1500">
                <a:solidFill>
                  <a:srgbClr val="FFFFFF"/>
                </a:solidFill>
              </a:defRPr>
            </a:lvl4pPr>
            <a:lvl5pPr marL="741628" indent="-22818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54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89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96602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54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65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54" y="3084129"/>
            <a:ext cx="5084065" cy="956942"/>
          </a:xfrm>
          <a:solidFill>
            <a:schemeClr val="accent1">
              <a:alpha val="80000"/>
            </a:schemeClr>
          </a:solidFill>
        </p:spPr>
        <p:txBody>
          <a:bodyPr lIns="386442" tIns="193217" rIns="386442" bIns="193217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294" indent="-171133">
              <a:defRPr sz="1500">
                <a:solidFill>
                  <a:srgbClr val="FFFFFF"/>
                </a:solidFill>
              </a:defRPr>
            </a:lvl3pPr>
            <a:lvl4pPr marL="513450" indent="-171133">
              <a:defRPr sz="1500">
                <a:solidFill>
                  <a:srgbClr val="FFFFFF"/>
                </a:solidFill>
              </a:defRPr>
            </a:lvl4pPr>
            <a:lvl5pPr marL="741628" indent="-22818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89" y="3084129"/>
            <a:ext cx="5084065" cy="956942"/>
          </a:xfrm>
          <a:solidFill>
            <a:schemeClr val="accent4">
              <a:alpha val="80000"/>
            </a:schemeClr>
          </a:solidFill>
        </p:spPr>
        <p:txBody>
          <a:bodyPr lIns="386442" tIns="193217" rIns="386442" bIns="193217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294" indent="-171133">
              <a:defRPr sz="1500">
                <a:solidFill>
                  <a:srgbClr val="FFFFFF"/>
                </a:solidFill>
              </a:defRPr>
            </a:lvl3pPr>
            <a:lvl4pPr marL="513450" indent="-171133">
              <a:defRPr sz="1500">
                <a:solidFill>
                  <a:srgbClr val="FFFFFF"/>
                </a:solidFill>
              </a:defRPr>
            </a:lvl4pPr>
            <a:lvl5pPr marL="741628" indent="-22818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54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89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445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9150055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440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4" y="1639842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64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8" y="1639842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87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842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40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3" y="1639842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440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4" y="315360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64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8" y="315360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87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60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40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3" y="315360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440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4" y="4667357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64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8" y="4667357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87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57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40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3" y="4667357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356585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440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4" y="1639842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64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8" y="1639842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87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842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40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3" y="1639842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440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4" y="315360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64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8" y="315360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87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60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40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3" y="315360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440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4" y="4667357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64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8" y="4667357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87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57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40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3" y="4667357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5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203679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440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70" y="1639842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78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87" y="1639842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316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402" y="1639842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440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70" y="315360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78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87" y="315360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316" y="315354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402" y="315360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440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70" y="4667357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78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87" y="4667357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316" y="4667303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402" y="4667357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5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065108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440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70" y="1639842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78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87" y="1639842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316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402" y="1639842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440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70" y="315360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78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87" y="315360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316" y="315354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402" y="315360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440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70" y="4667357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78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87" y="4667357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316" y="4667303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402" y="4667357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6340362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440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70" y="1639842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78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87" y="1639842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316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402" y="1639842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440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70" y="3886629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78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87" y="3886629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316" y="388657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402" y="3886629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5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823729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440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70" y="1639842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78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87" y="1639842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316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402" y="1639842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440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70" y="3886629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78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87" y="3886629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316" y="388657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402" y="3886629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091171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6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428" y="1639842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621" y="1639842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6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428" y="3886629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621" y="3886629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5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99860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2" y="274692"/>
            <a:ext cx="10566401" cy="31547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599" y="6377952"/>
            <a:ext cx="2804161" cy="293148"/>
          </a:xfrm>
        </p:spPr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45280" y="6377952"/>
            <a:ext cx="3901440" cy="293148"/>
          </a:xfrm>
        </p:spPr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78240" y="6377952"/>
            <a:ext cx="2804161" cy="293148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812802" y="1600201"/>
            <a:ext cx="10566401" cy="12926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7293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6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428" y="1639842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621" y="1639842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6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428" y="3886629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621" y="3886629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4417058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78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442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216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80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5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316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5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5912942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78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442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216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80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5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316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9730794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54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517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25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80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5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242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8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3721166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54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517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25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80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242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8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2205308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50" y="2130476"/>
            <a:ext cx="10363201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6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1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2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15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0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87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0525505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66063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50" y="1452419"/>
            <a:ext cx="10363201" cy="4627564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50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421900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579756">
            <a:normAutofit/>
          </a:bodyPr>
          <a:lstStyle>
            <a:lvl1pPr marL="0" indent="0">
              <a:spcBef>
                <a:spcPts val="1200"/>
              </a:spcBef>
              <a:buNone/>
              <a:defRPr sz="1700"/>
            </a:lvl1pPr>
            <a:lvl2pPr marL="228210" indent="-228210">
              <a:spcBef>
                <a:spcPts val="1200"/>
              </a:spcBef>
              <a:buFont typeface="Arial" panose="020B0604020202020204" pitchFamily="34" charset="0"/>
              <a:buChar char="•"/>
              <a:defRPr sz="1700"/>
            </a:lvl2pPr>
            <a:lvl3pPr marL="475460" indent="-247237">
              <a:spcBef>
                <a:spcPts val="1200"/>
              </a:spcBef>
              <a:buFont typeface="Open Sans Light" panose="020B0306030504020204" pitchFamily="34" charset="0"/>
              <a:buChar char="–"/>
              <a:defRPr sz="1700"/>
            </a:lvl3pPr>
            <a:lvl4pPr marL="684664" indent="-228210">
              <a:spcBef>
                <a:spcPts val="1200"/>
              </a:spcBef>
              <a:buFont typeface="Arial" panose="020B0604020202020204" pitchFamily="34" charset="0"/>
              <a:buChar char="•"/>
              <a:defRPr sz="1700"/>
            </a:lvl4pPr>
            <a:lvl5pPr marL="912884" indent="-228210">
              <a:spcBef>
                <a:spcPts val="1200"/>
              </a:spcBef>
              <a:buFont typeface="Open Sans Light" panose="020B0306030504020204" pitchFamily="34" charset="0"/>
              <a:buChar char="–"/>
              <a:defRPr sz="1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746911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50" y="1452419"/>
            <a:ext cx="10363201" cy="4627564"/>
          </a:xfrm>
        </p:spPr>
        <p:txBody>
          <a:bodyPr numCol="2" spcCol="579756">
            <a:normAutofit/>
          </a:bodyPr>
          <a:lstStyle>
            <a:lvl1pPr marL="0" indent="0">
              <a:spcBef>
                <a:spcPts val="1200"/>
              </a:spcBef>
              <a:buNone/>
              <a:defRPr sz="1700"/>
            </a:lvl1pPr>
            <a:lvl2pPr marL="228210" indent="-228210">
              <a:spcBef>
                <a:spcPts val="1200"/>
              </a:spcBef>
              <a:buFont typeface="Arial" panose="020B0604020202020204" pitchFamily="34" charset="0"/>
              <a:buChar char="•"/>
              <a:defRPr sz="1700"/>
            </a:lvl2pPr>
            <a:lvl3pPr marL="456456" indent="-228210">
              <a:spcBef>
                <a:spcPts val="1200"/>
              </a:spcBef>
              <a:buFont typeface="Open Sans Light" panose="020B0306030504020204" pitchFamily="34" charset="0"/>
              <a:buChar char="–"/>
              <a:defRPr sz="1700"/>
            </a:lvl3pPr>
            <a:lvl4pPr marL="684664" indent="-228210">
              <a:spcBef>
                <a:spcPts val="1200"/>
              </a:spcBef>
              <a:buFont typeface="Arial" panose="020B0604020202020204" pitchFamily="34" charset="0"/>
              <a:buChar char="•"/>
              <a:defRPr sz="1700"/>
            </a:lvl4pPr>
            <a:lvl5pPr marL="912884" indent="-228210">
              <a:spcBef>
                <a:spcPts val="1200"/>
              </a:spcBef>
              <a:buFont typeface="Open Sans Light" panose="020B0306030504020204" pitchFamily="34" charset="0"/>
              <a:buChar char="–"/>
              <a:defRPr sz="1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50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05085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599" y="6377952"/>
            <a:ext cx="2804161" cy="293148"/>
          </a:xfrm>
        </p:spPr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45280" y="6377952"/>
            <a:ext cx="3901440" cy="293148"/>
          </a:xfrm>
        </p:spPr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78240" y="6377952"/>
            <a:ext cx="2804161" cy="293148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42569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8" y="1452422"/>
            <a:ext cx="5080000" cy="4525962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2"/>
            <a:ext cx="5080000" cy="4525962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50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729375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8" y="1219201"/>
            <a:ext cx="5080000" cy="4525962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1"/>
            <a:ext cx="5080000" cy="4525962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242604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50" y="1233834"/>
            <a:ext cx="5082117" cy="29314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900" b="1"/>
            </a:lvl1pPr>
            <a:lvl2pPr marL="608604" indent="0">
              <a:buNone/>
              <a:defRPr sz="2800" b="1"/>
            </a:lvl2pPr>
            <a:lvl3pPr marL="1217174" indent="0">
              <a:buNone/>
              <a:defRPr sz="2300" b="1"/>
            </a:lvl3pPr>
            <a:lvl4pPr marL="1825783" indent="0">
              <a:buNone/>
              <a:defRPr sz="2100" b="1"/>
            </a:lvl4pPr>
            <a:lvl5pPr marL="2434360" indent="0">
              <a:buNone/>
              <a:defRPr sz="2100" b="1"/>
            </a:lvl5pPr>
            <a:lvl6pPr marL="3042957" indent="0">
              <a:buNone/>
              <a:defRPr sz="2100" b="1"/>
            </a:lvl6pPr>
            <a:lvl7pPr marL="3651549" indent="0">
              <a:buNone/>
              <a:defRPr sz="2100" b="1"/>
            </a:lvl7pPr>
            <a:lvl8pPr marL="4260132" indent="0">
              <a:buNone/>
              <a:defRPr sz="2100" b="1"/>
            </a:lvl8pPr>
            <a:lvl9pPr marL="4868742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50" y="1560286"/>
            <a:ext cx="5082117" cy="4565877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233834"/>
            <a:ext cx="5084232" cy="29314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900" b="1"/>
            </a:lvl1pPr>
            <a:lvl2pPr marL="608604" indent="0">
              <a:buNone/>
              <a:defRPr sz="2800" b="1"/>
            </a:lvl2pPr>
            <a:lvl3pPr marL="1217174" indent="0">
              <a:buNone/>
              <a:defRPr sz="2300" b="1"/>
            </a:lvl3pPr>
            <a:lvl4pPr marL="1825783" indent="0">
              <a:buNone/>
              <a:defRPr sz="2100" b="1"/>
            </a:lvl4pPr>
            <a:lvl5pPr marL="2434360" indent="0">
              <a:buNone/>
              <a:defRPr sz="2100" b="1"/>
            </a:lvl5pPr>
            <a:lvl6pPr marL="3042957" indent="0">
              <a:buNone/>
              <a:defRPr sz="2100" b="1"/>
            </a:lvl6pPr>
            <a:lvl7pPr marL="3651549" indent="0">
              <a:buNone/>
              <a:defRPr sz="2100" b="1"/>
            </a:lvl7pPr>
            <a:lvl8pPr marL="4260132" indent="0">
              <a:buNone/>
              <a:defRPr sz="2100" b="1"/>
            </a:lvl8pPr>
            <a:lvl9pPr marL="4868742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1560286"/>
            <a:ext cx="5084232" cy="4565877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319267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50" y="1476916"/>
            <a:ext cx="5082117" cy="29314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900" b="1"/>
            </a:lvl1pPr>
            <a:lvl2pPr marL="608604" indent="0">
              <a:buNone/>
              <a:defRPr sz="2800" b="1"/>
            </a:lvl2pPr>
            <a:lvl3pPr marL="1217174" indent="0">
              <a:buNone/>
              <a:defRPr sz="2300" b="1"/>
            </a:lvl3pPr>
            <a:lvl4pPr marL="1825783" indent="0">
              <a:buNone/>
              <a:defRPr sz="2100" b="1"/>
            </a:lvl4pPr>
            <a:lvl5pPr marL="2434360" indent="0">
              <a:buNone/>
              <a:defRPr sz="2100" b="1"/>
            </a:lvl5pPr>
            <a:lvl6pPr marL="3042957" indent="0">
              <a:buNone/>
              <a:defRPr sz="2100" b="1"/>
            </a:lvl6pPr>
            <a:lvl7pPr marL="3651549" indent="0">
              <a:buNone/>
              <a:defRPr sz="2100" b="1"/>
            </a:lvl7pPr>
            <a:lvl8pPr marL="4260132" indent="0">
              <a:buNone/>
              <a:defRPr sz="2100" b="1"/>
            </a:lvl8pPr>
            <a:lvl9pPr marL="4868742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50" y="1803373"/>
            <a:ext cx="5082117" cy="4368832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476916"/>
            <a:ext cx="5084232" cy="29314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900" b="1"/>
            </a:lvl1pPr>
            <a:lvl2pPr marL="608604" indent="0">
              <a:buNone/>
              <a:defRPr sz="2800" b="1"/>
            </a:lvl2pPr>
            <a:lvl3pPr marL="1217174" indent="0">
              <a:buNone/>
              <a:defRPr sz="2300" b="1"/>
            </a:lvl3pPr>
            <a:lvl4pPr marL="1825783" indent="0">
              <a:buNone/>
              <a:defRPr sz="2100" b="1"/>
            </a:lvl4pPr>
            <a:lvl5pPr marL="2434360" indent="0">
              <a:buNone/>
              <a:defRPr sz="2100" b="1"/>
            </a:lvl5pPr>
            <a:lvl6pPr marL="3042957" indent="0">
              <a:buNone/>
              <a:defRPr sz="2100" b="1"/>
            </a:lvl6pPr>
            <a:lvl7pPr marL="3651549" indent="0">
              <a:buNone/>
              <a:defRPr sz="2100" b="1"/>
            </a:lvl7pPr>
            <a:lvl8pPr marL="4260132" indent="0">
              <a:buNone/>
              <a:defRPr sz="2100" b="1"/>
            </a:lvl8pPr>
            <a:lvl9pPr marL="4868742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1803373"/>
            <a:ext cx="5084232" cy="4368832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50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3206892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8312447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50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4276163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070443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386497" tIns="193246" rIns="386497" bIns="19324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5" y="0"/>
            <a:ext cx="3063240" cy="3438144"/>
          </a:xfrm>
        </p:spPr>
        <p:txBody>
          <a:bodyPr lIns="386497" tIns="193246" rIns="386497" bIns="19324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386497" tIns="193246" rIns="386497" bIns="19324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7" y="0"/>
            <a:ext cx="3063240" cy="3438144"/>
          </a:xfrm>
        </p:spPr>
        <p:txBody>
          <a:bodyPr lIns="386497" tIns="193246" rIns="386497" bIns="19324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386497" tIns="193246" rIns="386497" bIns="19324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5" y="3419856"/>
            <a:ext cx="3063240" cy="3438144"/>
          </a:xfrm>
        </p:spPr>
        <p:txBody>
          <a:bodyPr lIns="386497" tIns="193246" rIns="386497" bIns="19324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386497" tIns="193246" rIns="386497" bIns="19324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7" y="3419856"/>
            <a:ext cx="3063240" cy="3438144"/>
          </a:xfrm>
        </p:spPr>
        <p:txBody>
          <a:bodyPr lIns="386497" tIns="193246" rIns="386497" bIns="19324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86332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50"/>
            <a:ext cx="2441448" cy="2295143"/>
          </a:xfrm>
        </p:spPr>
        <p:txBody>
          <a:bodyPr lIns="386497" tIns="193246" rIns="386497" bIns="193246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8" y="50"/>
            <a:ext cx="2441448" cy="2295143"/>
          </a:xfrm>
        </p:spPr>
        <p:txBody>
          <a:bodyPr lIns="386497" tIns="193246" rIns="386497" bIns="19324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50"/>
            <a:ext cx="2441448" cy="2295143"/>
          </a:xfrm>
        </p:spPr>
        <p:txBody>
          <a:bodyPr lIns="386497" tIns="193246" rIns="386497" bIns="19324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4" y="50"/>
            <a:ext cx="2441448" cy="2295143"/>
          </a:xfrm>
        </p:spPr>
        <p:txBody>
          <a:bodyPr lIns="386497" tIns="193246" rIns="386497" bIns="19324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50"/>
            <a:ext cx="2441448" cy="2295143"/>
          </a:xfrm>
        </p:spPr>
        <p:txBody>
          <a:bodyPr lIns="386497" tIns="193246" rIns="386497" bIns="19324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79"/>
            <a:ext cx="2441448" cy="2295143"/>
          </a:xfrm>
        </p:spPr>
        <p:txBody>
          <a:bodyPr lIns="386497" tIns="193246" rIns="386497" bIns="193246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8" y="2281479"/>
            <a:ext cx="2441448" cy="2295143"/>
          </a:xfrm>
        </p:spPr>
        <p:txBody>
          <a:bodyPr lIns="386497" tIns="193246" rIns="386497" bIns="19324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79"/>
            <a:ext cx="2441448" cy="2295143"/>
          </a:xfrm>
        </p:spPr>
        <p:txBody>
          <a:bodyPr lIns="386497" tIns="193246" rIns="386497" bIns="19324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4" y="2281479"/>
            <a:ext cx="2441448" cy="2295143"/>
          </a:xfrm>
        </p:spPr>
        <p:txBody>
          <a:bodyPr lIns="386497" tIns="193246" rIns="386497" bIns="19324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79"/>
            <a:ext cx="2441448" cy="2295143"/>
          </a:xfrm>
        </p:spPr>
        <p:txBody>
          <a:bodyPr lIns="386497" tIns="193246" rIns="386497" bIns="19324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907"/>
            <a:ext cx="2441448" cy="2295143"/>
          </a:xfrm>
        </p:spPr>
        <p:txBody>
          <a:bodyPr lIns="386497" tIns="193246" rIns="386497" bIns="19324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7638" y="4562907"/>
            <a:ext cx="2441448" cy="2295143"/>
          </a:xfrm>
        </p:spPr>
        <p:txBody>
          <a:bodyPr lIns="386497" tIns="193246" rIns="386497" bIns="19324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276" y="4562907"/>
            <a:ext cx="2441448" cy="2295143"/>
          </a:xfrm>
        </p:spPr>
        <p:txBody>
          <a:bodyPr lIns="386497" tIns="193246" rIns="386497" bIns="19324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12914" y="4562907"/>
            <a:ext cx="2441448" cy="2295143"/>
          </a:xfrm>
        </p:spPr>
        <p:txBody>
          <a:bodyPr lIns="386497" tIns="193246" rIns="386497" bIns="19324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907"/>
            <a:ext cx="2441448" cy="2295143"/>
          </a:xfrm>
        </p:spPr>
        <p:txBody>
          <a:bodyPr lIns="386497" tIns="193246" rIns="386497" bIns="19324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07132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8257" cy="1728216"/>
          </a:xfrm>
        </p:spPr>
        <p:txBody>
          <a:bodyPr lIns="386497" tIns="193246" rIns="386497" bIns="19324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8" y="0"/>
            <a:ext cx="2048257" cy="1728216"/>
          </a:xfrm>
        </p:spPr>
        <p:txBody>
          <a:bodyPr lIns="386497" tIns="193246" rIns="386497" bIns="19324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498" y="0"/>
            <a:ext cx="2048257" cy="1728216"/>
          </a:xfrm>
        </p:spPr>
        <p:txBody>
          <a:bodyPr lIns="386497" tIns="193246" rIns="386497" bIns="19324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8" y="0"/>
            <a:ext cx="2048257" cy="1728216"/>
          </a:xfrm>
        </p:spPr>
        <p:txBody>
          <a:bodyPr lIns="386497" tIns="193246" rIns="386497" bIns="19324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3" y="0"/>
            <a:ext cx="2048257" cy="1728216"/>
          </a:xfrm>
        </p:spPr>
        <p:txBody>
          <a:bodyPr lIns="386497" tIns="193246" rIns="386497" bIns="19324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5" y="0"/>
            <a:ext cx="2048257" cy="1728216"/>
          </a:xfrm>
        </p:spPr>
        <p:txBody>
          <a:bodyPr lIns="386497" tIns="193246" rIns="386497" bIns="19324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09928"/>
            <a:ext cx="2048257" cy="1728216"/>
          </a:xfrm>
        </p:spPr>
        <p:txBody>
          <a:bodyPr lIns="386497" tIns="193246" rIns="386497" bIns="19324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8" y="1709928"/>
            <a:ext cx="2048257" cy="1728216"/>
          </a:xfrm>
        </p:spPr>
        <p:txBody>
          <a:bodyPr lIns="386497" tIns="193246" rIns="386497" bIns="19324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498" y="1709928"/>
            <a:ext cx="2048257" cy="1728216"/>
          </a:xfrm>
        </p:spPr>
        <p:txBody>
          <a:bodyPr lIns="386497" tIns="193246" rIns="386497" bIns="19324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8" y="1709928"/>
            <a:ext cx="2048257" cy="1728216"/>
          </a:xfrm>
        </p:spPr>
        <p:txBody>
          <a:bodyPr lIns="386497" tIns="193246" rIns="386497" bIns="19324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3" y="1709928"/>
            <a:ext cx="2048257" cy="1728216"/>
          </a:xfrm>
        </p:spPr>
        <p:txBody>
          <a:bodyPr lIns="386497" tIns="193246" rIns="386497" bIns="19324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5" y="1709928"/>
            <a:ext cx="2048257" cy="1728216"/>
          </a:xfrm>
        </p:spPr>
        <p:txBody>
          <a:bodyPr lIns="386497" tIns="193246" rIns="386497" bIns="19324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419856"/>
            <a:ext cx="2048257" cy="1728216"/>
          </a:xfrm>
        </p:spPr>
        <p:txBody>
          <a:bodyPr lIns="386497" tIns="193246" rIns="386497" bIns="19324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8" y="3419856"/>
            <a:ext cx="2048257" cy="1728216"/>
          </a:xfrm>
        </p:spPr>
        <p:txBody>
          <a:bodyPr lIns="386497" tIns="193246" rIns="386497" bIns="19324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498" y="3419856"/>
            <a:ext cx="2048257" cy="1728216"/>
          </a:xfrm>
        </p:spPr>
        <p:txBody>
          <a:bodyPr lIns="386497" tIns="193246" rIns="386497" bIns="19324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8" y="3419856"/>
            <a:ext cx="2048257" cy="1728216"/>
          </a:xfrm>
        </p:spPr>
        <p:txBody>
          <a:bodyPr lIns="386497" tIns="193246" rIns="386497" bIns="19324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3" y="3419856"/>
            <a:ext cx="2048257" cy="1728216"/>
          </a:xfrm>
        </p:spPr>
        <p:txBody>
          <a:bodyPr lIns="386497" tIns="193246" rIns="386497" bIns="19324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5" y="3419856"/>
            <a:ext cx="2048257" cy="1728216"/>
          </a:xfrm>
        </p:spPr>
        <p:txBody>
          <a:bodyPr lIns="386497" tIns="193246" rIns="386497" bIns="19324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129784"/>
            <a:ext cx="2048257" cy="1728216"/>
          </a:xfrm>
        </p:spPr>
        <p:txBody>
          <a:bodyPr lIns="386497" tIns="193246" rIns="386497" bIns="19324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8" y="5129784"/>
            <a:ext cx="2048257" cy="1728216"/>
          </a:xfrm>
        </p:spPr>
        <p:txBody>
          <a:bodyPr lIns="386497" tIns="193246" rIns="386497" bIns="19324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498" y="5129784"/>
            <a:ext cx="2048257" cy="1728216"/>
          </a:xfrm>
        </p:spPr>
        <p:txBody>
          <a:bodyPr lIns="386497" tIns="193246" rIns="386497" bIns="19324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8" y="5129784"/>
            <a:ext cx="2048257" cy="1728216"/>
          </a:xfrm>
        </p:spPr>
        <p:txBody>
          <a:bodyPr lIns="386497" tIns="193246" rIns="386497" bIns="19324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3" y="5129784"/>
            <a:ext cx="2048257" cy="1728216"/>
          </a:xfrm>
        </p:spPr>
        <p:txBody>
          <a:bodyPr lIns="386497" tIns="193246" rIns="386497" bIns="19324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5" y="5129784"/>
            <a:ext cx="2048257" cy="1728216"/>
          </a:xfrm>
        </p:spPr>
        <p:txBody>
          <a:bodyPr lIns="386497" tIns="193246" rIns="386497" bIns="19324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802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55" y="2130481"/>
            <a:ext cx="10363201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0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0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2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1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9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8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478390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0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616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53" indent="-152153">
              <a:buFont typeface="Arial" panose="020B0604020202020204" pitchFamily="34" charset="0"/>
              <a:buChar char="•"/>
              <a:defRPr sz="1500"/>
            </a:lvl2pPr>
            <a:lvl3pPr marL="304305" indent="-152153">
              <a:defRPr sz="1500"/>
            </a:lvl3pPr>
            <a:lvl4pPr marL="532511" indent="-228210">
              <a:defRPr sz="1500"/>
            </a:lvl4pPr>
            <a:lvl5pPr marL="760725" indent="-228210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616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53" indent="-152153">
              <a:buFont typeface="Arial" panose="020B0604020202020204" pitchFamily="34" charset="0"/>
              <a:buChar char="•"/>
              <a:defRPr sz="1500"/>
            </a:lvl2pPr>
            <a:lvl3pPr marL="304305" indent="-152153">
              <a:defRPr sz="1500"/>
            </a:lvl3pPr>
            <a:lvl4pPr marL="532511" indent="-228210">
              <a:defRPr sz="1500"/>
            </a:lvl4pPr>
            <a:lvl5pPr marL="760725" indent="-228210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616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53" indent="-152153">
              <a:buFont typeface="Arial" panose="020B0604020202020204" pitchFamily="34" charset="0"/>
              <a:buChar char="•"/>
              <a:defRPr sz="1500"/>
            </a:lvl2pPr>
            <a:lvl3pPr marL="304305" indent="-152153">
              <a:defRPr sz="1500"/>
            </a:lvl3pPr>
            <a:lvl4pPr marL="532511" indent="-228210">
              <a:defRPr sz="1500"/>
            </a:lvl4pPr>
            <a:lvl5pPr marL="760725" indent="-228210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616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53" indent="-152153">
              <a:buFont typeface="Arial" panose="020B0604020202020204" pitchFamily="34" charset="0"/>
              <a:buChar char="•"/>
              <a:defRPr sz="1500"/>
            </a:lvl2pPr>
            <a:lvl3pPr marL="304305" indent="-152153">
              <a:defRPr sz="1500"/>
            </a:lvl3pPr>
            <a:lvl4pPr marL="532511" indent="-228210">
              <a:defRPr sz="1500"/>
            </a:lvl4pPr>
            <a:lvl5pPr marL="760725" indent="-228210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75167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0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616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53" indent="-152153">
              <a:buFont typeface="Arial" panose="020B0604020202020204" pitchFamily="34" charset="0"/>
              <a:buChar char="•"/>
              <a:defRPr sz="1500"/>
            </a:lvl2pPr>
            <a:lvl3pPr marL="304305" indent="-152153">
              <a:defRPr sz="1500"/>
            </a:lvl3pPr>
            <a:lvl4pPr marL="532511" indent="-228210">
              <a:defRPr sz="1500"/>
            </a:lvl4pPr>
            <a:lvl5pPr marL="760725" indent="-228210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616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53" indent="-152153">
              <a:buFont typeface="Arial" panose="020B0604020202020204" pitchFamily="34" charset="0"/>
              <a:buChar char="•"/>
              <a:defRPr sz="1500"/>
            </a:lvl2pPr>
            <a:lvl3pPr marL="304305" indent="-152153">
              <a:defRPr sz="1500"/>
            </a:lvl3pPr>
            <a:lvl4pPr marL="532511" indent="-228210">
              <a:defRPr sz="1500"/>
            </a:lvl4pPr>
            <a:lvl5pPr marL="760725" indent="-228210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616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53" indent="-152153">
              <a:buFont typeface="Arial" panose="020B0604020202020204" pitchFamily="34" charset="0"/>
              <a:buChar char="•"/>
              <a:defRPr sz="1500"/>
            </a:lvl2pPr>
            <a:lvl3pPr marL="304305" indent="-152153">
              <a:defRPr sz="1500"/>
            </a:lvl3pPr>
            <a:lvl4pPr marL="532511" indent="-228210">
              <a:defRPr sz="1500"/>
            </a:lvl4pPr>
            <a:lvl5pPr marL="760725" indent="-228210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616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53" indent="-152153">
              <a:buFont typeface="Arial" panose="020B0604020202020204" pitchFamily="34" charset="0"/>
              <a:buChar char="•"/>
              <a:defRPr sz="1500"/>
            </a:lvl2pPr>
            <a:lvl3pPr marL="304305" indent="-152153">
              <a:defRPr sz="1500"/>
            </a:lvl3pPr>
            <a:lvl4pPr marL="532511" indent="-228210">
              <a:defRPr sz="1500"/>
            </a:lvl4pPr>
            <a:lvl5pPr marL="760725" indent="-228210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50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207425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0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616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53" indent="-152153">
              <a:buFont typeface="Arial" panose="020B0604020202020204" pitchFamily="34" charset="0"/>
              <a:buChar char="•"/>
              <a:defRPr sz="1500"/>
            </a:lvl2pPr>
            <a:lvl3pPr marL="304305" indent="-152153">
              <a:defRPr sz="1500"/>
            </a:lvl3pPr>
            <a:lvl4pPr marL="532511" indent="-228210">
              <a:defRPr sz="1500"/>
            </a:lvl4pPr>
            <a:lvl5pPr marL="760725" indent="-228210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616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53" indent="-152153">
              <a:buFont typeface="Arial" panose="020B0604020202020204" pitchFamily="34" charset="0"/>
              <a:buChar char="•"/>
              <a:defRPr sz="1500"/>
            </a:lvl2pPr>
            <a:lvl3pPr marL="304305" indent="-152153">
              <a:defRPr sz="1500"/>
            </a:lvl3pPr>
            <a:lvl4pPr marL="532511" indent="-228210">
              <a:defRPr sz="1500"/>
            </a:lvl4pPr>
            <a:lvl5pPr marL="760725" indent="-228210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616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53" indent="-152153">
              <a:buFont typeface="Arial" panose="020B0604020202020204" pitchFamily="34" charset="0"/>
              <a:buChar char="•"/>
              <a:defRPr sz="1500"/>
            </a:lvl2pPr>
            <a:lvl3pPr marL="304305" indent="-152153">
              <a:defRPr sz="1500"/>
            </a:lvl3pPr>
            <a:lvl4pPr marL="532511" indent="-228210">
              <a:defRPr sz="1500"/>
            </a:lvl4pPr>
            <a:lvl5pPr marL="760725" indent="-228210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361429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0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616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53" indent="-152153">
              <a:buFont typeface="Arial" panose="020B0604020202020204" pitchFamily="34" charset="0"/>
              <a:buChar char="•"/>
              <a:defRPr sz="1500"/>
            </a:lvl2pPr>
            <a:lvl3pPr marL="304305" indent="-152153">
              <a:defRPr sz="1500"/>
            </a:lvl3pPr>
            <a:lvl4pPr marL="532511" indent="-228210">
              <a:defRPr sz="1500"/>
            </a:lvl4pPr>
            <a:lvl5pPr marL="760725" indent="-228210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616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53" indent="-152153">
              <a:buFont typeface="Arial" panose="020B0604020202020204" pitchFamily="34" charset="0"/>
              <a:buChar char="•"/>
              <a:defRPr sz="1500"/>
            </a:lvl2pPr>
            <a:lvl3pPr marL="304305" indent="-152153">
              <a:defRPr sz="1500"/>
            </a:lvl3pPr>
            <a:lvl4pPr marL="532511" indent="-228210">
              <a:defRPr sz="1500"/>
            </a:lvl4pPr>
            <a:lvl5pPr marL="760725" indent="-228210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616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53" indent="-152153">
              <a:buFont typeface="Arial" panose="020B0604020202020204" pitchFamily="34" charset="0"/>
              <a:buChar char="•"/>
              <a:defRPr sz="1500"/>
            </a:lvl2pPr>
            <a:lvl3pPr marL="304305" indent="-152153">
              <a:defRPr sz="1500"/>
            </a:lvl3pPr>
            <a:lvl4pPr marL="532511" indent="-228210">
              <a:defRPr sz="1500"/>
            </a:lvl4pPr>
            <a:lvl5pPr marL="760725" indent="-228210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50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9180054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0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50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60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50" y="4980616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53" indent="-152153">
              <a:buFont typeface="Arial" panose="020B0604020202020204" pitchFamily="34" charset="0"/>
              <a:buChar char="•"/>
              <a:defRPr sz="1500"/>
            </a:lvl2pPr>
            <a:lvl3pPr marL="304305" indent="-152153">
              <a:defRPr sz="1500"/>
            </a:lvl3pPr>
            <a:lvl4pPr marL="532511" indent="-228210">
              <a:defRPr sz="1500"/>
            </a:lvl4pPr>
            <a:lvl5pPr marL="760725" indent="-228210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60" y="4980616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53" indent="-152153">
              <a:buFont typeface="Arial" panose="020B0604020202020204" pitchFamily="34" charset="0"/>
              <a:buChar char="•"/>
              <a:defRPr sz="1500"/>
            </a:lvl2pPr>
            <a:lvl3pPr marL="304305" indent="-152153">
              <a:defRPr sz="1500"/>
            </a:lvl3pPr>
            <a:lvl4pPr marL="532511" indent="-228210">
              <a:defRPr sz="1500"/>
            </a:lvl4pPr>
            <a:lvl5pPr marL="760725" indent="-228210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7635936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0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50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60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50" y="4980616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53" indent="-152153">
              <a:buFont typeface="Arial" panose="020B0604020202020204" pitchFamily="34" charset="0"/>
              <a:buChar char="•"/>
              <a:defRPr sz="1500"/>
            </a:lvl2pPr>
            <a:lvl3pPr marL="304305" indent="-152153">
              <a:defRPr sz="1500"/>
            </a:lvl3pPr>
            <a:lvl4pPr marL="532511" indent="-228210">
              <a:defRPr sz="1500"/>
            </a:lvl4pPr>
            <a:lvl5pPr marL="760725" indent="-228210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60" y="4980616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53" indent="-152153">
              <a:buFont typeface="Arial" panose="020B0604020202020204" pitchFamily="34" charset="0"/>
              <a:buChar char="•"/>
              <a:defRPr sz="1500"/>
            </a:lvl2pPr>
            <a:lvl3pPr marL="304305" indent="-152153">
              <a:defRPr sz="1500"/>
            </a:lvl3pPr>
            <a:lvl4pPr marL="532511" indent="-228210">
              <a:defRPr sz="1500"/>
            </a:lvl4pPr>
            <a:lvl5pPr marL="760725" indent="-228210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50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7346388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0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330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330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330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330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782095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0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330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330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330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330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4450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6157496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0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330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330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330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370075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0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330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330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330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4450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39805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1465723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0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50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60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50" y="3055330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84" y="3055330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463713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0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50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60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50" y="3055330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84" y="3055330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4450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7567666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0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6"/>
          </a:xfrm>
        </p:spPr>
        <p:txBody>
          <a:bodyPr/>
          <a:lstStyle>
            <a:lvl1pPr marL="0" indent="0">
              <a:buNone/>
              <a:defRPr sz="15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85055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0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6"/>
          </a:xfrm>
        </p:spPr>
        <p:txBody>
          <a:bodyPr/>
          <a:lstStyle>
            <a:lvl1pPr marL="0" indent="0">
              <a:buNone/>
              <a:defRPr sz="15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50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0057297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0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02568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0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50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5882207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0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74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87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50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84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74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87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45246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0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74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87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50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84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74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87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50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9092038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0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090557"/>
            <a:ext cx="2441448" cy="1572556"/>
          </a:xfrm>
          <a:solidFill>
            <a:schemeClr val="accent1">
              <a:alpha val="80000"/>
            </a:schemeClr>
          </a:solidFill>
        </p:spPr>
        <p:txBody>
          <a:bodyPr lIns="386497" tIns="193246" rIns="386497" bIns="19324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344" indent="-171158">
              <a:defRPr sz="1500">
                <a:solidFill>
                  <a:srgbClr val="FFFFFF"/>
                </a:solidFill>
              </a:defRPr>
            </a:lvl3pPr>
            <a:lvl4pPr marL="513522" indent="-171158">
              <a:defRPr sz="1500">
                <a:solidFill>
                  <a:srgbClr val="FFFFFF"/>
                </a:solidFill>
              </a:defRPr>
            </a:lvl4pPr>
            <a:lvl5pPr marL="741734" indent="-228216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090557"/>
            <a:ext cx="2441448" cy="1572556"/>
          </a:xfrm>
          <a:solidFill>
            <a:schemeClr val="accent3">
              <a:alpha val="80000"/>
            </a:schemeClr>
          </a:solidFill>
        </p:spPr>
        <p:txBody>
          <a:bodyPr lIns="386497" tIns="193246" rIns="386497" bIns="19324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344" indent="-171158">
              <a:defRPr sz="1500">
                <a:solidFill>
                  <a:srgbClr val="FFFFFF"/>
                </a:solidFill>
              </a:defRPr>
            </a:lvl3pPr>
            <a:lvl4pPr marL="513522" indent="-171158">
              <a:defRPr sz="1500">
                <a:solidFill>
                  <a:srgbClr val="FFFFFF"/>
                </a:solidFill>
              </a:defRPr>
            </a:lvl4pPr>
            <a:lvl5pPr marL="741734" indent="-228216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090557"/>
            <a:ext cx="2441448" cy="1572556"/>
          </a:xfrm>
          <a:solidFill>
            <a:schemeClr val="accent5">
              <a:alpha val="80000"/>
            </a:schemeClr>
          </a:solidFill>
        </p:spPr>
        <p:txBody>
          <a:bodyPr lIns="386497" tIns="193246" rIns="386497" bIns="19324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344" indent="-171158">
              <a:defRPr sz="1500">
                <a:solidFill>
                  <a:srgbClr val="FFFFFF"/>
                </a:solidFill>
              </a:defRPr>
            </a:lvl3pPr>
            <a:lvl4pPr marL="513522" indent="-171158">
              <a:defRPr sz="1500">
                <a:solidFill>
                  <a:srgbClr val="FFFFFF"/>
                </a:solidFill>
              </a:defRPr>
            </a:lvl4pPr>
            <a:lvl5pPr marL="741734" indent="-228216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090557"/>
            <a:ext cx="2441448" cy="1572556"/>
          </a:xfrm>
          <a:solidFill>
            <a:schemeClr val="bg2">
              <a:alpha val="80000"/>
            </a:schemeClr>
          </a:solidFill>
        </p:spPr>
        <p:txBody>
          <a:bodyPr lIns="386497" tIns="193246" rIns="386497" bIns="19324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344" indent="-171158">
              <a:defRPr sz="1500">
                <a:solidFill>
                  <a:srgbClr val="FFFFFF"/>
                </a:solidFill>
              </a:defRPr>
            </a:lvl3pPr>
            <a:lvl4pPr marL="513522" indent="-171158">
              <a:defRPr sz="1500">
                <a:solidFill>
                  <a:srgbClr val="FFFFFF"/>
                </a:solidFill>
              </a:defRPr>
            </a:lvl4pPr>
            <a:lvl5pPr marL="741734" indent="-228216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31061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0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090557"/>
            <a:ext cx="2441448" cy="1572556"/>
          </a:xfrm>
          <a:solidFill>
            <a:schemeClr val="accent1">
              <a:alpha val="80000"/>
            </a:schemeClr>
          </a:solidFill>
        </p:spPr>
        <p:txBody>
          <a:bodyPr lIns="386497" tIns="193246" rIns="386497" bIns="19324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344" indent="-171158">
              <a:defRPr sz="1500">
                <a:solidFill>
                  <a:srgbClr val="FFFFFF"/>
                </a:solidFill>
              </a:defRPr>
            </a:lvl3pPr>
            <a:lvl4pPr marL="513522" indent="-171158">
              <a:defRPr sz="1500">
                <a:solidFill>
                  <a:srgbClr val="FFFFFF"/>
                </a:solidFill>
              </a:defRPr>
            </a:lvl4pPr>
            <a:lvl5pPr marL="741734" indent="-228216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090557"/>
            <a:ext cx="2441448" cy="1572556"/>
          </a:xfrm>
          <a:solidFill>
            <a:schemeClr val="accent3">
              <a:alpha val="80000"/>
            </a:schemeClr>
          </a:solidFill>
        </p:spPr>
        <p:txBody>
          <a:bodyPr lIns="386497" tIns="193246" rIns="386497" bIns="19324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344" indent="-171158">
              <a:defRPr sz="1500">
                <a:solidFill>
                  <a:srgbClr val="FFFFFF"/>
                </a:solidFill>
              </a:defRPr>
            </a:lvl3pPr>
            <a:lvl4pPr marL="513522" indent="-171158">
              <a:defRPr sz="1500">
                <a:solidFill>
                  <a:srgbClr val="FFFFFF"/>
                </a:solidFill>
              </a:defRPr>
            </a:lvl4pPr>
            <a:lvl5pPr marL="741734" indent="-228216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090557"/>
            <a:ext cx="2441448" cy="1572556"/>
          </a:xfrm>
          <a:solidFill>
            <a:schemeClr val="accent5">
              <a:alpha val="80000"/>
            </a:schemeClr>
          </a:solidFill>
        </p:spPr>
        <p:txBody>
          <a:bodyPr lIns="386497" tIns="193246" rIns="386497" bIns="19324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344" indent="-171158">
              <a:defRPr sz="1500">
                <a:solidFill>
                  <a:srgbClr val="FFFFFF"/>
                </a:solidFill>
              </a:defRPr>
            </a:lvl3pPr>
            <a:lvl4pPr marL="513522" indent="-171158">
              <a:defRPr sz="1500">
                <a:solidFill>
                  <a:srgbClr val="FFFFFF"/>
                </a:solidFill>
              </a:defRPr>
            </a:lvl4pPr>
            <a:lvl5pPr marL="741734" indent="-228216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090557"/>
            <a:ext cx="2441448" cy="1572556"/>
          </a:xfrm>
          <a:solidFill>
            <a:schemeClr val="bg2">
              <a:alpha val="80000"/>
            </a:schemeClr>
          </a:solidFill>
        </p:spPr>
        <p:txBody>
          <a:bodyPr lIns="386497" tIns="193246" rIns="386497" bIns="19324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344" indent="-171158">
              <a:defRPr sz="1500">
                <a:solidFill>
                  <a:srgbClr val="FFFFFF"/>
                </a:solidFill>
              </a:defRPr>
            </a:lvl3pPr>
            <a:lvl4pPr marL="513522" indent="-171158">
              <a:defRPr sz="1500">
                <a:solidFill>
                  <a:srgbClr val="FFFFFF"/>
                </a:solidFill>
              </a:defRPr>
            </a:lvl4pPr>
            <a:lvl5pPr marL="741734" indent="-228216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50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49920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heme" Target="../theme/theme10.xml"/><Relationship Id="rId3" Type="http://schemas.openxmlformats.org/officeDocument/2006/relationships/slideLayout" Target="../slideLayouts/slideLayout322.xml"/><Relationship Id="rId7" Type="http://schemas.openxmlformats.org/officeDocument/2006/relationships/slideLayout" Target="../slideLayouts/slideLayout326.xml"/><Relationship Id="rId2" Type="http://schemas.openxmlformats.org/officeDocument/2006/relationships/slideLayout" Target="../slideLayouts/slideLayout321.xml"/><Relationship Id="rId1" Type="http://schemas.openxmlformats.org/officeDocument/2006/relationships/slideLayout" Target="../slideLayouts/slideLayout320.xml"/><Relationship Id="rId6" Type="http://schemas.openxmlformats.org/officeDocument/2006/relationships/slideLayout" Target="../slideLayouts/slideLayout325.xml"/><Relationship Id="rId5" Type="http://schemas.openxmlformats.org/officeDocument/2006/relationships/slideLayout" Target="../slideLayouts/slideLayout324.xml"/><Relationship Id="rId4" Type="http://schemas.openxmlformats.org/officeDocument/2006/relationships/slideLayout" Target="../slideLayouts/slideLayout32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29.xml"/><Relationship Id="rId7" Type="http://schemas.openxmlformats.org/officeDocument/2006/relationships/slideLayout" Target="../slideLayouts/slideLayout33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328.xml"/><Relationship Id="rId1" Type="http://schemas.openxmlformats.org/officeDocument/2006/relationships/slideLayout" Target="../slideLayouts/slideLayout327.xml"/><Relationship Id="rId6" Type="http://schemas.openxmlformats.org/officeDocument/2006/relationships/slideLayout" Target="../slideLayouts/slideLayout332.xml"/><Relationship Id="rId11" Type="http://schemas.openxmlformats.org/officeDocument/2006/relationships/slideLayout" Target="../slideLayouts/slideLayout337.xml"/><Relationship Id="rId5" Type="http://schemas.openxmlformats.org/officeDocument/2006/relationships/slideLayout" Target="../slideLayouts/slideLayout331.xml"/><Relationship Id="rId10" Type="http://schemas.openxmlformats.org/officeDocument/2006/relationships/slideLayout" Target="../slideLayouts/slideLayout336.xml"/><Relationship Id="rId4" Type="http://schemas.openxmlformats.org/officeDocument/2006/relationships/slideLayout" Target="../slideLayouts/slideLayout330.xml"/><Relationship Id="rId9" Type="http://schemas.openxmlformats.org/officeDocument/2006/relationships/slideLayout" Target="../slideLayouts/slideLayout335.xml"/><Relationship Id="rId14" Type="http://schemas.openxmlformats.org/officeDocument/2006/relationships/image" Target="../media/image2.pn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0.xml"/><Relationship Id="rId7" Type="http://schemas.openxmlformats.org/officeDocument/2006/relationships/theme" Target="../theme/theme12.xml"/><Relationship Id="rId2" Type="http://schemas.openxmlformats.org/officeDocument/2006/relationships/slideLayout" Target="../slideLayouts/slideLayout339.xml"/><Relationship Id="rId1" Type="http://schemas.openxmlformats.org/officeDocument/2006/relationships/slideLayout" Target="../slideLayouts/slideLayout338.xml"/><Relationship Id="rId6" Type="http://schemas.openxmlformats.org/officeDocument/2006/relationships/slideLayout" Target="../slideLayouts/slideLayout343.xml"/><Relationship Id="rId5" Type="http://schemas.openxmlformats.org/officeDocument/2006/relationships/slideLayout" Target="../slideLayouts/slideLayout342.xml"/><Relationship Id="rId4" Type="http://schemas.openxmlformats.org/officeDocument/2006/relationships/slideLayout" Target="../slideLayouts/slideLayout341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6.xml"/><Relationship Id="rId2" Type="http://schemas.openxmlformats.org/officeDocument/2006/relationships/slideLayout" Target="../slideLayouts/slideLayout345.xml"/><Relationship Id="rId1" Type="http://schemas.openxmlformats.org/officeDocument/2006/relationships/slideLayout" Target="../slideLayouts/slideLayout344.xml"/><Relationship Id="rId6" Type="http://schemas.openxmlformats.org/officeDocument/2006/relationships/theme" Target="../theme/theme13.xml"/><Relationship Id="rId5" Type="http://schemas.openxmlformats.org/officeDocument/2006/relationships/slideLayout" Target="../slideLayouts/slideLayout348.xml"/><Relationship Id="rId4" Type="http://schemas.openxmlformats.org/officeDocument/2006/relationships/slideLayout" Target="../slideLayouts/slideLayout34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theme" Target="../theme/theme14.xml"/><Relationship Id="rId3" Type="http://schemas.openxmlformats.org/officeDocument/2006/relationships/slideLayout" Target="../slideLayouts/slideLayout351.xml"/><Relationship Id="rId7" Type="http://schemas.openxmlformats.org/officeDocument/2006/relationships/slideLayout" Target="../slideLayouts/slideLayout355.xml"/><Relationship Id="rId2" Type="http://schemas.openxmlformats.org/officeDocument/2006/relationships/slideLayout" Target="../slideLayouts/slideLayout350.xml"/><Relationship Id="rId1" Type="http://schemas.openxmlformats.org/officeDocument/2006/relationships/slideLayout" Target="../slideLayouts/slideLayout349.xml"/><Relationship Id="rId6" Type="http://schemas.openxmlformats.org/officeDocument/2006/relationships/slideLayout" Target="../slideLayouts/slideLayout354.xml"/><Relationship Id="rId5" Type="http://schemas.openxmlformats.org/officeDocument/2006/relationships/slideLayout" Target="../slideLayouts/slideLayout353.xml"/><Relationship Id="rId4" Type="http://schemas.openxmlformats.org/officeDocument/2006/relationships/slideLayout" Target="../slideLayouts/slideLayout352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33.xml"/><Relationship Id="rId39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28.xml"/><Relationship Id="rId34" Type="http://schemas.openxmlformats.org/officeDocument/2006/relationships/slideLayout" Target="../slideLayouts/slideLayout41.xml"/><Relationship Id="rId42" Type="http://schemas.openxmlformats.org/officeDocument/2006/relationships/slideLayout" Target="../slideLayouts/slideLayout49.xml"/><Relationship Id="rId47" Type="http://schemas.openxmlformats.org/officeDocument/2006/relationships/slideLayout" Target="../slideLayouts/slideLayout54.xml"/><Relationship Id="rId50" Type="http://schemas.openxmlformats.org/officeDocument/2006/relationships/slideLayout" Target="../slideLayouts/slideLayout57.xml"/><Relationship Id="rId55" Type="http://schemas.openxmlformats.org/officeDocument/2006/relationships/slideLayout" Target="../slideLayouts/slideLayout62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9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9.xml"/><Relationship Id="rId37" Type="http://schemas.openxmlformats.org/officeDocument/2006/relationships/slideLayout" Target="../slideLayouts/slideLayout44.xml"/><Relationship Id="rId40" Type="http://schemas.openxmlformats.org/officeDocument/2006/relationships/slideLayout" Target="../slideLayouts/slideLayout47.xml"/><Relationship Id="rId45" Type="http://schemas.openxmlformats.org/officeDocument/2006/relationships/slideLayout" Target="../slideLayouts/slideLayout52.xml"/><Relationship Id="rId53" Type="http://schemas.openxmlformats.org/officeDocument/2006/relationships/slideLayout" Target="../slideLayouts/slideLayout60.xml"/><Relationship Id="rId58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61" Type="http://schemas.openxmlformats.org/officeDocument/2006/relationships/hyperlink" Target="https://twitter.com/" TargetMode="External"/><Relationship Id="rId1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Relationship Id="rId27" Type="http://schemas.openxmlformats.org/officeDocument/2006/relationships/slideLayout" Target="../slideLayouts/slideLayout34.xml"/><Relationship Id="rId30" Type="http://schemas.openxmlformats.org/officeDocument/2006/relationships/slideLayout" Target="../slideLayouts/slideLayout37.xml"/><Relationship Id="rId35" Type="http://schemas.openxmlformats.org/officeDocument/2006/relationships/slideLayout" Target="../slideLayouts/slideLayout42.xml"/><Relationship Id="rId43" Type="http://schemas.openxmlformats.org/officeDocument/2006/relationships/slideLayout" Target="../slideLayouts/slideLayout50.xml"/><Relationship Id="rId48" Type="http://schemas.openxmlformats.org/officeDocument/2006/relationships/slideLayout" Target="../slideLayouts/slideLayout55.xml"/><Relationship Id="rId56" Type="http://schemas.openxmlformats.org/officeDocument/2006/relationships/slideLayout" Target="../slideLayouts/slideLayout63.xml"/><Relationship Id="rId8" Type="http://schemas.openxmlformats.org/officeDocument/2006/relationships/slideLayout" Target="../slideLayouts/slideLayout15.xml"/><Relationship Id="rId51" Type="http://schemas.openxmlformats.org/officeDocument/2006/relationships/slideLayout" Target="../slideLayouts/slideLayout58.xml"/><Relationship Id="rId3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32.xml"/><Relationship Id="rId33" Type="http://schemas.openxmlformats.org/officeDocument/2006/relationships/slideLayout" Target="../slideLayouts/slideLayout40.xml"/><Relationship Id="rId38" Type="http://schemas.openxmlformats.org/officeDocument/2006/relationships/slideLayout" Target="../slideLayouts/slideLayout45.xml"/><Relationship Id="rId46" Type="http://schemas.openxmlformats.org/officeDocument/2006/relationships/slideLayout" Target="../slideLayouts/slideLayout53.xml"/><Relationship Id="rId59" Type="http://schemas.openxmlformats.org/officeDocument/2006/relationships/hyperlink" Target="https://www.facebook.com" TargetMode="External"/><Relationship Id="rId20" Type="http://schemas.openxmlformats.org/officeDocument/2006/relationships/slideLayout" Target="../slideLayouts/slideLayout27.xml"/><Relationship Id="rId41" Type="http://schemas.openxmlformats.org/officeDocument/2006/relationships/slideLayout" Target="../slideLayouts/slideLayout48.xml"/><Relationship Id="rId54" Type="http://schemas.openxmlformats.org/officeDocument/2006/relationships/slideLayout" Target="../slideLayouts/slideLayout61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30.xml"/><Relationship Id="rId28" Type="http://schemas.openxmlformats.org/officeDocument/2006/relationships/slideLayout" Target="../slideLayouts/slideLayout35.xml"/><Relationship Id="rId36" Type="http://schemas.openxmlformats.org/officeDocument/2006/relationships/slideLayout" Target="../slideLayouts/slideLayout43.xml"/><Relationship Id="rId49" Type="http://schemas.openxmlformats.org/officeDocument/2006/relationships/slideLayout" Target="../slideLayouts/slideLayout56.xml"/><Relationship Id="rId57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17.xml"/><Relationship Id="rId31" Type="http://schemas.openxmlformats.org/officeDocument/2006/relationships/slideLayout" Target="../slideLayouts/slideLayout38.xml"/><Relationship Id="rId44" Type="http://schemas.openxmlformats.org/officeDocument/2006/relationships/slideLayout" Target="../slideLayouts/slideLayout51.xml"/><Relationship Id="rId52" Type="http://schemas.openxmlformats.org/officeDocument/2006/relationships/slideLayout" Target="../slideLayouts/slideLayout59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7.xml"/><Relationship Id="rId18" Type="http://schemas.openxmlformats.org/officeDocument/2006/relationships/slideLayout" Target="../slideLayouts/slideLayout82.xml"/><Relationship Id="rId26" Type="http://schemas.openxmlformats.org/officeDocument/2006/relationships/slideLayout" Target="../slideLayouts/slideLayout90.xml"/><Relationship Id="rId39" Type="http://schemas.openxmlformats.org/officeDocument/2006/relationships/slideLayout" Target="../slideLayouts/slideLayout103.xml"/><Relationship Id="rId21" Type="http://schemas.openxmlformats.org/officeDocument/2006/relationships/slideLayout" Target="../slideLayouts/slideLayout85.xml"/><Relationship Id="rId34" Type="http://schemas.openxmlformats.org/officeDocument/2006/relationships/slideLayout" Target="../slideLayouts/slideLayout98.xml"/><Relationship Id="rId42" Type="http://schemas.openxmlformats.org/officeDocument/2006/relationships/slideLayout" Target="../slideLayouts/slideLayout106.xml"/><Relationship Id="rId47" Type="http://schemas.openxmlformats.org/officeDocument/2006/relationships/slideLayout" Target="../slideLayouts/slideLayout111.xml"/><Relationship Id="rId50" Type="http://schemas.openxmlformats.org/officeDocument/2006/relationships/slideLayout" Target="../slideLayouts/slideLayout114.xml"/><Relationship Id="rId55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29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75.xml"/><Relationship Id="rId24" Type="http://schemas.openxmlformats.org/officeDocument/2006/relationships/slideLayout" Target="../slideLayouts/slideLayout88.xml"/><Relationship Id="rId32" Type="http://schemas.openxmlformats.org/officeDocument/2006/relationships/slideLayout" Target="../slideLayouts/slideLayout96.xml"/><Relationship Id="rId37" Type="http://schemas.openxmlformats.org/officeDocument/2006/relationships/slideLayout" Target="../slideLayouts/slideLayout101.xml"/><Relationship Id="rId40" Type="http://schemas.openxmlformats.org/officeDocument/2006/relationships/slideLayout" Target="../slideLayouts/slideLayout104.xml"/><Relationship Id="rId45" Type="http://schemas.openxmlformats.org/officeDocument/2006/relationships/slideLayout" Target="../slideLayouts/slideLayout109.xml"/><Relationship Id="rId53" Type="http://schemas.openxmlformats.org/officeDocument/2006/relationships/slideLayout" Target="../slideLayouts/slideLayout117.xml"/><Relationship Id="rId58" Type="http://schemas.openxmlformats.org/officeDocument/2006/relationships/theme" Target="../theme/theme3.xml"/><Relationship Id="rId5" Type="http://schemas.openxmlformats.org/officeDocument/2006/relationships/slideLayout" Target="../slideLayouts/slideLayout69.xml"/><Relationship Id="rId61" Type="http://schemas.openxmlformats.org/officeDocument/2006/relationships/hyperlink" Target="https://twitter.com/" TargetMode="External"/><Relationship Id="rId1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78.xml"/><Relationship Id="rId22" Type="http://schemas.openxmlformats.org/officeDocument/2006/relationships/slideLayout" Target="../slideLayouts/slideLayout86.xml"/><Relationship Id="rId27" Type="http://schemas.openxmlformats.org/officeDocument/2006/relationships/slideLayout" Target="../slideLayouts/slideLayout91.xml"/><Relationship Id="rId30" Type="http://schemas.openxmlformats.org/officeDocument/2006/relationships/slideLayout" Target="../slideLayouts/slideLayout94.xml"/><Relationship Id="rId35" Type="http://schemas.openxmlformats.org/officeDocument/2006/relationships/slideLayout" Target="../slideLayouts/slideLayout99.xml"/><Relationship Id="rId43" Type="http://schemas.openxmlformats.org/officeDocument/2006/relationships/slideLayout" Target="../slideLayouts/slideLayout107.xml"/><Relationship Id="rId48" Type="http://schemas.openxmlformats.org/officeDocument/2006/relationships/slideLayout" Target="../slideLayouts/slideLayout112.xml"/><Relationship Id="rId56" Type="http://schemas.openxmlformats.org/officeDocument/2006/relationships/slideLayout" Target="../slideLayouts/slideLayout120.xml"/><Relationship Id="rId8" Type="http://schemas.openxmlformats.org/officeDocument/2006/relationships/slideLayout" Target="../slideLayouts/slideLayout72.xml"/><Relationship Id="rId51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81.xml"/><Relationship Id="rId25" Type="http://schemas.openxmlformats.org/officeDocument/2006/relationships/slideLayout" Target="../slideLayouts/slideLayout89.xml"/><Relationship Id="rId33" Type="http://schemas.openxmlformats.org/officeDocument/2006/relationships/slideLayout" Target="../slideLayouts/slideLayout97.xml"/><Relationship Id="rId38" Type="http://schemas.openxmlformats.org/officeDocument/2006/relationships/slideLayout" Target="../slideLayouts/slideLayout102.xml"/><Relationship Id="rId46" Type="http://schemas.openxmlformats.org/officeDocument/2006/relationships/slideLayout" Target="../slideLayouts/slideLayout110.xml"/><Relationship Id="rId59" Type="http://schemas.openxmlformats.org/officeDocument/2006/relationships/hyperlink" Target="https://www.facebook.com" TargetMode="External"/><Relationship Id="rId20" Type="http://schemas.openxmlformats.org/officeDocument/2006/relationships/slideLayout" Target="../slideLayouts/slideLayout84.xml"/><Relationship Id="rId41" Type="http://schemas.openxmlformats.org/officeDocument/2006/relationships/slideLayout" Target="../slideLayouts/slideLayout105.xml"/><Relationship Id="rId54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79.xml"/><Relationship Id="rId23" Type="http://schemas.openxmlformats.org/officeDocument/2006/relationships/slideLayout" Target="../slideLayouts/slideLayout87.xml"/><Relationship Id="rId28" Type="http://schemas.openxmlformats.org/officeDocument/2006/relationships/slideLayout" Target="../slideLayouts/slideLayout92.xml"/><Relationship Id="rId36" Type="http://schemas.openxmlformats.org/officeDocument/2006/relationships/slideLayout" Target="../slideLayouts/slideLayout100.xml"/><Relationship Id="rId49" Type="http://schemas.openxmlformats.org/officeDocument/2006/relationships/slideLayout" Target="../slideLayouts/slideLayout113.xml"/><Relationship Id="rId57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74.xml"/><Relationship Id="rId31" Type="http://schemas.openxmlformats.org/officeDocument/2006/relationships/slideLayout" Target="../slideLayouts/slideLayout95.xml"/><Relationship Id="rId44" Type="http://schemas.openxmlformats.org/officeDocument/2006/relationships/slideLayout" Target="../slideLayouts/slideLayout108.xml"/><Relationship Id="rId52" Type="http://schemas.openxmlformats.org/officeDocument/2006/relationships/slideLayout" Target="../slideLayouts/slideLayout116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4.xml"/><Relationship Id="rId18" Type="http://schemas.openxmlformats.org/officeDocument/2006/relationships/slideLayout" Target="../slideLayouts/slideLayout139.xml"/><Relationship Id="rId26" Type="http://schemas.openxmlformats.org/officeDocument/2006/relationships/slideLayout" Target="../slideLayouts/slideLayout147.xml"/><Relationship Id="rId39" Type="http://schemas.openxmlformats.org/officeDocument/2006/relationships/slideLayout" Target="../slideLayouts/slideLayout160.xml"/><Relationship Id="rId21" Type="http://schemas.openxmlformats.org/officeDocument/2006/relationships/slideLayout" Target="../slideLayouts/slideLayout142.xml"/><Relationship Id="rId34" Type="http://schemas.openxmlformats.org/officeDocument/2006/relationships/slideLayout" Target="../slideLayouts/slideLayout155.xml"/><Relationship Id="rId42" Type="http://schemas.openxmlformats.org/officeDocument/2006/relationships/slideLayout" Target="../slideLayouts/slideLayout163.xml"/><Relationship Id="rId47" Type="http://schemas.openxmlformats.org/officeDocument/2006/relationships/slideLayout" Target="../slideLayouts/slideLayout168.xml"/><Relationship Id="rId50" Type="http://schemas.openxmlformats.org/officeDocument/2006/relationships/slideLayout" Target="../slideLayouts/slideLayout171.xml"/><Relationship Id="rId55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137.xml"/><Relationship Id="rId29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32.xml"/><Relationship Id="rId24" Type="http://schemas.openxmlformats.org/officeDocument/2006/relationships/slideLayout" Target="../slideLayouts/slideLayout145.xml"/><Relationship Id="rId32" Type="http://schemas.openxmlformats.org/officeDocument/2006/relationships/slideLayout" Target="../slideLayouts/slideLayout153.xml"/><Relationship Id="rId37" Type="http://schemas.openxmlformats.org/officeDocument/2006/relationships/slideLayout" Target="../slideLayouts/slideLayout158.xml"/><Relationship Id="rId40" Type="http://schemas.openxmlformats.org/officeDocument/2006/relationships/slideLayout" Target="../slideLayouts/slideLayout161.xml"/><Relationship Id="rId45" Type="http://schemas.openxmlformats.org/officeDocument/2006/relationships/slideLayout" Target="../slideLayouts/slideLayout166.xml"/><Relationship Id="rId53" Type="http://schemas.openxmlformats.org/officeDocument/2006/relationships/slideLayout" Target="../slideLayouts/slideLayout174.xml"/><Relationship Id="rId58" Type="http://schemas.openxmlformats.org/officeDocument/2006/relationships/theme" Target="../theme/theme4.xml"/><Relationship Id="rId5" Type="http://schemas.openxmlformats.org/officeDocument/2006/relationships/slideLayout" Target="../slideLayouts/slideLayout126.xml"/><Relationship Id="rId61" Type="http://schemas.openxmlformats.org/officeDocument/2006/relationships/hyperlink" Target="https://twitter.com/" TargetMode="External"/><Relationship Id="rId19" Type="http://schemas.openxmlformats.org/officeDocument/2006/relationships/slideLayout" Target="../slideLayouts/slideLayout140.xml"/><Relationship Id="rId14" Type="http://schemas.openxmlformats.org/officeDocument/2006/relationships/slideLayout" Target="../slideLayouts/slideLayout135.xml"/><Relationship Id="rId22" Type="http://schemas.openxmlformats.org/officeDocument/2006/relationships/slideLayout" Target="../slideLayouts/slideLayout143.xml"/><Relationship Id="rId27" Type="http://schemas.openxmlformats.org/officeDocument/2006/relationships/slideLayout" Target="../slideLayouts/slideLayout148.xml"/><Relationship Id="rId30" Type="http://schemas.openxmlformats.org/officeDocument/2006/relationships/slideLayout" Target="../slideLayouts/slideLayout151.xml"/><Relationship Id="rId35" Type="http://schemas.openxmlformats.org/officeDocument/2006/relationships/slideLayout" Target="../slideLayouts/slideLayout156.xml"/><Relationship Id="rId43" Type="http://schemas.openxmlformats.org/officeDocument/2006/relationships/slideLayout" Target="../slideLayouts/slideLayout164.xml"/><Relationship Id="rId48" Type="http://schemas.openxmlformats.org/officeDocument/2006/relationships/slideLayout" Target="../slideLayouts/slideLayout169.xml"/><Relationship Id="rId56" Type="http://schemas.openxmlformats.org/officeDocument/2006/relationships/slideLayout" Target="../slideLayouts/slideLayout177.xml"/><Relationship Id="rId8" Type="http://schemas.openxmlformats.org/officeDocument/2006/relationships/slideLayout" Target="../slideLayouts/slideLayout129.xml"/><Relationship Id="rId51" Type="http://schemas.openxmlformats.org/officeDocument/2006/relationships/slideLayout" Target="../slideLayouts/slideLayout172.xml"/><Relationship Id="rId3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33.xml"/><Relationship Id="rId17" Type="http://schemas.openxmlformats.org/officeDocument/2006/relationships/slideLayout" Target="../slideLayouts/slideLayout138.xml"/><Relationship Id="rId25" Type="http://schemas.openxmlformats.org/officeDocument/2006/relationships/slideLayout" Target="../slideLayouts/slideLayout146.xml"/><Relationship Id="rId33" Type="http://schemas.openxmlformats.org/officeDocument/2006/relationships/slideLayout" Target="../slideLayouts/slideLayout154.xml"/><Relationship Id="rId38" Type="http://schemas.openxmlformats.org/officeDocument/2006/relationships/slideLayout" Target="../slideLayouts/slideLayout159.xml"/><Relationship Id="rId46" Type="http://schemas.openxmlformats.org/officeDocument/2006/relationships/slideLayout" Target="../slideLayouts/slideLayout167.xml"/><Relationship Id="rId59" Type="http://schemas.openxmlformats.org/officeDocument/2006/relationships/hyperlink" Target="https://www.facebook.com" TargetMode="External"/><Relationship Id="rId20" Type="http://schemas.openxmlformats.org/officeDocument/2006/relationships/slideLayout" Target="../slideLayouts/slideLayout141.xml"/><Relationship Id="rId41" Type="http://schemas.openxmlformats.org/officeDocument/2006/relationships/slideLayout" Target="../slideLayouts/slideLayout162.xml"/><Relationship Id="rId54" Type="http://schemas.openxmlformats.org/officeDocument/2006/relationships/slideLayout" Target="../slideLayouts/slideLayout175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5" Type="http://schemas.openxmlformats.org/officeDocument/2006/relationships/slideLayout" Target="../slideLayouts/slideLayout136.xml"/><Relationship Id="rId23" Type="http://schemas.openxmlformats.org/officeDocument/2006/relationships/slideLayout" Target="../slideLayouts/slideLayout144.xml"/><Relationship Id="rId28" Type="http://schemas.openxmlformats.org/officeDocument/2006/relationships/slideLayout" Target="../slideLayouts/slideLayout149.xml"/><Relationship Id="rId36" Type="http://schemas.openxmlformats.org/officeDocument/2006/relationships/slideLayout" Target="../slideLayouts/slideLayout157.xml"/><Relationship Id="rId49" Type="http://schemas.openxmlformats.org/officeDocument/2006/relationships/slideLayout" Target="../slideLayouts/slideLayout170.xml"/><Relationship Id="rId57" Type="http://schemas.openxmlformats.org/officeDocument/2006/relationships/slideLayout" Target="../slideLayouts/slideLayout178.xml"/><Relationship Id="rId10" Type="http://schemas.openxmlformats.org/officeDocument/2006/relationships/slideLayout" Target="../slideLayouts/slideLayout131.xml"/><Relationship Id="rId31" Type="http://schemas.openxmlformats.org/officeDocument/2006/relationships/slideLayout" Target="../slideLayouts/slideLayout152.xml"/><Relationship Id="rId44" Type="http://schemas.openxmlformats.org/officeDocument/2006/relationships/slideLayout" Target="../slideLayouts/slideLayout165.xml"/><Relationship Id="rId52" Type="http://schemas.openxmlformats.org/officeDocument/2006/relationships/slideLayout" Target="../slideLayouts/slideLayout173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91.xml"/><Relationship Id="rId18" Type="http://schemas.openxmlformats.org/officeDocument/2006/relationships/slideLayout" Target="../slideLayouts/slideLayout196.xml"/><Relationship Id="rId26" Type="http://schemas.openxmlformats.org/officeDocument/2006/relationships/slideLayout" Target="../slideLayouts/slideLayout204.xml"/><Relationship Id="rId39" Type="http://schemas.openxmlformats.org/officeDocument/2006/relationships/slideLayout" Target="../slideLayouts/slideLayout217.xml"/><Relationship Id="rId21" Type="http://schemas.openxmlformats.org/officeDocument/2006/relationships/slideLayout" Target="../slideLayouts/slideLayout199.xml"/><Relationship Id="rId34" Type="http://schemas.openxmlformats.org/officeDocument/2006/relationships/slideLayout" Target="../slideLayouts/slideLayout212.xml"/><Relationship Id="rId42" Type="http://schemas.openxmlformats.org/officeDocument/2006/relationships/slideLayout" Target="../slideLayouts/slideLayout220.xml"/><Relationship Id="rId47" Type="http://schemas.openxmlformats.org/officeDocument/2006/relationships/slideLayout" Target="../slideLayouts/slideLayout225.xml"/><Relationship Id="rId50" Type="http://schemas.openxmlformats.org/officeDocument/2006/relationships/slideLayout" Target="../slideLayouts/slideLayout228.xml"/><Relationship Id="rId55" Type="http://schemas.openxmlformats.org/officeDocument/2006/relationships/slideLayout" Target="../slideLayouts/slideLayout233.xml"/><Relationship Id="rId7" Type="http://schemas.openxmlformats.org/officeDocument/2006/relationships/slideLayout" Target="../slideLayouts/slideLayout185.xml"/><Relationship Id="rId2" Type="http://schemas.openxmlformats.org/officeDocument/2006/relationships/slideLayout" Target="../slideLayouts/slideLayout180.xml"/><Relationship Id="rId16" Type="http://schemas.openxmlformats.org/officeDocument/2006/relationships/slideLayout" Target="../slideLayouts/slideLayout194.xml"/><Relationship Id="rId29" Type="http://schemas.openxmlformats.org/officeDocument/2006/relationships/slideLayout" Target="../slideLayouts/slideLayout207.xml"/><Relationship Id="rId11" Type="http://schemas.openxmlformats.org/officeDocument/2006/relationships/slideLayout" Target="../slideLayouts/slideLayout189.xml"/><Relationship Id="rId24" Type="http://schemas.openxmlformats.org/officeDocument/2006/relationships/slideLayout" Target="../slideLayouts/slideLayout202.xml"/><Relationship Id="rId32" Type="http://schemas.openxmlformats.org/officeDocument/2006/relationships/slideLayout" Target="../slideLayouts/slideLayout210.xml"/><Relationship Id="rId37" Type="http://schemas.openxmlformats.org/officeDocument/2006/relationships/slideLayout" Target="../slideLayouts/slideLayout215.xml"/><Relationship Id="rId40" Type="http://schemas.openxmlformats.org/officeDocument/2006/relationships/slideLayout" Target="../slideLayouts/slideLayout218.xml"/><Relationship Id="rId45" Type="http://schemas.openxmlformats.org/officeDocument/2006/relationships/slideLayout" Target="../slideLayouts/slideLayout223.xml"/><Relationship Id="rId53" Type="http://schemas.openxmlformats.org/officeDocument/2006/relationships/slideLayout" Target="../slideLayouts/slideLayout231.xml"/><Relationship Id="rId58" Type="http://schemas.openxmlformats.org/officeDocument/2006/relationships/theme" Target="../theme/theme5.xml"/><Relationship Id="rId5" Type="http://schemas.openxmlformats.org/officeDocument/2006/relationships/slideLayout" Target="../slideLayouts/slideLayout183.xml"/><Relationship Id="rId61" Type="http://schemas.openxmlformats.org/officeDocument/2006/relationships/hyperlink" Target="https://twitter.com/" TargetMode="External"/><Relationship Id="rId19" Type="http://schemas.openxmlformats.org/officeDocument/2006/relationships/slideLayout" Target="../slideLayouts/slideLayout197.xml"/><Relationship Id="rId14" Type="http://schemas.openxmlformats.org/officeDocument/2006/relationships/slideLayout" Target="../slideLayouts/slideLayout192.xml"/><Relationship Id="rId22" Type="http://schemas.openxmlformats.org/officeDocument/2006/relationships/slideLayout" Target="../slideLayouts/slideLayout200.xml"/><Relationship Id="rId27" Type="http://schemas.openxmlformats.org/officeDocument/2006/relationships/slideLayout" Target="../slideLayouts/slideLayout205.xml"/><Relationship Id="rId30" Type="http://schemas.openxmlformats.org/officeDocument/2006/relationships/slideLayout" Target="../slideLayouts/slideLayout208.xml"/><Relationship Id="rId35" Type="http://schemas.openxmlformats.org/officeDocument/2006/relationships/slideLayout" Target="../slideLayouts/slideLayout213.xml"/><Relationship Id="rId43" Type="http://schemas.openxmlformats.org/officeDocument/2006/relationships/slideLayout" Target="../slideLayouts/slideLayout221.xml"/><Relationship Id="rId48" Type="http://schemas.openxmlformats.org/officeDocument/2006/relationships/slideLayout" Target="../slideLayouts/slideLayout226.xml"/><Relationship Id="rId56" Type="http://schemas.openxmlformats.org/officeDocument/2006/relationships/slideLayout" Target="../slideLayouts/slideLayout234.xml"/><Relationship Id="rId8" Type="http://schemas.openxmlformats.org/officeDocument/2006/relationships/slideLayout" Target="../slideLayouts/slideLayout186.xml"/><Relationship Id="rId51" Type="http://schemas.openxmlformats.org/officeDocument/2006/relationships/slideLayout" Target="../slideLayouts/slideLayout229.xml"/><Relationship Id="rId3" Type="http://schemas.openxmlformats.org/officeDocument/2006/relationships/slideLayout" Target="../slideLayouts/slideLayout181.xml"/><Relationship Id="rId12" Type="http://schemas.openxmlformats.org/officeDocument/2006/relationships/slideLayout" Target="../slideLayouts/slideLayout190.xml"/><Relationship Id="rId17" Type="http://schemas.openxmlformats.org/officeDocument/2006/relationships/slideLayout" Target="../slideLayouts/slideLayout195.xml"/><Relationship Id="rId25" Type="http://schemas.openxmlformats.org/officeDocument/2006/relationships/slideLayout" Target="../slideLayouts/slideLayout203.xml"/><Relationship Id="rId33" Type="http://schemas.openxmlformats.org/officeDocument/2006/relationships/slideLayout" Target="../slideLayouts/slideLayout211.xml"/><Relationship Id="rId38" Type="http://schemas.openxmlformats.org/officeDocument/2006/relationships/slideLayout" Target="../slideLayouts/slideLayout216.xml"/><Relationship Id="rId46" Type="http://schemas.openxmlformats.org/officeDocument/2006/relationships/slideLayout" Target="../slideLayouts/slideLayout224.xml"/><Relationship Id="rId59" Type="http://schemas.openxmlformats.org/officeDocument/2006/relationships/hyperlink" Target="https://www.facebook.com" TargetMode="External"/><Relationship Id="rId20" Type="http://schemas.openxmlformats.org/officeDocument/2006/relationships/slideLayout" Target="../slideLayouts/slideLayout198.xml"/><Relationship Id="rId41" Type="http://schemas.openxmlformats.org/officeDocument/2006/relationships/slideLayout" Target="../slideLayouts/slideLayout219.xml"/><Relationship Id="rId54" Type="http://schemas.openxmlformats.org/officeDocument/2006/relationships/slideLayout" Target="../slideLayouts/slideLayout232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5" Type="http://schemas.openxmlformats.org/officeDocument/2006/relationships/slideLayout" Target="../slideLayouts/slideLayout193.xml"/><Relationship Id="rId23" Type="http://schemas.openxmlformats.org/officeDocument/2006/relationships/slideLayout" Target="../slideLayouts/slideLayout201.xml"/><Relationship Id="rId28" Type="http://schemas.openxmlformats.org/officeDocument/2006/relationships/slideLayout" Target="../slideLayouts/slideLayout206.xml"/><Relationship Id="rId36" Type="http://schemas.openxmlformats.org/officeDocument/2006/relationships/slideLayout" Target="../slideLayouts/slideLayout214.xml"/><Relationship Id="rId49" Type="http://schemas.openxmlformats.org/officeDocument/2006/relationships/slideLayout" Target="../slideLayouts/slideLayout227.xml"/><Relationship Id="rId57" Type="http://schemas.openxmlformats.org/officeDocument/2006/relationships/slideLayout" Target="../slideLayouts/slideLayout235.xml"/><Relationship Id="rId10" Type="http://schemas.openxmlformats.org/officeDocument/2006/relationships/slideLayout" Target="../slideLayouts/slideLayout188.xml"/><Relationship Id="rId31" Type="http://schemas.openxmlformats.org/officeDocument/2006/relationships/slideLayout" Target="../slideLayouts/slideLayout209.xml"/><Relationship Id="rId44" Type="http://schemas.openxmlformats.org/officeDocument/2006/relationships/slideLayout" Target="../slideLayouts/slideLayout222.xml"/><Relationship Id="rId52" Type="http://schemas.openxmlformats.org/officeDocument/2006/relationships/slideLayout" Target="../slideLayouts/slideLayout230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8.xml"/><Relationship Id="rId18" Type="http://schemas.openxmlformats.org/officeDocument/2006/relationships/slideLayout" Target="../slideLayouts/slideLayout253.xml"/><Relationship Id="rId26" Type="http://schemas.openxmlformats.org/officeDocument/2006/relationships/slideLayout" Target="../slideLayouts/slideLayout261.xml"/><Relationship Id="rId39" Type="http://schemas.openxmlformats.org/officeDocument/2006/relationships/slideLayout" Target="../slideLayouts/slideLayout274.xml"/><Relationship Id="rId21" Type="http://schemas.openxmlformats.org/officeDocument/2006/relationships/slideLayout" Target="../slideLayouts/slideLayout256.xml"/><Relationship Id="rId34" Type="http://schemas.openxmlformats.org/officeDocument/2006/relationships/slideLayout" Target="../slideLayouts/slideLayout269.xml"/><Relationship Id="rId42" Type="http://schemas.openxmlformats.org/officeDocument/2006/relationships/slideLayout" Target="../slideLayouts/slideLayout277.xml"/><Relationship Id="rId47" Type="http://schemas.openxmlformats.org/officeDocument/2006/relationships/slideLayout" Target="../slideLayouts/slideLayout282.xml"/><Relationship Id="rId50" Type="http://schemas.openxmlformats.org/officeDocument/2006/relationships/slideLayout" Target="../slideLayouts/slideLayout285.xml"/><Relationship Id="rId55" Type="http://schemas.openxmlformats.org/officeDocument/2006/relationships/slideLayout" Target="../slideLayouts/slideLayout290.xml"/><Relationship Id="rId7" Type="http://schemas.openxmlformats.org/officeDocument/2006/relationships/slideLayout" Target="../slideLayouts/slideLayout242.xml"/><Relationship Id="rId2" Type="http://schemas.openxmlformats.org/officeDocument/2006/relationships/slideLayout" Target="../slideLayouts/slideLayout237.xml"/><Relationship Id="rId16" Type="http://schemas.openxmlformats.org/officeDocument/2006/relationships/slideLayout" Target="../slideLayouts/slideLayout251.xml"/><Relationship Id="rId29" Type="http://schemas.openxmlformats.org/officeDocument/2006/relationships/slideLayout" Target="../slideLayouts/slideLayout264.xml"/><Relationship Id="rId11" Type="http://schemas.openxmlformats.org/officeDocument/2006/relationships/slideLayout" Target="../slideLayouts/slideLayout246.xml"/><Relationship Id="rId24" Type="http://schemas.openxmlformats.org/officeDocument/2006/relationships/slideLayout" Target="../slideLayouts/slideLayout259.xml"/><Relationship Id="rId32" Type="http://schemas.openxmlformats.org/officeDocument/2006/relationships/slideLayout" Target="../slideLayouts/slideLayout267.xml"/><Relationship Id="rId37" Type="http://schemas.openxmlformats.org/officeDocument/2006/relationships/slideLayout" Target="../slideLayouts/slideLayout272.xml"/><Relationship Id="rId40" Type="http://schemas.openxmlformats.org/officeDocument/2006/relationships/slideLayout" Target="../slideLayouts/slideLayout275.xml"/><Relationship Id="rId45" Type="http://schemas.openxmlformats.org/officeDocument/2006/relationships/slideLayout" Target="../slideLayouts/slideLayout280.xml"/><Relationship Id="rId53" Type="http://schemas.openxmlformats.org/officeDocument/2006/relationships/slideLayout" Target="../slideLayouts/slideLayout288.xml"/><Relationship Id="rId58" Type="http://schemas.openxmlformats.org/officeDocument/2006/relationships/theme" Target="../theme/theme6.xml"/><Relationship Id="rId5" Type="http://schemas.openxmlformats.org/officeDocument/2006/relationships/slideLayout" Target="../slideLayouts/slideLayout240.xml"/><Relationship Id="rId61" Type="http://schemas.openxmlformats.org/officeDocument/2006/relationships/hyperlink" Target="https://twitter.com/" TargetMode="External"/><Relationship Id="rId19" Type="http://schemas.openxmlformats.org/officeDocument/2006/relationships/slideLayout" Target="../slideLayouts/slideLayout254.xml"/><Relationship Id="rId14" Type="http://schemas.openxmlformats.org/officeDocument/2006/relationships/slideLayout" Target="../slideLayouts/slideLayout249.xml"/><Relationship Id="rId22" Type="http://schemas.openxmlformats.org/officeDocument/2006/relationships/slideLayout" Target="../slideLayouts/slideLayout257.xml"/><Relationship Id="rId27" Type="http://schemas.openxmlformats.org/officeDocument/2006/relationships/slideLayout" Target="../slideLayouts/slideLayout262.xml"/><Relationship Id="rId30" Type="http://schemas.openxmlformats.org/officeDocument/2006/relationships/slideLayout" Target="../slideLayouts/slideLayout265.xml"/><Relationship Id="rId35" Type="http://schemas.openxmlformats.org/officeDocument/2006/relationships/slideLayout" Target="../slideLayouts/slideLayout270.xml"/><Relationship Id="rId43" Type="http://schemas.openxmlformats.org/officeDocument/2006/relationships/slideLayout" Target="../slideLayouts/slideLayout278.xml"/><Relationship Id="rId48" Type="http://schemas.openxmlformats.org/officeDocument/2006/relationships/slideLayout" Target="../slideLayouts/slideLayout283.xml"/><Relationship Id="rId56" Type="http://schemas.openxmlformats.org/officeDocument/2006/relationships/slideLayout" Target="../slideLayouts/slideLayout291.xml"/><Relationship Id="rId8" Type="http://schemas.openxmlformats.org/officeDocument/2006/relationships/slideLayout" Target="../slideLayouts/slideLayout243.xml"/><Relationship Id="rId51" Type="http://schemas.openxmlformats.org/officeDocument/2006/relationships/slideLayout" Target="../slideLayouts/slideLayout286.xml"/><Relationship Id="rId3" Type="http://schemas.openxmlformats.org/officeDocument/2006/relationships/slideLayout" Target="../slideLayouts/slideLayout238.xml"/><Relationship Id="rId12" Type="http://schemas.openxmlformats.org/officeDocument/2006/relationships/slideLayout" Target="../slideLayouts/slideLayout247.xml"/><Relationship Id="rId17" Type="http://schemas.openxmlformats.org/officeDocument/2006/relationships/slideLayout" Target="../slideLayouts/slideLayout252.xml"/><Relationship Id="rId25" Type="http://schemas.openxmlformats.org/officeDocument/2006/relationships/slideLayout" Target="../slideLayouts/slideLayout260.xml"/><Relationship Id="rId33" Type="http://schemas.openxmlformats.org/officeDocument/2006/relationships/slideLayout" Target="../slideLayouts/slideLayout268.xml"/><Relationship Id="rId38" Type="http://schemas.openxmlformats.org/officeDocument/2006/relationships/slideLayout" Target="../slideLayouts/slideLayout273.xml"/><Relationship Id="rId46" Type="http://schemas.openxmlformats.org/officeDocument/2006/relationships/slideLayout" Target="../slideLayouts/slideLayout281.xml"/><Relationship Id="rId59" Type="http://schemas.openxmlformats.org/officeDocument/2006/relationships/hyperlink" Target="https://www.facebook.com" TargetMode="External"/><Relationship Id="rId20" Type="http://schemas.openxmlformats.org/officeDocument/2006/relationships/slideLayout" Target="../slideLayouts/slideLayout255.xml"/><Relationship Id="rId41" Type="http://schemas.openxmlformats.org/officeDocument/2006/relationships/slideLayout" Target="../slideLayouts/slideLayout276.xml"/><Relationship Id="rId54" Type="http://schemas.openxmlformats.org/officeDocument/2006/relationships/slideLayout" Target="../slideLayouts/slideLayout289.xml"/><Relationship Id="rId1" Type="http://schemas.openxmlformats.org/officeDocument/2006/relationships/slideLayout" Target="../slideLayouts/slideLayout236.xml"/><Relationship Id="rId6" Type="http://schemas.openxmlformats.org/officeDocument/2006/relationships/slideLayout" Target="../slideLayouts/slideLayout241.xml"/><Relationship Id="rId15" Type="http://schemas.openxmlformats.org/officeDocument/2006/relationships/slideLayout" Target="../slideLayouts/slideLayout250.xml"/><Relationship Id="rId23" Type="http://schemas.openxmlformats.org/officeDocument/2006/relationships/slideLayout" Target="../slideLayouts/slideLayout258.xml"/><Relationship Id="rId28" Type="http://schemas.openxmlformats.org/officeDocument/2006/relationships/slideLayout" Target="../slideLayouts/slideLayout263.xml"/><Relationship Id="rId36" Type="http://schemas.openxmlformats.org/officeDocument/2006/relationships/slideLayout" Target="../slideLayouts/slideLayout271.xml"/><Relationship Id="rId49" Type="http://schemas.openxmlformats.org/officeDocument/2006/relationships/slideLayout" Target="../slideLayouts/slideLayout284.xml"/><Relationship Id="rId57" Type="http://schemas.openxmlformats.org/officeDocument/2006/relationships/slideLayout" Target="../slideLayouts/slideLayout292.xml"/><Relationship Id="rId10" Type="http://schemas.openxmlformats.org/officeDocument/2006/relationships/slideLayout" Target="../slideLayouts/slideLayout245.xml"/><Relationship Id="rId31" Type="http://schemas.openxmlformats.org/officeDocument/2006/relationships/slideLayout" Target="../slideLayouts/slideLayout266.xml"/><Relationship Id="rId44" Type="http://schemas.openxmlformats.org/officeDocument/2006/relationships/slideLayout" Target="../slideLayouts/slideLayout279.xml"/><Relationship Id="rId52" Type="http://schemas.openxmlformats.org/officeDocument/2006/relationships/slideLayout" Target="../slideLayouts/slideLayout287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239.xml"/><Relationship Id="rId9" Type="http://schemas.openxmlformats.org/officeDocument/2006/relationships/slideLayout" Target="../slideLayouts/slideLayout24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5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294.xml"/><Relationship Id="rId1" Type="http://schemas.openxmlformats.org/officeDocument/2006/relationships/slideLayout" Target="../slideLayouts/slideLayout293.xml"/><Relationship Id="rId6" Type="http://schemas.openxmlformats.org/officeDocument/2006/relationships/slideLayout" Target="../slideLayouts/slideLayout298.xml"/><Relationship Id="rId5" Type="http://schemas.openxmlformats.org/officeDocument/2006/relationships/slideLayout" Target="../slideLayouts/slideLayout297.xml"/><Relationship Id="rId4" Type="http://schemas.openxmlformats.org/officeDocument/2006/relationships/slideLayout" Target="../slideLayouts/slideLayout29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6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301.xml"/><Relationship Id="rId7" Type="http://schemas.openxmlformats.org/officeDocument/2006/relationships/slideLayout" Target="../slideLayouts/slideLayout305.xml"/><Relationship Id="rId12" Type="http://schemas.openxmlformats.org/officeDocument/2006/relationships/slideLayout" Target="../slideLayouts/slideLayout310.xml"/><Relationship Id="rId2" Type="http://schemas.openxmlformats.org/officeDocument/2006/relationships/slideLayout" Target="../slideLayouts/slideLayout300.xml"/><Relationship Id="rId1" Type="http://schemas.openxmlformats.org/officeDocument/2006/relationships/slideLayout" Target="../slideLayouts/slideLayout299.xml"/><Relationship Id="rId6" Type="http://schemas.openxmlformats.org/officeDocument/2006/relationships/slideLayout" Target="../slideLayouts/slideLayout304.xml"/><Relationship Id="rId11" Type="http://schemas.openxmlformats.org/officeDocument/2006/relationships/slideLayout" Target="../slideLayouts/slideLayout309.xml"/><Relationship Id="rId5" Type="http://schemas.openxmlformats.org/officeDocument/2006/relationships/slideLayout" Target="../slideLayouts/slideLayout303.xml"/><Relationship Id="rId10" Type="http://schemas.openxmlformats.org/officeDocument/2006/relationships/slideLayout" Target="../slideLayouts/slideLayout308.xml"/><Relationship Id="rId4" Type="http://schemas.openxmlformats.org/officeDocument/2006/relationships/slideLayout" Target="../slideLayouts/slideLayout302.xml"/><Relationship Id="rId9" Type="http://schemas.openxmlformats.org/officeDocument/2006/relationships/slideLayout" Target="../slideLayouts/slideLayout30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8.xml"/><Relationship Id="rId3" Type="http://schemas.openxmlformats.org/officeDocument/2006/relationships/slideLayout" Target="../slideLayouts/slideLayout313.xml"/><Relationship Id="rId7" Type="http://schemas.openxmlformats.org/officeDocument/2006/relationships/slideLayout" Target="../slideLayouts/slideLayout317.xml"/><Relationship Id="rId2" Type="http://schemas.openxmlformats.org/officeDocument/2006/relationships/slideLayout" Target="../slideLayouts/slideLayout312.xml"/><Relationship Id="rId1" Type="http://schemas.openxmlformats.org/officeDocument/2006/relationships/slideLayout" Target="../slideLayouts/slideLayout311.xml"/><Relationship Id="rId6" Type="http://schemas.openxmlformats.org/officeDocument/2006/relationships/slideLayout" Target="../slideLayouts/slideLayout316.xml"/><Relationship Id="rId5" Type="http://schemas.openxmlformats.org/officeDocument/2006/relationships/slideLayout" Target="../slideLayouts/slideLayout315.xml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314.xml"/><Relationship Id="rId9" Type="http://schemas.openxmlformats.org/officeDocument/2006/relationships/slideLayout" Target="../slideLayouts/slideLayout3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7" y="1133192"/>
            <a:ext cx="11948967" cy="5599134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pPr defTabSz="1929696"/>
            <a:endParaRPr sz="3800" dirty="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41352" y="150405"/>
            <a:ext cx="11948967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1929696"/>
            <a:endParaRPr sz="3800" dirty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5955" y="216526"/>
            <a:ext cx="10920094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78122" y="2289989"/>
            <a:ext cx="10435757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92"/>
            <a:ext cx="3901440" cy="584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929696"/>
            <a:endParaRPr lang="ru-RU" sz="38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599" y="6377992"/>
            <a:ext cx="2804161" cy="584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929696"/>
            <a:fld id="{1D8BD707-D9CF-40AE-B4C6-C98DA3205C09}" type="datetimeFigureOut">
              <a:rPr lang="en-US" sz="3800" smtClean="0">
                <a:solidFill>
                  <a:prstClr val="black">
                    <a:tint val="75000"/>
                  </a:prstClr>
                </a:solidFill>
              </a:rPr>
              <a:pPr defTabSz="1929696"/>
              <a:t>3/1/2021</a:t>
            </a:fld>
            <a:endParaRPr lang="en-US" sz="38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92"/>
            <a:ext cx="2804161" cy="584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929696"/>
            <a:fld id="{B6F15528-21DE-4FAA-801E-634DDDAF4B2B}" type="slidenum">
              <a:rPr lang="ru-RU" sz="3800" smtClean="0">
                <a:solidFill>
                  <a:prstClr val="black">
                    <a:tint val="75000"/>
                  </a:prstClr>
                </a:solidFill>
              </a:rPr>
              <a:pPr defTabSz="1929696"/>
              <a:t>‹#›</a:t>
            </a:fld>
            <a:endParaRPr lang="ru-RU" sz="38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043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964860">
        <a:defRPr>
          <a:latin typeface="+mn-lt"/>
          <a:ea typeface="+mn-ea"/>
          <a:cs typeface="+mn-cs"/>
        </a:defRPr>
      </a:lvl2pPr>
      <a:lvl3pPr marL="1929696">
        <a:defRPr>
          <a:latin typeface="+mn-lt"/>
          <a:ea typeface="+mn-ea"/>
          <a:cs typeface="+mn-cs"/>
        </a:defRPr>
      </a:lvl3pPr>
      <a:lvl4pPr marL="2894566">
        <a:defRPr>
          <a:latin typeface="+mn-lt"/>
          <a:ea typeface="+mn-ea"/>
          <a:cs typeface="+mn-cs"/>
        </a:defRPr>
      </a:lvl4pPr>
      <a:lvl5pPr marL="3859428">
        <a:defRPr>
          <a:latin typeface="+mn-lt"/>
          <a:ea typeface="+mn-ea"/>
          <a:cs typeface="+mn-cs"/>
        </a:defRPr>
      </a:lvl5pPr>
      <a:lvl6pPr marL="4824262">
        <a:defRPr>
          <a:latin typeface="+mn-lt"/>
          <a:ea typeface="+mn-ea"/>
          <a:cs typeface="+mn-cs"/>
        </a:defRPr>
      </a:lvl6pPr>
      <a:lvl7pPr marL="5789132">
        <a:defRPr>
          <a:latin typeface="+mn-lt"/>
          <a:ea typeface="+mn-ea"/>
          <a:cs typeface="+mn-cs"/>
        </a:defRPr>
      </a:lvl7pPr>
      <a:lvl8pPr marL="6753975">
        <a:defRPr>
          <a:latin typeface="+mn-lt"/>
          <a:ea typeface="+mn-ea"/>
          <a:cs typeface="+mn-cs"/>
        </a:defRPr>
      </a:lvl8pPr>
      <a:lvl9pPr marL="771883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964860">
        <a:defRPr>
          <a:latin typeface="+mn-lt"/>
          <a:ea typeface="+mn-ea"/>
          <a:cs typeface="+mn-cs"/>
        </a:defRPr>
      </a:lvl2pPr>
      <a:lvl3pPr marL="1929696">
        <a:defRPr>
          <a:latin typeface="+mn-lt"/>
          <a:ea typeface="+mn-ea"/>
          <a:cs typeface="+mn-cs"/>
        </a:defRPr>
      </a:lvl3pPr>
      <a:lvl4pPr marL="2894566">
        <a:defRPr>
          <a:latin typeface="+mn-lt"/>
          <a:ea typeface="+mn-ea"/>
          <a:cs typeface="+mn-cs"/>
        </a:defRPr>
      </a:lvl4pPr>
      <a:lvl5pPr marL="3859428">
        <a:defRPr>
          <a:latin typeface="+mn-lt"/>
          <a:ea typeface="+mn-ea"/>
          <a:cs typeface="+mn-cs"/>
        </a:defRPr>
      </a:lvl5pPr>
      <a:lvl6pPr marL="4824262">
        <a:defRPr>
          <a:latin typeface="+mn-lt"/>
          <a:ea typeface="+mn-ea"/>
          <a:cs typeface="+mn-cs"/>
        </a:defRPr>
      </a:lvl6pPr>
      <a:lvl7pPr marL="5789132">
        <a:defRPr>
          <a:latin typeface="+mn-lt"/>
          <a:ea typeface="+mn-ea"/>
          <a:cs typeface="+mn-cs"/>
        </a:defRPr>
      </a:lvl7pPr>
      <a:lvl8pPr marL="6753975">
        <a:defRPr>
          <a:latin typeface="+mn-lt"/>
          <a:ea typeface="+mn-ea"/>
          <a:cs typeface="+mn-cs"/>
        </a:defRPr>
      </a:lvl8pPr>
      <a:lvl9pPr marL="7718830">
        <a:defRPr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50" y="1133193"/>
            <a:ext cx="11948965" cy="5599135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pPr defTabSz="2299805"/>
            <a:endParaRPr sz="4590" dirty="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41369" y="150417"/>
            <a:ext cx="11948965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2299805"/>
            <a:endParaRPr sz="4590" dirty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5965" y="216534"/>
            <a:ext cx="10920095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78126" y="2289988"/>
            <a:ext cx="1043575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1" y="6378001"/>
            <a:ext cx="3901440" cy="7064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299805"/>
            <a:endParaRPr lang="ru-RU" sz="459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4" y="6378001"/>
            <a:ext cx="2804161" cy="7064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299805"/>
            <a:fld id="{1D8BD707-D9CF-40AE-B4C6-C98DA3205C09}" type="datetimeFigureOut">
              <a:rPr lang="en-US" sz="4590" smtClean="0">
                <a:solidFill>
                  <a:prstClr val="black">
                    <a:tint val="75000"/>
                  </a:prstClr>
                </a:solidFill>
              </a:rPr>
              <a:pPr defTabSz="2299805"/>
              <a:t>3/1/2021</a:t>
            </a:fld>
            <a:endParaRPr lang="en-US" sz="459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5" y="6378001"/>
            <a:ext cx="2804161" cy="7064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299805"/>
            <a:fld id="{B6F15528-21DE-4FAA-801E-634DDDAF4B2B}" type="slidenum">
              <a:rPr lang="ru-RU" sz="4590" smtClean="0">
                <a:solidFill>
                  <a:prstClr val="black">
                    <a:tint val="75000"/>
                  </a:prstClr>
                </a:solidFill>
              </a:rPr>
              <a:pPr defTabSz="2299805"/>
              <a:t>‹#›</a:t>
            </a:fld>
            <a:endParaRPr lang="ru-RU" sz="459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969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3" r:id="rId1"/>
    <p:sldLayoutId id="2147484164" r:id="rId2"/>
    <p:sldLayoutId id="2147484165" r:id="rId3"/>
    <p:sldLayoutId id="2147484166" r:id="rId4"/>
    <p:sldLayoutId id="2147484167" r:id="rId5"/>
    <p:sldLayoutId id="2147484168" r:id="rId6"/>
    <p:sldLayoutId id="2147484169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1149916">
        <a:defRPr>
          <a:latin typeface="+mn-lt"/>
          <a:ea typeface="+mn-ea"/>
          <a:cs typeface="+mn-cs"/>
        </a:defRPr>
      </a:lvl2pPr>
      <a:lvl3pPr marL="2299805">
        <a:defRPr>
          <a:latin typeface="+mn-lt"/>
          <a:ea typeface="+mn-ea"/>
          <a:cs typeface="+mn-cs"/>
        </a:defRPr>
      </a:lvl3pPr>
      <a:lvl4pPr marL="3449731">
        <a:defRPr>
          <a:latin typeface="+mn-lt"/>
          <a:ea typeface="+mn-ea"/>
          <a:cs typeface="+mn-cs"/>
        </a:defRPr>
      </a:lvl4pPr>
      <a:lvl5pPr marL="4599649">
        <a:defRPr>
          <a:latin typeface="+mn-lt"/>
          <a:ea typeface="+mn-ea"/>
          <a:cs typeface="+mn-cs"/>
        </a:defRPr>
      </a:lvl5pPr>
      <a:lvl6pPr marL="5749538">
        <a:defRPr>
          <a:latin typeface="+mn-lt"/>
          <a:ea typeface="+mn-ea"/>
          <a:cs typeface="+mn-cs"/>
        </a:defRPr>
      </a:lvl6pPr>
      <a:lvl7pPr marL="6899463">
        <a:defRPr>
          <a:latin typeface="+mn-lt"/>
          <a:ea typeface="+mn-ea"/>
          <a:cs typeface="+mn-cs"/>
        </a:defRPr>
      </a:lvl7pPr>
      <a:lvl8pPr marL="8049369">
        <a:defRPr>
          <a:latin typeface="+mn-lt"/>
          <a:ea typeface="+mn-ea"/>
          <a:cs typeface="+mn-cs"/>
        </a:defRPr>
      </a:lvl8pPr>
      <a:lvl9pPr marL="9199277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1149916">
        <a:defRPr>
          <a:latin typeface="+mn-lt"/>
          <a:ea typeface="+mn-ea"/>
          <a:cs typeface="+mn-cs"/>
        </a:defRPr>
      </a:lvl2pPr>
      <a:lvl3pPr marL="2299805">
        <a:defRPr>
          <a:latin typeface="+mn-lt"/>
          <a:ea typeface="+mn-ea"/>
          <a:cs typeface="+mn-cs"/>
        </a:defRPr>
      </a:lvl3pPr>
      <a:lvl4pPr marL="3449731">
        <a:defRPr>
          <a:latin typeface="+mn-lt"/>
          <a:ea typeface="+mn-ea"/>
          <a:cs typeface="+mn-cs"/>
        </a:defRPr>
      </a:lvl4pPr>
      <a:lvl5pPr marL="4599649">
        <a:defRPr>
          <a:latin typeface="+mn-lt"/>
          <a:ea typeface="+mn-ea"/>
          <a:cs typeface="+mn-cs"/>
        </a:defRPr>
      </a:lvl5pPr>
      <a:lvl6pPr marL="5749538">
        <a:defRPr>
          <a:latin typeface="+mn-lt"/>
          <a:ea typeface="+mn-ea"/>
          <a:cs typeface="+mn-cs"/>
        </a:defRPr>
      </a:lvl6pPr>
      <a:lvl7pPr marL="6899463">
        <a:defRPr>
          <a:latin typeface="+mn-lt"/>
          <a:ea typeface="+mn-ea"/>
          <a:cs typeface="+mn-cs"/>
        </a:defRPr>
      </a:lvl7pPr>
      <a:lvl8pPr marL="8049369">
        <a:defRPr>
          <a:latin typeface="+mn-lt"/>
          <a:ea typeface="+mn-ea"/>
          <a:cs typeface="+mn-cs"/>
        </a:defRPr>
      </a:lvl8pPr>
      <a:lvl9pPr marL="9199277">
        <a:defRPr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1" y="0"/>
            <a:ext cx="12192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9809"/>
              <a:endParaRPr lang="en-US" sz="1856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9809"/>
              <a:endParaRPr lang="en-US" sz="1856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38201" y="6069331"/>
            <a:ext cx="10561322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983" tIns="47991" rIns="95983" bIns="47991" rtlCol="0" anchor="ctr"/>
          <a:lstStyle/>
          <a:p>
            <a:pPr algn="ctr" defTabSz="959809"/>
            <a:endParaRPr lang="en-US" sz="1856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75360" y="575311"/>
            <a:ext cx="102616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983" tIns="47991" rIns="95983" bIns="47991" rtlCol="0" anchor="ctr"/>
          <a:lstStyle/>
          <a:p>
            <a:pPr algn="ctr" defTabSz="959809"/>
            <a:endParaRPr lang="en-US" sz="1856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75360" y="576072"/>
            <a:ext cx="102616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983" tIns="47991" rIns="95983" bIns="47991" rtlCol="0" anchor="ctr"/>
          <a:lstStyle/>
          <a:p>
            <a:pPr algn="ctr" defTabSz="959809"/>
            <a:endParaRPr lang="en-US" sz="1856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724990" y="273091"/>
            <a:ext cx="757108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10914594" y="203675"/>
            <a:ext cx="566928" cy="755904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60031" y="817584"/>
            <a:ext cx="9286994" cy="1202485"/>
          </a:xfrm>
          <a:prstGeom prst="rect">
            <a:avLst/>
          </a:prstGeom>
        </p:spPr>
        <p:txBody>
          <a:bodyPr vert="horz" lIns="98271" tIns="49135" rIns="98271" bIns="49135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50723" y="2119257"/>
            <a:ext cx="8261872" cy="3603812"/>
          </a:xfrm>
          <a:prstGeom prst="rect">
            <a:avLst/>
          </a:prstGeom>
        </p:spPr>
        <p:txBody>
          <a:bodyPr vert="horz" lIns="98271" tIns="49135" rIns="98271" bIns="49135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06118" y="5809154"/>
            <a:ext cx="1618429" cy="365125"/>
          </a:xfrm>
          <a:prstGeom prst="rect">
            <a:avLst/>
          </a:prstGeom>
        </p:spPr>
        <p:txBody>
          <a:bodyPr vert="horz" lIns="98271" tIns="49135" rIns="98271" bIns="49135" rtlCol="0" anchor="ctr"/>
          <a:lstStyle>
            <a:lvl1pPr algn="r">
              <a:defRPr sz="127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pPr defTabSz="959809"/>
            <a:fld id="{B4C71EC6-210F-42DE-9C53-41977AD35B3D}" type="datetimeFigureOut">
              <a:rPr lang="ru-RU" smtClean="0">
                <a:solidFill>
                  <a:srgbClr val="465E9C"/>
                </a:solidFill>
              </a:rPr>
              <a:pPr defTabSz="959809"/>
              <a:t>01.03.2021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19201" y="5809154"/>
            <a:ext cx="7386918" cy="365125"/>
          </a:xfrm>
          <a:prstGeom prst="rect">
            <a:avLst/>
          </a:prstGeom>
        </p:spPr>
        <p:txBody>
          <a:bodyPr vert="horz" lIns="98271" tIns="49135" rIns="98271" bIns="49135" rtlCol="0" anchor="ctr"/>
          <a:lstStyle>
            <a:lvl1pPr algn="l">
              <a:defRPr sz="1465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pPr defTabSz="959809"/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26939" y="5809154"/>
            <a:ext cx="738697" cy="365125"/>
          </a:xfrm>
          <a:prstGeom prst="rect">
            <a:avLst/>
          </a:prstGeom>
        </p:spPr>
        <p:txBody>
          <a:bodyPr vert="horz" lIns="98271" tIns="49135" rIns="98271" bIns="49135" rtlCol="0" anchor="ctr"/>
          <a:lstStyle>
            <a:lvl1pPr algn="r">
              <a:defRPr sz="1465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pPr defTabSz="959809"/>
            <a:fld id="{B19B0651-EE4F-4900-A07F-96A6BFA9D0F0}" type="slidenum">
              <a:rPr lang="ru-RU" smtClean="0">
                <a:solidFill>
                  <a:srgbClr val="465E9C"/>
                </a:solidFill>
              </a:rPr>
              <a:pPr defTabSz="959809"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008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1" r:id="rId1"/>
    <p:sldLayoutId id="2147484172" r:id="rId2"/>
    <p:sldLayoutId id="2147484173" r:id="rId3"/>
    <p:sldLayoutId id="2147484174" r:id="rId4"/>
    <p:sldLayoutId id="2147484175" r:id="rId5"/>
    <p:sldLayoutId id="2147484176" r:id="rId6"/>
    <p:sldLayoutId id="2147484177" r:id="rId7"/>
    <p:sldLayoutId id="2147484178" r:id="rId8"/>
    <p:sldLayoutId id="2147484179" r:id="rId9"/>
    <p:sldLayoutId id="2147484180" r:id="rId10"/>
    <p:sldLayoutId id="2147484181" r:id="rId11"/>
  </p:sldLayoutIdLst>
  <p:txStyles>
    <p:titleStyle>
      <a:lvl1pPr algn="ctr" defTabSz="959809" rtl="0" eaLnBrk="1" latinLnBrk="0" hangingPunct="1">
        <a:spcBef>
          <a:spcPct val="0"/>
        </a:spcBef>
        <a:buNone/>
        <a:defRPr sz="459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7943" indent="-287943" algn="l" defTabSz="959809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539" kern="1200">
          <a:solidFill>
            <a:schemeClr val="tx1"/>
          </a:solidFill>
          <a:latin typeface="+mn-lt"/>
          <a:ea typeface="+mn-ea"/>
          <a:cs typeface="+mn-cs"/>
        </a:defRPr>
      </a:lvl1pPr>
      <a:lvl2pPr marL="671866" indent="-287943" algn="l" defTabSz="959809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344" kern="1200">
          <a:solidFill>
            <a:schemeClr val="tx1"/>
          </a:solidFill>
          <a:latin typeface="+mn-lt"/>
          <a:ea typeface="+mn-ea"/>
          <a:cs typeface="+mn-cs"/>
        </a:defRPr>
      </a:lvl2pPr>
      <a:lvl3pPr marL="959809" indent="-239952" algn="l" defTabSz="959809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51" kern="1200">
          <a:solidFill>
            <a:schemeClr val="tx1"/>
          </a:solidFill>
          <a:latin typeface="+mn-lt"/>
          <a:ea typeface="+mn-ea"/>
          <a:cs typeface="+mn-cs"/>
        </a:defRPr>
      </a:lvl3pPr>
      <a:lvl4pPr marL="1343732" indent="-239952" algn="l" defTabSz="959809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56" kern="1200">
          <a:solidFill>
            <a:schemeClr val="tx1"/>
          </a:solidFill>
          <a:latin typeface="+mn-lt"/>
          <a:ea typeface="+mn-ea"/>
          <a:cs typeface="+mn-cs"/>
        </a:defRPr>
      </a:lvl4pPr>
      <a:lvl5pPr marL="1727655" indent="-239952" algn="l" defTabSz="959809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60" kern="1200">
          <a:solidFill>
            <a:schemeClr val="tx1"/>
          </a:solidFill>
          <a:latin typeface="+mn-lt"/>
          <a:ea typeface="+mn-ea"/>
          <a:cs typeface="+mn-cs"/>
        </a:defRPr>
      </a:lvl5pPr>
      <a:lvl6pPr marL="2111579" indent="-239952" algn="l" defTabSz="959809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60" kern="1200">
          <a:solidFill>
            <a:schemeClr val="tx1"/>
          </a:solidFill>
          <a:latin typeface="+mn-lt"/>
          <a:ea typeface="+mn-ea"/>
          <a:cs typeface="+mn-cs"/>
        </a:defRPr>
      </a:lvl6pPr>
      <a:lvl7pPr marL="2495503" indent="-239952" algn="l" defTabSz="959809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60" kern="1200">
          <a:solidFill>
            <a:schemeClr val="tx1"/>
          </a:solidFill>
          <a:latin typeface="+mn-lt"/>
          <a:ea typeface="+mn-ea"/>
          <a:cs typeface="+mn-cs"/>
        </a:defRPr>
      </a:lvl7pPr>
      <a:lvl8pPr marL="2879426" indent="-239952" algn="l" defTabSz="959809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60" kern="1200">
          <a:solidFill>
            <a:schemeClr val="tx1"/>
          </a:solidFill>
          <a:latin typeface="+mn-lt"/>
          <a:ea typeface="+mn-ea"/>
          <a:cs typeface="+mn-cs"/>
        </a:defRPr>
      </a:lvl8pPr>
      <a:lvl9pPr marL="3263349" indent="-239952" algn="l" defTabSz="959809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9809" rtl="0" eaLnBrk="1" latinLnBrk="0" hangingPunct="1">
        <a:defRPr sz="1856" kern="1200">
          <a:solidFill>
            <a:schemeClr val="tx1"/>
          </a:solidFill>
          <a:latin typeface="+mn-lt"/>
          <a:ea typeface="+mn-ea"/>
          <a:cs typeface="+mn-cs"/>
        </a:defRPr>
      </a:lvl1pPr>
      <a:lvl2pPr marL="479904" algn="l" defTabSz="959809" rtl="0" eaLnBrk="1" latinLnBrk="0" hangingPunct="1">
        <a:defRPr sz="1856" kern="1200">
          <a:solidFill>
            <a:schemeClr val="tx1"/>
          </a:solidFill>
          <a:latin typeface="+mn-lt"/>
          <a:ea typeface="+mn-ea"/>
          <a:cs typeface="+mn-cs"/>
        </a:defRPr>
      </a:lvl2pPr>
      <a:lvl3pPr marL="959809" algn="l" defTabSz="959809" rtl="0" eaLnBrk="1" latinLnBrk="0" hangingPunct="1">
        <a:defRPr sz="1856" kern="1200">
          <a:solidFill>
            <a:schemeClr val="tx1"/>
          </a:solidFill>
          <a:latin typeface="+mn-lt"/>
          <a:ea typeface="+mn-ea"/>
          <a:cs typeface="+mn-cs"/>
        </a:defRPr>
      </a:lvl3pPr>
      <a:lvl4pPr marL="1439713" algn="l" defTabSz="959809" rtl="0" eaLnBrk="1" latinLnBrk="0" hangingPunct="1">
        <a:defRPr sz="1856" kern="1200">
          <a:solidFill>
            <a:schemeClr val="tx1"/>
          </a:solidFill>
          <a:latin typeface="+mn-lt"/>
          <a:ea typeface="+mn-ea"/>
          <a:cs typeface="+mn-cs"/>
        </a:defRPr>
      </a:lvl4pPr>
      <a:lvl5pPr marL="1919617" algn="l" defTabSz="959809" rtl="0" eaLnBrk="1" latinLnBrk="0" hangingPunct="1">
        <a:defRPr sz="1856" kern="1200">
          <a:solidFill>
            <a:schemeClr val="tx1"/>
          </a:solidFill>
          <a:latin typeface="+mn-lt"/>
          <a:ea typeface="+mn-ea"/>
          <a:cs typeface="+mn-cs"/>
        </a:defRPr>
      </a:lvl5pPr>
      <a:lvl6pPr marL="2399521" algn="l" defTabSz="959809" rtl="0" eaLnBrk="1" latinLnBrk="0" hangingPunct="1">
        <a:defRPr sz="1856" kern="1200">
          <a:solidFill>
            <a:schemeClr val="tx1"/>
          </a:solidFill>
          <a:latin typeface="+mn-lt"/>
          <a:ea typeface="+mn-ea"/>
          <a:cs typeface="+mn-cs"/>
        </a:defRPr>
      </a:lvl6pPr>
      <a:lvl7pPr marL="2879426" algn="l" defTabSz="959809" rtl="0" eaLnBrk="1" latinLnBrk="0" hangingPunct="1">
        <a:defRPr sz="1856" kern="1200">
          <a:solidFill>
            <a:schemeClr val="tx1"/>
          </a:solidFill>
          <a:latin typeface="+mn-lt"/>
          <a:ea typeface="+mn-ea"/>
          <a:cs typeface="+mn-cs"/>
        </a:defRPr>
      </a:lvl7pPr>
      <a:lvl8pPr marL="3359330" algn="l" defTabSz="959809" rtl="0" eaLnBrk="1" latinLnBrk="0" hangingPunct="1">
        <a:defRPr sz="1856" kern="1200">
          <a:solidFill>
            <a:schemeClr val="tx1"/>
          </a:solidFill>
          <a:latin typeface="+mn-lt"/>
          <a:ea typeface="+mn-ea"/>
          <a:cs typeface="+mn-cs"/>
        </a:defRPr>
      </a:lvl8pPr>
      <a:lvl9pPr marL="3839235" algn="l" defTabSz="959809" rtl="0" eaLnBrk="1" latinLnBrk="0" hangingPunct="1">
        <a:defRPr sz="185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6" y="1133195"/>
            <a:ext cx="11948965" cy="5599133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2900"/>
          </a:p>
        </p:txBody>
      </p:sp>
      <p:sp>
        <p:nvSpPr>
          <p:cNvPr id="17" name="bg object 17"/>
          <p:cNvSpPr/>
          <p:nvPr/>
        </p:nvSpPr>
        <p:spPr>
          <a:xfrm>
            <a:off x="141353" y="150404"/>
            <a:ext cx="11948965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9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5952" y="216477"/>
            <a:ext cx="10920096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78125" y="2289992"/>
            <a:ext cx="10435756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923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1" y="6377940"/>
            <a:ext cx="2804160" cy="2923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923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7967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3" r:id="rId1"/>
    <p:sldLayoutId id="2147484214" r:id="rId2"/>
    <p:sldLayoutId id="2147484215" r:id="rId3"/>
    <p:sldLayoutId id="2147484216" r:id="rId4"/>
    <p:sldLayoutId id="2147484217" r:id="rId5"/>
    <p:sldLayoutId id="2147484218" r:id="rId6"/>
  </p:sldLayoutIdLst>
  <p:transition spd="slow">
    <p:fade/>
  </p:transition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965940">
        <a:defRPr>
          <a:latin typeface="+mn-lt"/>
          <a:ea typeface="+mn-ea"/>
          <a:cs typeface="+mn-cs"/>
        </a:defRPr>
      </a:lvl2pPr>
      <a:lvl3pPr marL="1931880">
        <a:defRPr>
          <a:latin typeface="+mn-lt"/>
          <a:ea typeface="+mn-ea"/>
          <a:cs typeface="+mn-cs"/>
        </a:defRPr>
      </a:lvl3pPr>
      <a:lvl4pPr marL="2897820">
        <a:defRPr>
          <a:latin typeface="+mn-lt"/>
          <a:ea typeface="+mn-ea"/>
          <a:cs typeface="+mn-cs"/>
        </a:defRPr>
      </a:lvl4pPr>
      <a:lvl5pPr marL="3863758">
        <a:defRPr>
          <a:latin typeface="+mn-lt"/>
          <a:ea typeface="+mn-ea"/>
          <a:cs typeface="+mn-cs"/>
        </a:defRPr>
      </a:lvl5pPr>
      <a:lvl6pPr marL="4829698">
        <a:defRPr>
          <a:latin typeface="+mn-lt"/>
          <a:ea typeface="+mn-ea"/>
          <a:cs typeface="+mn-cs"/>
        </a:defRPr>
      </a:lvl6pPr>
      <a:lvl7pPr marL="5795638">
        <a:defRPr>
          <a:latin typeface="+mn-lt"/>
          <a:ea typeface="+mn-ea"/>
          <a:cs typeface="+mn-cs"/>
        </a:defRPr>
      </a:lvl7pPr>
      <a:lvl8pPr marL="6761578">
        <a:defRPr>
          <a:latin typeface="+mn-lt"/>
          <a:ea typeface="+mn-ea"/>
          <a:cs typeface="+mn-cs"/>
        </a:defRPr>
      </a:lvl8pPr>
      <a:lvl9pPr marL="7727517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965940">
        <a:defRPr>
          <a:latin typeface="+mn-lt"/>
          <a:ea typeface="+mn-ea"/>
          <a:cs typeface="+mn-cs"/>
        </a:defRPr>
      </a:lvl2pPr>
      <a:lvl3pPr marL="1931880">
        <a:defRPr>
          <a:latin typeface="+mn-lt"/>
          <a:ea typeface="+mn-ea"/>
          <a:cs typeface="+mn-cs"/>
        </a:defRPr>
      </a:lvl3pPr>
      <a:lvl4pPr marL="2897820">
        <a:defRPr>
          <a:latin typeface="+mn-lt"/>
          <a:ea typeface="+mn-ea"/>
          <a:cs typeface="+mn-cs"/>
        </a:defRPr>
      </a:lvl4pPr>
      <a:lvl5pPr marL="3863758">
        <a:defRPr>
          <a:latin typeface="+mn-lt"/>
          <a:ea typeface="+mn-ea"/>
          <a:cs typeface="+mn-cs"/>
        </a:defRPr>
      </a:lvl5pPr>
      <a:lvl6pPr marL="4829698">
        <a:defRPr>
          <a:latin typeface="+mn-lt"/>
          <a:ea typeface="+mn-ea"/>
          <a:cs typeface="+mn-cs"/>
        </a:defRPr>
      </a:lvl6pPr>
      <a:lvl7pPr marL="5795638">
        <a:defRPr>
          <a:latin typeface="+mn-lt"/>
          <a:ea typeface="+mn-ea"/>
          <a:cs typeface="+mn-cs"/>
        </a:defRPr>
      </a:lvl7pPr>
      <a:lvl8pPr marL="6761578">
        <a:defRPr>
          <a:latin typeface="+mn-lt"/>
          <a:ea typeface="+mn-ea"/>
          <a:cs typeface="+mn-cs"/>
        </a:defRPr>
      </a:lvl8pPr>
      <a:lvl9pPr marL="7727517">
        <a:defRPr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7" y="1133193"/>
            <a:ext cx="11948966" cy="5599134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4016"/>
          </a:p>
        </p:txBody>
      </p:sp>
      <p:sp>
        <p:nvSpPr>
          <p:cNvPr id="17" name="bg object 17"/>
          <p:cNvSpPr/>
          <p:nvPr/>
        </p:nvSpPr>
        <p:spPr>
          <a:xfrm>
            <a:off x="141353" y="150404"/>
            <a:ext cx="11948966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4016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5953" y="216473"/>
            <a:ext cx="10920095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78122" y="2289990"/>
            <a:ext cx="10435756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39"/>
            <a:ext cx="3901440" cy="2923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39"/>
            <a:ext cx="2804160" cy="2923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39"/>
            <a:ext cx="2804160" cy="2923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6583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0" r:id="rId1"/>
    <p:sldLayoutId id="2147484221" r:id="rId2"/>
    <p:sldLayoutId id="2147484222" r:id="rId3"/>
    <p:sldLayoutId id="2147484223" r:id="rId4"/>
    <p:sldLayoutId id="2147484224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966292">
        <a:defRPr>
          <a:latin typeface="+mn-lt"/>
          <a:ea typeface="+mn-ea"/>
          <a:cs typeface="+mn-cs"/>
        </a:defRPr>
      </a:lvl2pPr>
      <a:lvl3pPr marL="1932584">
        <a:defRPr>
          <a:latin typeface="+mn-lt"/>
          <a:ea typeface="+mn-ea"/>
          <a:cs typeface="+mn-cs"/>
        </a:defRPr>
      </a:lvl3pPr>
      <a:lvl4pPr marL="2898877">
        <a:defRPr>
          <a:latin typeface="+mn-lt"/>
          <a:ea typeface="+mn-ea"/>
          <a:cs typeface="+mn-cs"/>
        </a:defRPr>
      </a:lvl4pPr>
      <a:lvl5pPr marL="3865169">
        <a:defRPr>
          <a:latin typeface="+mn-lt"/>
          <a:ea typeface="+mn-ea"/>
          <a:cs typeface="+mn-cs"/>
        </a:defRPr>
      </a:lvl5pPr>
      <a:lvl6pPr marL="4831461">
        <a:defRPr>
          <a:latin typeface="+mn-lt"/>
          <a:ea typeface="+mn-ea"/>
          <a:cs typeface="+mn-cs"/>
        </a:defRPr>
      </a:lvl6pPr>
      <a:lvl7pPr marL="5797753">
        <a:defRPr>
          <a:latin typeface="+mn-lt"/>
          <a:ea typeface="+mn-ea"/>
          <a:cs typeface="+mn-cs"/>
        </a:defRPr>
      </a:lvl7pPr>
      <a:lvl8pPr marL="6764045">
        <a:defRPr>
          <a:latin typeface="+mn-lt"/>
          <a:ea typeface="+mn-ea"/>
          <a:cs typeface="+mn-cs"/>
        </a:defRPr>
      </a:lvl8pPr>
      <a:lvl9pPr marL="7730338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966292">
        <a:defRPr>
          <a:latin typeface="+mn-lt"/>
          <a:ea typeface="+mn-ea"/>
          <a:cs typeface="+mn-cs"/>
        </a:defRPr>
      </a:lvl2pPr>
      <a:lvl3pPr marL="1932584">
        <a:defRPr>
          <a:latin typeface="+mn-lt"/>
          <a:ea typeface="+mn-ea"/>
          <a:cs typeface="+mn-cs"/>
        </a:defRPr>
      </a:lvl3pPr>
      <a:lvl4pPr marL="2898877">
        <a:defRPr>
          <a:latin typeface="+mn-lt"/>
          <a:ea typeface="+mn-ea"/>
          <a:cs typeface="+mn-cs"/>
        </a:defRPr>
      </a:lvl4pPr>
      <a:lvl5pPr marL="3865169">
        <a:defRPr>
          <a:latin typeface="+mn-lt"/>
          <a:ea typeface="+mn-ea"/>
          <a:cs typeface="+mn-cs"/>
        </a:defRPr>
      </a:lvl5pPr>
      <a:lvl6pPr marL="4831461">
        <a:defRPr>
          <a:latin typeface="+mn-lt"/>
          <a:ea typeface="+mn-ea"/>
          <a:cs typeface="+mn-cs"/>
        </a:defRPr>
      </a:lvl6pPr>
      <a:lvl7pPr marL="5797753">
        <a:defRPr>
          <a:latin typeface="+mn-lt"/>
          <a:ea typeface="+mn-ea"/>
          <a:cs typeface="+mn-cs"/>
        </a:defRPr>
      </a:lvl7pPr>
      <a:lvl8pPr marL="6764045">
        <a:defRPr>
          <a:latin typeface="+mn-lt"/>
          <a:ea typeface="+mn-ea"/>
          <a:cs typeface="+mn-cs"/>
        </a:defRPr>
      </a:lvl8pPr>
      <a:lvl9pPr marL="7730338">
        <a:defRPr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8" y="1133193"/>
            <a:ext cx="11948967" cy="5599135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pPr defTabSz="1929648"/>
            <a:endParaRPr sz="3800" dirty="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41352" y="150405"/>
            <a:ext cx="11948967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1929648"/>
            <a:endParaRPr sz="3800" dirty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5955" y="216527"/>
            <a:ext cx="10920095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78123" y="2289990"/>
            <a:ext cx="10435757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93"/>
            <a:ext cx="3901440" cy="584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929648"/>
            <a:endParaRPr lang="ru-RU" sz="38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1" y="6377993"/>
            <a:ext cx="2804161" cy="584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929648"/>
            <a:fld id="{1D8BD707-D9CF-40AE-B4C6-C98DA3205C09}" type="datetimeFigureOut">
              <a:rPr lang="en-US" sz="3800" smtClean="0">
                <a:solidFill>
                  <a:prstClr val="black">
                    <a:tint val="75000"/>
                  </a:prstClr>
                </a:solidFill>
              </a:rPr>
              <a:pPr defTabSz="1929648"/>
              <a:t>3/1/2021</a:t>
            </a:fld>
            <a:endParaRPr lang="en-US" sz="38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93"/>
            <a:ext cx="2804161" cy="584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929648"/>
            <a:fld id="{B6F15528-21DE-4FAA-801E-634DDDAF4B2B}" type="slidenum">
              <a:rPr lang="ru-RU" sz="3800" smtClean="0">
                <a:solidFill>
                  <a:prstClr val="black">
                    <a:tint val="75000"/>
                  </a:prstClr>
                </a:solidFill>
              </a:rPr>
              <a:pPr defTabSz="1929648"/>
              <a:t>‹#›</a:t>
            </a:fld>
            <a:endParaRPr lang="ru-RU" sz="38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515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6" r:id="rId1"/>
    <p:sldLayoutId id="2147484227" r:id="rId2"/>
    <p:sldLayoutId id="2147484228" r:id="rId3"/>
    <p:sldLayoutId id="2147484229" r:id="rId4"/>
    <p:sldLayoutId id="2147484230" r:id="rId5"/>
    <p:sldLayoutId id="2147484231" r:id="rId6"/>
    <p:sldLayoutId id="2147484232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964836">
        <a:defRPr>
          <a:latin typeface="+mn-lt"/>
          <a:ea typeface="+mn-ea"/>
          <a:cs typeface="+mn-cs"/>
        </a:defRPr>
      </a:lvl2pPr>
      <a:lvl3pPr marL="1929648">
        <a:defRPr>
          <a:latin typeface="+mn-lt"/>
          <a:ea typeface="+mn-ea"/>
          <a:cs typeface="+mn-cs"/>
        </a:defRPr>
      </a:lvl3pPr>
      <a:lvl4pPr marL="2894494">
        <a:defRPr>
          <a:latin typeface="+mn-lt"/>
          <a:ea typeface="+mn-ea"/>
          <a:cs typeface="+mn-cs"/>
        </a:defRPr>
      </a:lvl4pPr>
      <a:lvl5pPr marL="3859332">
        <a:defRPr>
          <a:latin typeface="+mn-lt"/>
          <a:ea typeface="+mn-ea"/>
          <a:cs typeface="+mn-cs"/>
        </a:defRPr>
      </a:lvl5pPr>
      <a:lvl6pPr marL="4824142">
        <a:defRPr>
          <a:latin typeface="+mn-lt"/>
          <a:ea typeface="+mn-ea"/>
          <a:cs typeface="+mn-cs"/>
        </a:defRPr>
      </a:lvl6pPr>
      <a:lvl7pPr marL="5788987">
        <a:defRPr>
          <a:latin typeface="+mn-lt"/>
          <a:ea typeface="+mn-ea"/>
          <a:cs typeface="+mn-cs"/>
        </a:defRPr>
      </a:lvl7pPr>
      <a:lvl8pPr marL="6753806">
        <a:defRPr>
          <a:latin typeface="+mn-lt"/>
          <a:ea typeface="+mn-ea"/>
          <a:cs typeface="+mn-cs"/>
        </a:defRPr>
      </a:lvl8pPr>
      <a:lvl9pPr marL="7718638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964836">
        <a:defRPr>
          <a:latin typeface="+mn-lt"/>
          <a:ea typeface="+mn-ea"/>
          <a:cs typeface="+mn-cs"/>
        </a:defRPr>
      </a:lvl2pPr>
      <a:lvl3pPr marL="1929648">
        <a:defRPr>
          <a:latin typeface="+mn-lt"/>
          <a:ea typeface="+mn-ea"/>
          <a:cs typeface="+mn-cs"/>
        </a:defRPr>
      </a:lvl3pPr>
      <a:lvl4pPr marL="2894494">
        <a:defRPr>
          <a:latin typeface="+mn-lt"/>
          <a:ea typeface="+mn-ea"/>
          <a:cs typeface="+mn-cs"/>
        </a:defRPr>
      </a:lvl4pPr>
      <a:lvl5pPr marL="3859332">
        <a:defRPr>
          <a:latin typeface="+mn-lt"/>
          <a:ea typeface="+mn-ea"/>
          <a:cs typeface="+mn-cs"/>
        </a:defRPr>
      </a:lvl5pPr>
      <a:lvl6pPr marL="4824142">
        <a:defRPr>
          <a:latin typeface="+mn-lt"/>
          <a:ea typeface="+mn-ea"/>
          <a:cs typeface="+mn-cs"/>
        </a:defRPr>
      </a:lvl6pPr>
      <a:lvl7pPr marL="5788987">
        <a:defRPr>
          <a:latin typeface="+mn-lt"/>
          <a:ea typeface="+mn-ea"/>
          <a:cs typeface="+mn-cs"/>
        </a:defRPr>
      </a:lvl7pPr>
      <a:lvl8pPr marL="6753806">
        <a:defRPr>
          <a:latin typeface="+mn-lt"/>
          <a:ea typeface="+mn-ea"/>
          <a:cs typeface="+mn-cs"/>
        </a:defRPr>
      </a:lvl8pPr>
      <a:lvl9pPr marL="7718638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55" y="279962"/>
            <a:ext cx="10363201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55" y="1219201"/>
            <a:ext cx="10363201" cy="462756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33938" y="6303476"/>
            <a:ext cx="2161276" cy="307560"/>
          </a:xfrm>
          <a:prstGeom prst="rect">
            <a:avLst/>
          </a:prstGeom>
        </p:spPr>
        <p:txBody>
          <a:bodyPr vert="horz" wrap="square" lIns="121708" tIns="60853" rIns="121708" bIns="60853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5017" y="6293087"/>
            <a:ext cx="139423" cy="328295"/>
          </a:xfrm>
          <a:prstGeom prst="rect">
            <a:avLst/>
          </a:prstGeom>
        </p:spPr>
        <p:txBody>
          <a:bodyPr vert="horz" wrap="none" lIns="121708" tIns="60853" rIns="121708" bIns="60853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mtClean="0">
                <a:solidFill>
                  <a:srgbClr val="57565A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718076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217" tIns="96623" rIns="193217" bIns="96623" rtlCol="0" anchor="ctr"/>
          <a:lstStyle/>
          <a:p>
            <a:pPr algn="ctr" defTabSz="1216914"/>
            <a:endParaRPr lang="en-US" sz="130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1861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217" tIns="96623" rIns="193217" bIns="96623" rtlCol="0" anchor="ctr"/>
          <a:lstStyle/>
          <a:p>
            <a:pPr algn="ctr" defTabSz="1216914"/>
            <a:endParaRPr lang="en-US" sz="130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426720" y="6412240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217" tIns="96623" rIns="193217" bIns="96623" rtlCol="0" anchor="ctr"/>
          <a:lstStyle/>
          <a:p>
            <a:pPr algn="ctr" defTabSz="1216914"/>
            <a:endParaRPr lang="en-US" sz="130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1154289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217" tIns="96623" rIns="193217" bIns="96623" rtlCol="0" anchor="ctr"/>
          <a:lstStyle/>
          <a:p>
            <a:pPr algn="ctr" defTabSz="1216914"/>
            <a:endParaRPr lang="en-US" sz="130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1252512" y="6412240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217" tIns="96623" rIns="193217" bIns="96623" rtlCol="0" anchor="ctr"/>
          <a:lstStyle/>
          <a:p>
            <a:pPr algn="ctr" defTabSz="1216914"/>
            <a:endParaRPr lang="en-US" sz="1300">
              <a:solidFill>
                <a:prstClr val="white"/>
              </a:solidFill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10833608" y="6390365"/>
            <a:ext cx="64135" cy="137804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708" tIns="60853" rIns="121708" bIns="60853" numCol="1" anchor="t" anchorCtr="0" compatLnSpc="1">
            <a:prstTxWarp prst="textNoShape">
              <a:avLst/>
            </a:prstTxWarp>
          </a:bodyPr>
          <a:lstStyle/>
          <a:p>
            <a:pPr defTabSz="1216914"/>
            <a:endParaRPr lang="en-US" sz="3200">
              <a:solidFill>
                <a:srgbClr val="57565A"/>
              </a:solidFill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11230723" y="6387436"/>
            <a:ext cx="142220" cy="13650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708" tIns="60853" rIns="121708" bIns="60853" numCol="1" anchor="t" anchorCtr="0" compatLnSpc="1">
            <a:prstTxWarp prst="textNoShape">
              <a:avLst/>
            </a:prstTxWarp>
          </a:bodyPr>
          <a:lstStyle/>
          <a:p>
            <a:pPr defTabSz="1216914"/>
            <a:endParaRPr lang="en-US" sz="3200">
              <a:solidFill>
                <a:srgbClr val="57565A"/>
              </a:solidFill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11661064" y="6399835"/>
            <a:ext cx="153964" cy="125760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708" tIns="60853" rIns="121708" bIns="60853" numCol="1" anchor="t" anchorCtr="0" compatLnSpc="1">
            <a:prstTxWarp prst="textNoShape">
              <a:avLst/>
            </a:prstTxWarp>
          </a:bodyPr>
          <a:lstStyle/>
          <a:p>
            <a:pPr defTabSz="1216914"/>
            <a:endParaRPr lang="en-US" sz="3200">
              <a:solidFill>
                <a:srgbClr val="57565A"/>
              </a:solidFill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1135232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217" tIns="96623" rIns="193217" bIns="96623" rtlCol="0" anchor="ctr"/>
          <a:lstStyle/>
          <a:p>
            <a:pPr algn="ctr" defTabSz="1216914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10699019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217" tIns="96623" rIns="193217" bIns="96623" rtlCol="0" anchor="ctr"/>
          <a:lstStyle/>
          <a:p>
            <a:pPr algn="ctr" defTabSz="1216914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71446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217" tIns="96623" rIns="193217" bIns="96623" rtlCol="0" anchor="ctr"/>
          <a:lstStyle/>
          <a:p>
            <a:pPr algn="ctr" defTabSz="1216914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10658932" y="6254528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217" tIns="96623" rIns="193217" bIns="96623" rtlCol="0" anchor="ctr"/>
          <a:lstStyle/>
          <a:p>
            <a:pPr algn="ctr" defTabSz="1216914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11092939" y="6254528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217" tIns="96623" rIns="193217" bIns="96623" rtlCol="0" anchor="ctr"/>
          <a:lstStyle/>
          <a:p>
            <a:pPr algn="ctr" defTabSz="1216914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11536878" y="6254528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217" tIns="96623" rIns="193217" bIns="96623" rtlCol="0" anchor="ctr"/>
          <a:lstStyle/>
          <a:p>
            <a:pPr algn="ctr" defTabSz="1216914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7078" y="6259102"/>
            <a:ext cx="402336" cy="402336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217" tIns="96623" rIns="193217" bIns="96623" rtlCol="0" anchor="ctr"/>
          <a:lstStyle/>
          <a:p>
            <a:pPr algn="ctr" defTabSz="1216914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960" y="6251332"/>
            <a:ext cx="402336" cy="402336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217" tIns="96623" rIns="193217" bIns="96623" rtlCol="0" anchor="ctr"/>
          <a:lstStyle/>
          <a:p>
            <a:pPr algn="ctr" defTabSz="1216914"/>
            <a:endParaRPr lang="en-US" sz="11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96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4" r:id="rId12"/>
    <p:sldLayoutId id="2147483855" r:id="rId13"/>
    <p:sldLayoutId id="2147483856" r:id="rId14"/>
    <p:sldLayoutId id="2147483857" r:id="rId15"/>
    <p:sldLayoutId id="2147483858" r:id="rId16"/>
    <p:sldLayoutId id="2147483859" r:id="rId17"/>
    <p:sldLayoutId id="2147483860" r:id="rId18"/>
    <p:sldLayoutId id="2147483861" r:id="rId19"/>
    <p:sldLayoutId id="2147483862" r:id="rId20"/>
    <p:sldLayoutId id="2147483863" r:id="rId21"/>
    <p:sldLayoutId id="2147483864" r:id="rId22"/>
    <p:sldLayoutId id="2147483865" r:id="rId23"/>
    <p:sldLayoutId id="2147483866" r:id="rId24"/>
    <p:sldLayoutId id="2147483867" r:id="rId25"/>
    <p:sldLayoutId id="2147483868" r:id="rId26"/>
    <p:sldLayoutId id="2147483869" r:id="rId27"/>
    <p:sldLayoutId id="2147483870" r:id="rId28"/>
    <p:sldLayoutId id="2147483871" r:id="rId29"/>
    <p:sldLayoutId id="2147483872" r:id="rId30"/>
    <p:sldLayoutId id="2147483873" r:id="rId31"/>
    <p:sldLayoutId id="2147483874" r:id="rId32"/>
    <p:sldLayoutId id="2147483875" r:id="rId33"/>
    <p:sldLayoutId id="2147483876" r:id="rId34"/>
    <p:sldLayoutId id="2147483877" r:id="rId35"/>
    <p:sldLayoutId id="2147483878" r:id="rId36"/>
    <p:sldLayoutId id="2147483879" r:id="rId37"/>
    <p:sldLayoutId id="2147483880" r:id="rId38"/>
    <p:sldLayoutId id="2147483881" r:id="rId39"/>
    <p:sldLayoutId id="2147483882" r:id="rId40"/>
    <p:sldLayoutId id="2147483883" r:id="rId41"/>
    <p:sldLayoutId id="2147483884" r:id="rId42"/>
    <p:sldLayoutId id="2147483885" r:id="rId43"/>
    <p:sldLayoutId id="2147483886" r:id="rId44"/>
    <p:sldLayoutId id="2147483887" r:id="rId45"/>
    <p:sldLayoutId id="2147483888" r:id="rId46"/>
    <p:sldLayoutId id="2147483889" r:id="rId47"/>
    <p:sldLayoutId id="2147483890" r:id="rId48"/>
    <p:sldLayoutId id="2147483891" r:id="rId49"/>
    <p:sldLayoutId id="2147483892" r:id="rId50"/>
    <p:sldLayoutId id="2147483893" r:id="rId51"/>
    <p:sldLayoutId id="2147483894" r:id="rId52"/>
    <p:sldLayoutId id="2147483895" r:id="rId53"/>
    <p:sldLayoutId id="2147483896" r:id="rId54"/>
    <p:sldLayoutId id="2147483897" r:id="rId55"/>
    <p:sldLayoutId id="2147483898" r:id="rId56"/>
    <p:sldLayoutId id="2147483899" r:id="rId57"/>
  </p:sldLayoutIdLst>
  <p:txStyles>
    <p:titleStyle>
      <a:lvl1pPr algn="ctr" defTabSz="1217001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176" indent="-228176" algn="l" defTabSz="1217001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9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8501" indent="-230288" algn="l" defTabSz="1217001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700" kern="800">
          <a:solidFill>
            <a:schemeClr val="tx1"/>
          </a:solidFill>
          <a:latin typeface="+mn-lt"/>
          <a:ea typeface="+mn-ea"/>
          <a:cs typeface="+mn-cs"/>
        </a:defRPr>
      </a:lvl2pPr>
      <a:lvl3pPr marL="686683" indent="-228176" algn="l" defTabSz="1217001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700" kern="800">
          <a:solidFill>
            <a:schemeClr val="tx1"/>
          </a:solidFill>
          <a:latin typeface="+mn-lt"/>
          <a:ea typeface="+mn-ea"/>
          <a:cs typeface="+mn-cs"/>
        </a:defRPr>
      </a:lvl3pPr>
      <a:lvl4pPr marL="914863" indent="-228176" algn="l" defTabSz="1217001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700" kern="800">
          <a:solidFill>
            <a:schemeClr val="tx1"/>
          </a:solidFill>
          <a:latin typeface="+mn-lt"/>
          <a:ea typeface="+mn-ea"/>
          <a:cs typeface="+mn-cs"/>
        </a:defRPr>
      </a:lvl4pPr>
      <a:lvl5pPr marL="1143060" indent="-228176" algn="l" defTabSz="1217001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700" kern="800">
          <a:solidFill>
            <a:schemeClr val="tx1"/>
          </a:solidFill>
          <a:latin typeface="+mn-lt"/>
          <a:ea typeface="+mn-ea"/>
          <a:cs typeface="+mn-cs"/>
        </a:defRPr>
      </a:lvl5pPr>
      <a:lvl6pPr marL="3346788" indent="-304263" algn="l" defTabSz="1217001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3955272" indent="-304263" algn="l" defTabSz="1217001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563789" indent="-304263" algn="l" defTabSz="1217001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172296" indent="-304263" algn="l" defTabSz="1217001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00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608519" algn="l" defTabSz="121700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001" algn="l" defTabSz="121700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525" algn="l" defTabSz="121700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014" algn="l" defTabSz="121700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3042526" algn="l" defTabSz="121700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032" algn="l" defTabSz="121700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259526" algn="l" defTabSz="121700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868052" algn="l" defTabSz="121700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50" y="279962"/>
            <a:ext cx="10363201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50" y="1219201"/>
            <a:ext cx="10363201" cy="462756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33938" y="6303463"/>
            <a:ext cx="2161276" cy="307577"/>
          </a:xfrm>
          <a:prstGeom prst="rect">
            <a:avLst/>
          </a:prstGeom>
        </p:spPr>
        <p:txBody>
          <a:bodyPr vert="horz" wrap="square" lIns="121725" tIns="60861" rIns="121725" bIns="60861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5013" y="6293087"/>
            <a:ext cx="139423" cy="328295"/>
          </a:xfrm>
          <a:prstGeom prst="rect">
            <a:avLst/>
          </a:prstGeom>
        </p:spPr>
        <p:txBody>
          <a:bodyPr vert="horz" wrap="none" lIns="121725" tIns="60861" rIns="121725" bIns="60861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mtClean="0">
                <a:solidFill>
                  <a:srgbClr val="57565A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718076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246" tIns="96636" rIns="193246" bIns="96636" rtlCol="0" anchor="ctr"/>
          <a:lstStyle/>
          <a:p>
            <a:pPr algn="ctr" defTabSz="1217088"/>
            <a:endParaRPr lang="en-US" sz="130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1861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246" tIns="96636" rIns="193246" bIns="96636" rtlCol="0" anchor="ctr"/>
          <a:lstStyle/>
          <a:p>
            <a:pPr algn="ctr" defTabSz="1217088"/>
            <a:endParaRPr lang="en-US" sz="130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426720" y="6412236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246" tIns="96636" rIns="193246" bIns="96636" rtlCol="0" anchor="ctr"/>
          <a:lstStyle/>
          <a:p>
            <a:pPr algn="ctr" defTabSz="1217088"/>
            <a:endParaRPr lang="en-US" sz="130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1154289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246" tIns="96636" rIns="193246" bIns="96636" rtlCol="0" anchor="ctr"/>
          <a:lstStyle/>
          <a:p>
            <a:pPr algn="ctr" defTabSz="1217088"/>
            <a:endParaRPr lang="en-US" sz="130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1252512" y="6412236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246" tIns="96636" rIns="193246" bIns="96636" rtlCol="0" anchor="ctr"/>
          <a:lstStyle/>
          <a:p>
            <a:pPr algn="ctr" defTabSz="1217088"/>
            <a:endParaRPr lang="en-US" sz="1300">
              <a:solidFill>
                <a:prstClr val="white"/>
              </a:solidFill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10833604" y="6390365"/>
            <a:ext cx="64135" cy="137804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725" tIns="60861" rIns="121725" bIns="60861" numCol="1" anchor="t" anchorCtr="0" compatLnSpc="1">
            <a:prstTxWarp prst="textNoShape">
              <a:avLst/>
            </a:prstTxWarp>
          </a:bodyPr>
          <a:lstStyle/>
          <a:p>
            <a:pPr defTabSz="1217088"/>
            <a:endParaRPr lang="en-US" sz="3200">
              <a:solidFill>
                <a:srgbClr val="57565A"/>
              </a:solidFill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11230723" y="6387436"/>
            <a:ext cx="142220" cy="13650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725" tIns="60861" rIns="121725" bIns="60861" numCol="1" anchor="t" anchorCtr="0" compatLnSpc="1">
            <a:prstTxWarp prst="textNoShape">
              <a:avLst/>
            </a:prstTxWarp>
          </a:bodyPr>
          <a:lstStyle/>
          <a:p>
            <a:pPr defTabSz="1217088"/>
            <a:endParaRPr lang="en-US" sz="3200">
              <a:solidFill>
                <a:srgbClr val="57565A"/>
              </a:solidFill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11661064" y="6399835"/>
            <a:ext cx="153964" cy="125760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725" tIns="60861" rIns="121725" bIns="60861" numCol="1" anchor="t" anchorCtr="0" compatLnSpc="1">
            <a:prstTxWarp prst="textNoShape">
              <a:avLst/>
            </a:prstTxWarp>
          </a:bodyPr>
          <a:lstStyle/>
          <a:p>
            <a:pPr defTabSz="1217088"/>
            <a:endParaRPr lang="en-US" sz="3200">
              <a:solidFill>
                <a:srgbClr val="57565A"/>
              </a:solidFill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1135232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246" tIns="96636" rIns="193246" bIns="96636" rtlCol="0" anchor="ctr"/>
          <a:lstStyle/>
          <a:p>
            <a:pPr algn="ctr" defTabSz="1217088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10699019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246" tIns="96636" rIns="193246" bIns="96636" rtlCol="0" anchor="ctr"/>
          <a:lstStyle/>
          <a:p>
            <a:pPr algn="ctr" defTabSz="1217088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71446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246" tIns="96636" rIns="193246" bIns="96636" rtlCol="0" anchor="ctr"/>
          <a:lstStyle/>
          <a:p>
            <a:pPr algn="ctr" defTabSz="1217088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10658932" y="6254528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246" tIns="96636" rIns="193246" bIns="96636" rtlCol="0" anchor="ctr"/>
          <a:lstStyle/>
          <a:p>
            <a:pPr algn="ctr" defTabSz="1217088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11092939" y="6254528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246" tIns="96636" rIns="193246" bIns="96636" rtlCol="0" anchor="ctr"/>
          <a:lstStyle/>
          <a:p>
            <a:pPr algn="ctr" defTabSz="1217088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11536878" y="6254528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246" tIns="96636" rIns="193246" bIns="96636" rtlCol="0" anchor="ctr"/>
          <a:lstStyle/>
          <a:p>
            <a:pPr algn="ctr" defTabSz="1217088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7078" y="6259102"/>
            <a:ext cx="402336" cy="402336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246" tIns="96636" rIns="193246" bIns="96636" rtlCol="0" anchor="ctr"/>
          <a:lstStyle/>
          <a:p>
            <a:pPr algn="ctr" defTabSz="1217088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960" y="6251332"/>
            <a:ext cx="402336" cy="402336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246" tIns="96636" rIns="193246" bIns="96636" rtlCol="0" anchor="ctr"/>
          <a:lstStyle/>
          <a:p>
            <a:pPr algn="ctr" defTabSz="1217088"/>
            <a:endParaRPr lang="en-US" sz="11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579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  <p:sldLayoutId id="2147483912" r:id="rId12"/>
    <p:sldLayoutId id="2147483913" r:id="rId13"/>
    <p:sldLayoutId id="2147483914" r:id="rId14"/>
    <p:sldLayoutId id="2147483915" r:id="rId15"/>
    <p:sldLayoutId id="2147483916" r:id="rId16"/>
    <p:sldLayoutId id="2147483917" r:id="rId17"/>
    <p:sldLayoutId id="2147483918" r:id="rId18"/>
    <p:sldLayoutId id="2147483919" r:id="rId19"/>
    <p:sldLayoutId id="2147483920" r:id="rId20"/>
    <p:sldLayoutId id="2147483921" r:id="rId21"/>
    <p:sldLayoutId id="2147483922" r:id="rId22"/>
    <p:sldLayoutId id="2147483923" r:id="rId23"/>
    <p:sldLayoutId id="2147483924" r:id="rId24"/>
    <p:sldLayoutId id="2147483925" r:id="rId25"/>
    <p:sldLayoutId id="2147483926" r:id="rId26"/>
    <p:sldLayoutId id="2147483927" r:id="rId27"/>
    <p:sldLayoutId id="2147483928" r:id="rId28"/>
    <p:sldLayoutId id="2147483929" r:id="rId29"/>
    <p:sldLayoutId id="2147483930" r:id="rId30"/>
    <p:sldLayoutId id="2147483931" r:id="rId31"/>
    <p:sldLayoutId id="2147483932" r:id="rId32"/>
    <p:sldLayoutId id="2147483933" r:id="rId33"/>
    <p:sldLayoutId id="2147483934" r:id="rId34"/>
    <p:sldLayoutId id="2147483935" r:id="rId35"/>
    <p:sldLayoutId id="2147483936" r:id="rId36"/>
    <p:sldLayoutId id="2147483937" r:id="rId37"/>
    <p:sldLayoutId id="2147483938" r:id="rId38"/>
    <p:sldLayoutId id="2147483939" r:id="rId39"/>
    <p:sldLayoutId id="2147483940" r:id="rId40"/>
    <p:sldLayoutId id="2147483941" r:id="rId41"/>
    <p:sldLayoutId id="2147483942" r:id="rId42"/>
    <p:sldLayoutId id="2147483943" r:id="rId43"/>
    <p:sldLayoutId id="2147483944" r:id="rId44"/>
    <p:sldLayoutId id="2147483945" r:id="rId45"/>
    <p:sldLayoutId id="2147483946" r:id="rId46"/>
    <p:sldLayoutId id="2147483947" r:id="rId47"/>
    <p:sldLayoutId id="2147483948" r:id="rId48"/>
    <p:sldLayoutId id="2147483949" r:id="rId49"/>
    <p:sldLayoutId id="2147483950" r:id="rId50"/>
    <p:sldLayoutId id="2147483951" r:id="rId51"/>
    <p:sldLayoutId id="2147483952" r:id="rId52"/>
    <p:sldLayoutId id="2147483953" r:id="rId53"/>
    <p:sldLayoutId id="2147483954" r:id="rId54"/>
    <p:sldLayoutId id="2147483955" r:id="rId55"/>
    <p:sldLayoutId id="2147483956" r:id="rId56"/>
    <p:sldLayoutId id="2147483957" r:id="rId57"/>
  </p:sldLayoutIdLst>
  <p:txStyles>
    <p:titleStyle>
      <a:lvl1pPr algn="ctr" defTabSz="1217174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10" indent="-228210" algn="l" defTabSz="1217174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9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8564" indent="-230322" algn="l" defTabSz="1217174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700" kern="800">
          <a:solidFill>
            <a:schemeClr val="tx1"/>
          </a:solidFill>
          <a:latin typeface="+mn-lt"/>
          <a:ea typeface="+mn-ea"/>
          <a:cs typeface="+mn-cs"/>
        </a:defRPr>
      </a:lvl2pPr>
      <a:lvl3pPr marL="686780" indent="-228210" algn="l" defTabSz="1217174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700" kern="800">
          <a:solidFill>
            <a:schemeClr val="tx1"/>
          </a:solidFill>
          <a:latin typeface="+mn-lt"/>
          <a:ea typeface="+mn-ea"/>
          <a:cs typeface="+mn-cs"/>
        </a:defRPr>
      </a:lvl3pPr>
      <a:lvl4pPr marL="914992" indent="-228210" algn="l" defTabSz="1217174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700" kern="800">
          <a:solidFill>
            <a:schemeClr val="tx1"/>
          </a:solidFill>
          <a:latin typeface="+mn-lt"/>
          <a:ea typeface="+mn-ea"/>
          <a:cs typeface="+mn-cs"/>
        </a:defRPr>
      </a:lvl4pPr>
      <a:lvl5pPr marL="1143221" indent="-228210" algn="l" defTabSz="1217174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700" kern="800">
          <a:solidFill>
            <a:schemeClr val="tx1"/>
          </a:solidFill>
          <a:latin typeface="+mn-lt"/>
          <a:ea typeface="+mn-ea"/>
          <a:cs typeface="+mn-cs"/>
        </a:defRPr>
      </a:lvl5pPr>
      <a:lvl6pPr marL="3347263" indent="-304305" algn="l" defTabSz="1217174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3955833" indent="-304305" algn="l" defTabSz="1217174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564437" indent="-304305" algn="l" defTabSz="1217174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173029" indent="-304305" algn="l" defTabSz="1217174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17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608604" algn="l" defTabSz="121717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174" algn="l" defTabSz="121717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783" algn="l" defTabSz="121717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360" algn="l" defTabSz="121717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3042957" algn="l" defTabSz="121717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549" algn="l" defTabSz="121717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260132" algn="l" defTabSz="121717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868742" algn="l" defTabSz="121717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44" y="279962"/>
            <a:ext cx="10363201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44" y="1219201"/>
            <a:ext cx="10363201" cy="462756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33938" y="6303443"/>
            <a:ext cx="2161276" cy="307603"/>
          </a:xfrm>
          <a:prstGeom prst="rect">
            <a:avLst/>
          </a:prstGeom>
        </p:spPr>
        <p:txBody>
          <a:bodyPr vert="horz" wrap="square" lIns="121750" tIns="60874" rIns="121750" bIns="60874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5006" y="6293087"/>
            <a:ext cx="139423" cy="328295"/>
          </a:xfrm>
          <a:prstGeom prst="rect">
            <a:avLst/>
          </a:prstGeom>
        </p:spPr>
        <p:txBody>
          <a:bodyPr vert="horz" wrap="none" lIns="121750" tIns="60874" rIns="121750" bIns="60874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mtClean="0">
                <a:solidFill>
                  <a:srgbClr val="57565A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718076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286" tIns="96655" rIns="193286" bIns="96655" rtlCol="0" anchor="ctr"/>
          <a:lstStyle/>
          <a:p>
            <a:pPr algn="ctr" defTabSz="1217348"/>
            <a:endParaRPr lang="en-US" sz="130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1861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286" tIns="96655" rIns="193286" bIns="96655" rtlCol="0" anchor="ctr"/>
          <a:lstStyle/>
          <a:p>
            <a:pPr algn="ctr" defTabSz="1217348"/>
            <a:endParaRPr lang="en-US" sz="130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426720" y="6412229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286" tIns="96655" rIns="193286" bIns="96655" rtlCol="0" anchor="ctr"/>
          <a:lstStyle/>
          <a:p>
            <a:pPr algn="ctr" defTabSz="1217348"/>
            <a:endParaRPr lang="en-US" sz="130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1154289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286" tIns="96655" rIns="193286" bIns="96655" rtlCol="0" anchor="ctr"/>
          <a:lstStyle/>
          <a:p>
            <a:pPr algn="ctr" defTabSz="1217348"/>
            <a:endParaRPr lang="en-US" sz="130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1252512" y="6412229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286" tIns="96655" rIns="193286" bIns="96655" rtlCol="0" anchor="ctr"/>
          <a:lstStyle/>
          <a:p>
            <a:pPr algn="ctr" defTabSz="1217348"/>
            <a:endParaRPr lang="en-US" sz="1300">
              <a:solidFill>
                <a:prstClr val="white"/>
              </a:solidFill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10833598" y="6390365"/>
            <a:ext cx="64135" cy="137804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750" tIns="60874" rIns="121750" bIns="60874" numCol="1" anchor="t" anchorCtr="0" compatLnSpc="1">
            <a:prstTxWarp prst="textNoShape">
              <a:avLst/>
            </a:prstTxWarp>
          </a:bodyPr>
          <a:lstStyle/>
          <a:p>
            <a:pPr defTabSz="1217348"/>
            <a:endParaRPr lang="en-US" sz="3200">
              <a:solidFill>
                <a:srgbClr val="57565A"/>
              </a:solidFill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11230723" y="6387436"/>
            <a:ext cx="142220" cy="13650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750" tIns="60874" rIns="121750" bIns="60874" numCol="1" anchor="t" anchorCtr="0" compatLnSpc="1">
            <a:prstTxWarp prst="textNoShape">
              <a:avLst/>
            </a:prstTxWarp>
          </a:bodyPr>
          <a:lstStyle/>
          <a:p>
            <a:pPr defTabSz="1217348"/>
            <a:endParaRPr lang="en-US" sz="3200">
              <a:solidFill>
                <a:srgbClr val="57565A"/>
              </a:solidFill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11661064" y="6399835"/>
            <a:ext cx="153964" cy="125760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750" tIns="60874" rIns="121750" bIns="60874" numCol="1" anchor="t" anchorCtr="0" compatLnSpc="1">
            <a:prstTxWarp prst="textNoShape">
              <a:avLst/>
            </a:prstTxWarp>
          </a:bodyPr>
          <a:lstStyle/>
          <a:p>
            <a:pPr defTabSz="1217348"/>
            <a:endParaRPr lang="en-US" sz="3200">
              <a:solidFill>
                <a:srgbClr val="57565A"/>
              </a:solidFill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1135232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286" tIns="96655" rIns="193286" bIns="96655" rtlCol="0" anchor="ctr"/>
          <a:lstStyle/>
          <a:p>
            <a:pPr algn="ctr" defTabSz="1217348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10699019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286" tIns="96655" rIns="193286" bIns="96655" rtlCol="0" anchor="ctr"/>
          <a:lstStyle/>
          <a:p>
            <a:pPr algn="ctr" defTabSz="1217348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71446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286" tIns="96655" rIns="193286" bIns="96655" rtlCol="0" anchor="ctr"/>
          <a:lstStyle/>
          <a:p>
            <a:pPr algn="ctr" defTabSz="1217348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10658932" y="6254528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286" tIns="96655" rIns="193286" bIns="96655" rtlCol="0" anchor="ctr"/>
          <a:lstStyle/>
          <a:p>
            <a:pPr algn="ctr" defTabSz="1217348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11092939" y="6254528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286" tIns="96655" rIns="193286" bIns="96655" rtlCol="0" anchor="ctr"/>
          <a:lstStyle/>
          <a:p>
            <a:pPr algn="ctr" defTabSz="1217348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11536878" y="6254528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286" tIns="96655" rIns="193286" bIns="96655" rtlCol="0" anchor="ctr"/>
          <a:lstStyle/>
          <a:p>
            <a:pPr algn="ctr" defTabSz="1217348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7078" y="6259102"/>
            <a:ext cx="402336" cy="402336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286" tIns="96655" rIns="193286" bIns="96655" rtlCol="0" anchor="ctr"/>
          <a:lstStyle/>
          <a:p>
            <a:pPr algn="ctr" defTabSz="1217348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960" y="6251332"/>
            <a:ext cx="402336" cy="402336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286" tIns="96655" rIns="193286" bIns="96655" rtlCol="0" anchor="ctr"/>
          <a:lstStyle/>
          <a:p>
            <a:pPr algn="ctr" defTabSz="1217348"/>
            <a:endParaRPr lang="en-US" sz="11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853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9" r:id="rId1"/>
    <p:sldLayoutId id="2147483960" r:id="rId2"/>
    <p:sldLayoutId id="2147483961" r:id="rId3"/>
    <p:sldLayoutId id="2147483962" r:id="rId4"/>
    <p:sldLayoutId id="2147483963" r:id="rId5"/>
    <p:sldLayoutId id="2147483964" r:id="rId6"/>
    <p:sldLayoutId id="2147483965" r:id="rId7"/>
    <p:sldLayoutId id="2147483966" r:id="rId8"/>
    <p:sldLayoutId id="2147483967" r:id="rId9"/>
    <p:sldLayoutId id="2147483968" r:id="rId10"/>
    <p:sldLayoutId id="2147483969" r:id="rId11"/>
    <p:sldLayoutId id="2147483970" r:id="rId12"/>
    <p:sldLayoutId id="2147483971" r:id="rId13"/>
    <p:sldLayoutId id="2147483972" r:id="rId14"/>
    <p:sldLayoutId id="2147483973" r:id="rId15"/>
    <p:sldLayoutId id="2147483974" r:id="rId16"/>
    <p:sldLayoutId id="2147483975" r:id="rId17"/>
    <p:sldLayoutId id="2147483976" r:id="rId18"/>
    <p:sldLayoutId id="2147483977" r:id="rId19"/>
    <p:sldLayoutId id="2147483978" r:id="rId20"/>
    <p:sldLayoutId id="2147483979" r:id="rId21"/>
    <p:sldLayoutId id="2147483980" r:id="rId22"/>
    <p:sldLayoutId id="2147483981" r:id="rId23"/>
    <p:sldLayoutId id="2147483982" r:id="rId24"/>
    <p:sldLayoutId id="2147483983" r:id="rId25"/>
    <p:sldLayoutId id="2147483984" r:id="rId26"/>
    <p:sldLayoutId id="2147483985" r:id="rId27"/>
    <p:sldLayoutId id="2147483986" r:id="rId28"/>
    <p:sldLayoutId id="2147483987" r:id="rId29"/>
    <p:sldLayoutId id="2147483988" r:id="rId30"/>
    <p:sldLayoutId id="2147483989" r:id="rId31"/>
    <p:sldLayoutId id="2147483990" r:id="rId32"/>
    <p:sldLayoutId id="2147483991" r:id="rId33"/>
    <p:sldLayoutId id="2147483992" r:id="rId34"/>
    <p:sldLayoutId id="2147483993" r:id="rId35"/>
    <p:sldLayoutId id="2147483994" r:id="rId36"/>
    <p:sldLayoutId id="2147483995" r:id="rId37"/>
    <p:sldLayoutId id="2147483996" r:id="rId38"/>
    <p:sldLayoutId id="2147483997" r:id="rId39"/>
    <p:sldLayoutId id="2147483998" r:id="rId40"/>
    <p:sldLayoutId id="2147483999" r:id="rId41"/>
    <p:sldLayoutId id="2147484000" r:id="rId42"/>
    <p:sldLayoutId id="2147484001" r:id="rId43"/>
    <p:sldLayoutId id="2147484002" r:id="rId44"/>
    <p:sldLayoutId id="2147484003" r:id="rId45"/>
    <p:sldLayoutId id="2147484004" r:id="rId46"/>
    <p:sldLayoutId id="2147484005" r:id="rId47"/>
    <p:sldLayoutId id="2147484006" r:id="rId48"/>
    <p:sldLayoutId id="2147484007" r:id="rId49"/>
    <p:sldLayoutId id="2147484008" r:id="rId50"/>
    <p:sldLayoutId id="2147484009" r:id="rId51"/>
    <p:sldLayoutId id="2147484010" r:id="rId52"/>
    <p:sldLayoutId id="2147484011" r:id="rId53"/>
    <p:sldLayoutId id="2147484012" r:id="rId54"/>
    <p:sldLayoutId id="2147484013" r:id="rId55"/>
    <p:sldLayoutId id="2147484014" r:id="rId56"/>
    <p:sldLayoutId id="2147484015" r:id="rId57"/>
  </p:sldLayoutIdLst>
  <p:txStyles>
    <p:titleStyle>
      <a:lvl1pPr algn="ctr" defTabSz="1217435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61" indent="-228261" algn="l" defTabSz="1217435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9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8659" indent="-230373" algn="l" defTabSz="1217435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700" kern="800">
          <a:solidFill>
            <a:schemeClr val="tx1"/>
          </a:solidFill>
          <a:latin typeface="+mn-lt"/>
          <a:ea typeface="+mn-ea"/>
          <a:cs typeface="+mn-cs"/>
        </a:defRPr>
      </a:lvl2pPr>
      <a:lvl3pPr marL="686926" indent="-228261" algn="l" defTabSz="1217435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700" kern="800">
          <a:solidFill>
            <a:schemeClr val="tx1"/>
          </a:solidFill>
          <a:latin typeface="+mn-lt"/>
          <a:ea typeface="+mn-ea"/>
          <a:cs typeface="+mn-cs"/>
        </a:defRPr>
      </a:lvl3pPr>
      <a:lvl4pPr marL="915189" indent="-228261" algn="l" defTabSz="1217435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700" kern="800">
          <a:solidFill>
            <a:schemeClr val="tx1"/>
          </a:solidFill>
          <a:latin typeface="+mn-lt"/>
          <a:ea typeface="+mn-ea"/>
          <a:cs typeface="+mn-cs"/>
        </a:defRPr>
      </a:lvl4pPr>
      <a:lvl5pPr marL="1143463" indent="-228261" algn="l" defTabSz="1217435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700" kern="800">
          <a:solidFill>
            <a:schemeClr val="tx1"/>
          </a:solidFill>
          <a:latin typeface="+mn-lt"/>
          <a:ea typeface="+mn-ea"/>
          <a:cs typeface="+mn-cs"/>
        </a:defRPr>
      </a:lvl5pPr>
      <a:lvl6pPr marL="3347974" indent="-304369" algn="l" defTabSz="1217435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3956675" indent="-304369" algn="l" defTabSz="1217435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565409" indent="-304369" algn="l" defTabSz="1217435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174127" indent="-304369" algn="l" defTabSz="1217435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43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608731" algn="l" defTabSz="121743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435" algn="l" defTabSz="121743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826170" algn="l" defTabSz="121743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878" algn="l" defTabSz="121743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3043605" algn="l" defTabSz="121743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652326" algn="l" defTabSz="121743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261040" algn="l" defTabSz="121743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869777" algn="l" defTabSz="121743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35" y="279962"/>
            <a:ext cx="10363201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35" y="1219201"/>
            <a:ext cx="10363201" cy="462756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33938" y="6303424"/>
            <a:ext cx="2161276" cy="307637"/>
          </a:xfrm>
          <a:prstGeom prst="rect">
            <a:avLst/>
          </a:prstGeom>
        </p:spPr>
        <p:txBody>
          <a:bodyPr vert="horz" wrap="square" lIns="121784" tIns="60891" rIns="121784" bIns="60891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4998" y="6293087"/>
            <a:ext cx="139423" cy="328295"/>
          </a:xfrm>
          <a:prstGeom prst="rect">
            <a:avLst/>
          </a:prstGeom>
        </p:spPr>
        <p:txBody>
          <a:bodyPr vert="horz" wrap="none" lIns="121784" tIns="60891" rIns="121784" bIns="60891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mtClean="0">
                <a:solidFill>
                  <a:srgbClr val="57565A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718076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341" tIns="96680" rIns="193341" bIns="96680" rtlCol="0" anchor="ctr"/>
          <a:lstStyle/>
          <a:p>
            <a:pPr algn="ctr" defTabSz="1217695"/>
            <a:endParaRPr lang="en-US" sz="130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1861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341" tIns="96680" rIns="193341" bIns="96680" rtlCol="0" anchor="ctr"/>
          <a:lstStyle/>
          <a:p>
            <a:pPr algn="ctr" defTabSz="1217695"/>
            <a:endParaRPr lang="en-US" sz="130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426720" y="6412221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341" tIns="96680" rIns="193341" bIns="96680" rtlCol="0" anchor="ctr"/>
          <a:lstStyle/>
          <a:p>
            <a:pPr algn="ctr" defTabSz="1217695"/>
            <a:endParaRPr lang="en-US" sz="130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1154289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341" tIns="96680" rIns="193341" bIns="96680" rtlCol="0" anchor="ctr"/>
          <a:lstStyle/>
          <a:p>
            <a:pPr algn="ctr" defTabSz="1217695"/>
            <a:endParaRPr lang="en-US" sz="130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1252512" y="6412221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341" tIns="96680" rIns="193341" bIns="96680" rtlCol="0" anchor="ctr"/>
          <a:lstStyle/>
          <a:p>
            <a:pPr algn="ctr" defTabSz="1217695"/>
            <a:endParaRPr lang="en-US" sz="1300">
              <a:solidFill>
                <a:prstClr val="white"/>
              </a:solidFill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10833589" y="6390365"/>
            <a:ext cx="64135" cy="137804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784" tIns="60891" rIns="121784" bIns="60891" numCol="1" anchor="t" anchorCtr="0" compatLnSpc="1">
            <a:prstTxWarp prst="textNoShape">
              <a:avLst/>
            </a:prstTxWarp>
          </a:bodyPr>
          <a:lstStyle/>
          <a:p>
            <a:pPr defTabSz="1217695"/>
            <a:endParaRPr lang="en-US" sz="3200">
              <a:solidFill>
                <a:srgbClr val="57565A"/>
              </a:solidFill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11230723" y="6387436"/>
            <a:ext cx="142220" cy="13650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784" tIns="60891" rIns="121784" bIns="60891" numCol="1" anchor="t" anchorCtr="0" compatLnSpc="1">
            <a:prstTxWarp prst="textNoShape">
              <a:avLst/>
            </a:prstTxWarp>
          </a:bodyPr>
          <a:lstStyle/>
          <a:p>
            <a:pPr defTabSz="1217695"/>
            <a:endParaRPr lang="en-US" sz="3200">
              <a:solidFill>
                <a:srgbClr val="57565A"/>
              </a:solidFill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11661064" y="6399835"/>
            <a:ext cx="153964" cy="125760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784" tIns="60891" rIns="121784" bIns="60891" numCol="1" anchor="t" anchorCtr="0" compatLnSpc="1">
            <a:prstTxWarp prst="textNoShape">
              <a:avLst/>
            </a:prstTxWarp>
          </a:bodyPr>
          <a:lstStyle/>
          <a:p>
            <a:pPr defTabSz="1217695"/>
            <a:endParaRPr lang="en-US" sz="3200">
              <a:solidFill>
                <a:srgbClr val="57565A"/>
              </a:solidFill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1135232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341" tIns="96680" rIns="193341" bIns="96680" rtlCol="0" anchor="ctr"/>
          <a:lstStyle/>
          <a:p>
            <a:pPr algn="ctr" defTabSz="1217695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10699019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341" tIns="96680" rIns="193341" bIns="96680" rtlCol="0" anchor="ctr"/>
          <a:lstStyle/>
          <a:p>
            <a:pPr algn="ctr" defTabSz="1217695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71446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341" tIns="96680" rIns="193341" bIns="96680" rtlCol="0" anchor="ctr"/>
          <a:lstStyle/>
          <a:p>
            <a:pPr algn="ctr" defTabSz="1217695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10658932" y="6254528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341" tIns="96680" rIns="193341" bIns="96680" rtlCol="0" anchor="ctr"/>
          <a:lstStyle/>
          <a:p>
            <a:pPr algn="ctr" defTabSz="1217695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11092939" y="6254528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341" tIns="96680" rIns="193341" bIns="96680" rtlCol="0" anchor="ctr"/>
          <a:lstStyle/>
          <a:p>
            <a:pPr algn="ctr" defTabSz="1217695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11536878" y="6254528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341" tIns="96680" rIns="193341" bIns="96680" rtlCol="0" anchor="ctr"/>
          <a:lstStyle/>
          <a:p>
            <a:pPr algn="ctr" defTabSz="1217695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7078" y="6259102"/>
            <a:ext cx="402336" cy="402336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341" tIns="96680" rIns="193341" bIns="96680" rtlCol="0" anchor="ctr"/>
          <a:lstStyle/>
          <a:p>
            <a:pPr algn="ctr" defTabSz="1217695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960" y="6251332"/>
            <a:ext cx="402336" cy="402336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341" tIns="96680" rIns="193341" bIns="96680" rtlCol="0" anchor="ctr"/>
          <a:lstStyle/>
          <a:p>
            <a:pPr algn="ctr" defTabSz="1217695"/>
            <a:endParaRPr lang="en-US" sz="11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132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  <p:sldLayoutId id="2147484028" r:id="rId12"/>
    <p:sldLayoutId id="2147484029" r:id="rId13"/>
    <p:sldLayoutId id="2147484030" r:id="rId14"/>
    <p:sldLayoutId id="2147484031" r:id="rId15"/>
    <p:sldLayoutId id="2147484032" r:id="rId16"/>
    <p:sldLayoutId id="2147484033" r:id="rId17"/>
    <p:sldLayoutId id="2147484034" r:id="rId18"/>
    <p:sldLayoutId id="2147484035" r:id="rId19"/>
    <p:sldLayoutId id="2147484036" r:id="rId20"/>
    <p:sldLayoutId id="2147484037" r:id="rId21"/>
    <p:sldLayoutId id="2147484038" r:id="rId22"/>
    <p:sldLayoutId id="2147484039" r:id="rId23"/>
    <p:sldLayoutId id="2147484040" r:id="rId24"/>
    <p:sldLayoutId id="2147484041" r:id="rId25"/>
    <p:sldLayoutId id="2147484042" r:id="rId26"/>
    <p:sldLayoutId id="2147484043" r:id="rId27"/>
    <p:sldLayoutId id="2147484044" r:id="rId28"/>
    <p:sldLayoutId id="2147484045" r:id="rId29"/>
    <p:sldLayoutId id="2147484046" r:id="rId30"/>
    <p:sldLayoutId id="2147484047" r:id="rId31"/>
    <p:sldLayoutId id="2147484048" r:id="rId32"/>
    <p:sldLayoutId id="2147484049" r:id="rId33"/>
    <p:sldLayoutId id="2147484050" r:id="rId34"/>
    <p:sldLayoutId id="2147484051" r:id="rId35"/>
    <p:sldLayoutId id="2147484052" r:id="rId36"/>
    <p:sldLayoutId id="2147484053" r:id="rId37"/>
    <p:sldLayoutId id="2147484054" r:id="rId38"/>
    <p:sldLayoutId id="2147484055" r:id="rId39"/>
    <p:sldLayoutId id="2147484056" r:id="rId40"/>
    <p:sldLayoutId id="2147484057" r:id="rId41"/>
    <p:sldLayoutId id="2147484058" r:id="rId42"/>
    <p:sldLayoutId id="2147484059" r:id="rId43"/>
    <p:sldLayoutId id="2147484060" r:id="rId44"/>
    <p:sldLayoutId id="2147484061" r:id="rId45"/>
    <p:sldLayoutId id="2147484062" r:id="rId46"/>
    <p:sldLayoutId id="2147484063" r:id="rId47"/>
    <p:sldLayoutId id="2147484064" r:id="rId48"/>
    <p:sldLayoutId id="2147484065" r:id="rId49"/>
    <p:sldLayoutId id="2147484066" r:id="rId50"/>
    <p:sldLayoutId id="2147484067" r:id="rId51"/>
    <p:sldLayoutId id="2147484068" r:id="rId52"/>
    <p:sldLayoutId id="2147484069" r:id="rId53"/>
    <p:sldLayoutId id="2147484070" r:id="rId54"/>
    <p:sldLayoutId id="2147484071" r:id="rId55"/>
    <p:sldLayoutId id="2147484072" r:id="rId56"/>
    <p:sldLayoutId id="2147484073" r:id="rId57"/>
  </p:sldLayoutIdLst>
  <p:txStyles>
    <p:titleStyle>
      <a:lvl1pPr algn="ctr" defTabSz="1217782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26" indent="-228326" algn="l" defTabSz="1217782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9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8786" indent="-230441" algn="l" defTabSz="1217782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700" kern="800">
          <a:solidFill>
            <a:schemeClr val="tx1"/>
          </a:solidFill>
          <a:latin typeface="+mn-lt"/>
          <a:ea typeface="+mn-ea"/>
          <a:cs typeface="+mn-cs"/>
        </a:defRPr>
      </a:lvl2pPr>
      <a:lvl3pPr marL="687121" indent="-228326" algn="l" defTabSz="1217782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700" kern="800">
          <a:solidFill>
            <a:schemeClr val="tx1"/>
          </a:solidFill>
          <a:latin typeface="+mn-lt"/>
          <a:ea typeface="+mn-ea"/>
          <a:cs typeface="+mn-cs"/>
        </a:defRPr>
      </a:lvl3pPr>
      <a:lvl4pPr marL="915449" indent="-228326" algn="l" defTabSz="1217782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700" kern="800">
          <a:solidFill>
            <a:schemeClr val="tx1"/>
          </a:solidFill>
          <a:latin typeface="+mn-lt"/>
          <a:ea typeface="+mn-ea"/>
          <a:cs typeface="+mn-cs"/>
        </a:defRPr>
      </a:lvl4pPr>
      <a:lvl5pPr marL="1143788" indent="-228326" algn="l" defTabSz="1217782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700" kern="800">
          <a:solidFill>
            <a:schemeClr val="tx1"/>
          </a:solidFill>
          <a:latin typeface="+mn-lt"/>
          <a:ea typeface="+mn-ea"/>
          <a:cs typeface="+mn-cs"/>
        </a:defRPr>
      </a:lvl5pPr>
      <a:lvl6pPr marL="3348922" indent="-304453" algn="l" defTabSz="12177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3957799" indent="-304453" algn="l" defTabSz="12177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566704" indent="-304453" algn="l" defTabSz="12177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175594" indent="-304453" algn="l" defTabSz="12177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78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608901" algn="l" defTabSz="121778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782" algn="l" defTabSz="121778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826687" algn="l" defTabSz="121778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435568" algn="l" defTabSz="121778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3044469" algn="l" defTabSz="121778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653361" algn="l" defTabSz="121778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262251" algn="l" defTabSz="121778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871157" algn="l" defTabSz="121778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219201"/>
            <a:ext cx="10363201" cy="462756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33938" y="6303332"/>
            <a:ext cx="2161276" cy="307806"/>
          </a:xfrm>
          <a:prstGeom prst="rect">
            <a:avLst/>
          </a:prstGeom>
        </p:spPr>
        <p:txBody>
          <a:bodyPr vert="horz" wrap="square" lIns="121911" tIns="60955" rIns="121911" bIns="60955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4966" y="6293087"/>
            <a:ext cx="139423" cy="328295"/>
          </a:xfrm>
          <a:prstGeom prst="rect">
            <a:avLst/>
          </a:prstGeom>
        </p:spPr>
        <p:txBody>
          <a:bodyPr vert="horz" wrap="none" lIns="121911" tIns="60955" rIns="121911" bIns="60955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mtClean="0">
                <a:solidFill>
                  <a:srgbClr val="57565A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718076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 defTabSz="1218997"/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1861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 defTabSz="1218997"/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426720" y="6412189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 defTabSz="1218997"/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1154289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 defTabSz="1218997"/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1252512" y="6412189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 defTabSz="1218997"/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10833558" y="6390365"/>
            <a:ext cx="64135" cy="137804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11" tIns="60955" rIns="121911" bIns="60955" numCol="1" anchor="t" anchorCtr="0" compatLnSpc="1">
            <a:prstTxWarp prst="textNoShape">
              <a:avLst/>
            </a:prstTxWarp>
          </a:bodyPr>
          <a:lstStyle/>
          <a:p>
            <a:pPr defTabSz="1218997"/>
            <a:endParaRPr lang="en-US" sz="3200">
              <a:solidFill>
                <a:srgbClr val="57565A"/>
              </a:solidFill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11230723" y="6387436"/>
            <a:ext cx="142220" cy="13650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11" tIns="60955" rIns="121911" bIns="60955" numCol="1" anchor="t" anchorCtr="0" compatLnSpc="1">
            <a:prstTxWarp prst="textNoShape">
              <a:avLst/>
            </a:prstTxWarp>
          </a:bodyPr>
          <a:lstStyle/>
          <a:p>
            <a:pPr defTabSz="1218997"/>
            <a:endParaRPr lang="en-US" sz="3200">
              <a:solidFill>
                <a:srgbClr val="57565A"/>
              </a:solidFill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11661064" y="6399835"/>
            <a:ext cx="153964" cy="125760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11" tIns="60955" rIns="121911" bIns="60955" numCol="1" anchor="t" anchorCtr="0" compatLnSpc="1">
            <a:prstTxWarp prst="textNoShape">
              <a:avLst/>
            </a:prstTxWarp>
          </a:bodyPr>
          <a:lstStyle/>
          <a:p>
            <a:pPr defTabSz="1218997"/>
            <a:endParaRPr lang="en-US" sz="3200">
              <a:solidFill>
                <a:srgbClr val="57565A"/>
              </a:solidFill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1135232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 defTabSz="1218997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10699019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 defTabSz="1218997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71446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 defTabSz="1218997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10658932" y="6254520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 defTabSz="1218997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11092939" y="6254520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 defTabSz="1218997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11536878" y="6254520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 defTabSz="1218997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7078" y="6259100"/>
            <a:ext cx="402336" cy="402336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 defTabSz="1218997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960" y="6251326"/>
            <a:ext cx="402336" cy="402336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 defTabSz="1218997"/>
            <a:endParaRPr lang="en-US" sz="11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782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5" r:id="rId1"/>
    <p:sldLayoutId id="2147484076" r:id="rId2"/>
    <p:sldLayoutId id="2147484077" r:id="rId3"/>
    <p:sldLayoutId id="2147484078" r:id="rId4"/>
    <p:sldLayoutId id="2147484079" r:id="rId5"/>
    <p:sldLayoutId id="2147484080" r:id="rId6"/>
    <p:sldLayoutId id="2147484081" r:id="rId7"/>
    <p:sldLayoutId id="2147484082" r:id="rId8"/>
    <p:sldLayoutId id="2147484083" r:id="rId9"/>
    <p:sldLayoutId id="2147484084" r:id="rId10"/>
    <p:sldLayoutId id="2147484085" r:id="rId11"/>
    <p:sldLayoutId id="2147484086" r:id="rId12"/>
    <p:sldLayoutId id="2147484087" r:id="rId13"/>
    <p:sldLayoutId id="2147484088" r:id="rId14"/>
    <p:sldLayoutId id="2147484089" r:id="rId15"/>
    <p:sldLayoutId id="2147484090" r:id="rId16"/>
    <p:sldLayoutId id="2147484091" r:id="rId17"/>
    <p:sldLayoutId id="2147484092" r:id="rId18"/>
    <p:sldLayoutId id="2147484093" r:id="rId19"/>
    <p:sldLayoutId id="2147484094" r:id="rId20"/>
    <p:sldLayoutId id="2147484095" r:id="rId21"/>
    <p:sldLayoutId id="2147484096" r:id="rId22"/>
    <p:sldLayoutId id="2147484097" r:id="rId23"/>
    <p:sldLayoutId id="2147484098" r:id="rId24"/>
    <p:sldLayoutId id="2147484099" r:id="rId25"/>
    <p:sldLayoutId id="2147484100" r:id="rId26"/>
    <p:sldLayoutId id="2147484101" r:id="rId27"/>
    <p:sldLayoutId id="2147484102" r:id="rId28"/>
    <p:sldLayoutId id="2147484103" r:id="rId29"/>
    <p:sldLayoutId id="2147484104" r:id="rId30"/>
    <p:sldLayoutId id="2147484105" r:id="rId31"/>
    <p:sldLayoutId id="2147484106" r:id="rId32"/>
    <p:sldLayoutId id="2147484107" r:id="rId33"/>
    <p:sldLayoutId id="2147484108" r:id="rId34"/>
    <p:sldLayoutId id="2147484109" r:id="rId35"/>
    <p:sldLayoutId id="2147484110" r:id="rId36"/>
    <p:sldLayoutId id="2147484111" r:id="rId37"/>
    <p:sldLayoutId id="2147484112" r:id="rId38"/>
    <p:sldLayoutId id="2147484113" r:id="rId39"/>
    <p:sldLayoutId id="2147484114" r:id="rId40"/>
    <p:sldLayoutId id="2147484115" r:id="rId41"/>
    <p:sldLayoutId id="2147484116" r:id="rId42"/>
    <p:sldLayoutId id="2147484117" r:id="rId43"/>
    <p:sldLayoutId id="2147484118" r:id="rId44"/>
    <p:sldLayoutId id="2147484119" r:id="rId45"/>
    <p:sldLayoutId id="2147484120" r:id="rId46"/>
    <p:sldLayoutId id="2147484121" r:id="rId47"/>
    <p:sldLayoutId id="2147484122" r:id="rId48"/>
    <p:sldLayoutId id="2147484123" r:id="rId49"/>
    <p:sldLayoutId id="2147484124" r:id="rId50"/>
    <p:sldLayoutId id="2147484125" r:id="rId51"/>
    <p:sldLayoutId id="2147484126" r:id="rId52"/>
    <p:sldLayoutId id="2147484127" r:id="rId53"/>
    <p:sldLayoutId id="2147484128" r:id="rId54"/>
    <p:sldLayoutId id="2147484129" r:id="rId55"/>
    <p:sldLayoutId id="2147484130" r:id="rId56"/>
    <p:sldLayoutId id="2147484131" r:id="rId57"/>
  </p:sldLayoutIdLst>
  <p:txStyles>
    <p:titleStyle>
      <a:lvl1pPr algn="ctr" defTabSz="1219084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8" indent="-228578" algn="l" defTabSz="1219084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9273" indent="-230695" algn="l" defTabSz="1219084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7851" indent="-228578" algn="l" defTabSz="1219084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6429" indent="-228578" algn="l" defTabSz="1219084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5008" indent="-228578" algn="l" defTabSz="1219084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478" indent="-304771" algn="l" defTabSz="1219084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020" indent="-304771" algn="l" defTabSz="1219084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62" indent="-304771" algn="l" defTabSz="1219084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102" indent="-304771" algn="l" defTabSz="1219084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2" algn="l" defTabSz="12190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84" algn="l" defTabSz="12190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23" algn="l" defTabSz="12190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65" algn="l" defTabSz="12190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07" algn="l" defTabSz="12190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49" algn="l" defTabSz="12190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91" algn="l" defTabSz="12190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33" algn="l" defTabSz="12190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7" y="1133195"/>
            <a:ext cx="11948965" cy="5599134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1900"/>
          </a:p>
        </p:txBody>
      </p:sp>
      <p:sp>
        <p:nvSpPr>
          <p:cNvPr id="17" name="bg object 17"/>
          <p:cNvSpPr/>
          <p:nvPr/>
        </p:nvSpPr>
        <p:spPr>
          <a:xfrm>
            <a:off x="141354" y="150405"/>
            <a:ext cx="11948965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9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5953" y="216476"/>
            <a:ext cx="10920096" cy="31605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78125" y="2289992"/>
            <a:ext cx="10435756" cy="1850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1" y="6377939"/>
            <a:ext cx="3901440" cy="2923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2" y="6377939"/>
            <a:ext cx="2804160" cy="2923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39"/>
            <a:ext cx="2804160" cy="2923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1296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3" r:id="rId1"/>
    <p:sldLayoutId id="2147484134" r:id="rId2"/>
    <p:sldLayoutId id="2147484135" r:id="rId3"/>
    <p:sldLayoutId id="2147484136" r:id="rId4"/>
    <p:sldLayoutId id="2147484137" r:id="rId5"/>
    <p:sldLayoutId id="2147484138" r:id="rId6"/>
  </p:sldLayoutIdLst>
  <p:transition spd="slow">
    <p:fade/>
  </p:transition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965932">
        <a:defRPr>
          <a:latin typeface="+mn-lt"/>
          <a:ea typeface="+mn-ea"/>
          <a:cs typeface="+mn-cs"/>
        </a:defRPr>
      </a:lvl2pPr>
      <a:lvl3pPr marL="1931863">
        <a:defRPr>
          <a:latin typeface="+mn-lt"/>
          <a:ea typeface="+mn-ea"/>
          <a:cs typeface="+mn-cs"/>
        </a:defRPr>
      </a:lvl3pPr>
      <a:lvl4pPr marL="2897795">
        <a:defRPr>
          <a:latin typeface="+mn-lt"/>
          <a:ea typeface="+mn-ea"/>
          <a:cs typeface="+mn-cs"/>
        </a:defRPr>
      </a:lvl4pPr>
      <a:lvl5pPr marL="3863726">
        <a:defRPr>
          <a:latin typeface="+mn-lt"/>
          <a:ea typeface="+mn-ea"/>
          <a:cs typeface="+mn-cs"/>
        </a:defRPr>
      </a:lvl5pPr>
      <a:lvl6pPr marL="4829658">
        <a:defRPr>
          <a:latin typeface="+mn-lt"/>
          <a:ea typeface="+mn-ea"/>
          <a:cs typeface="+mn-cs"/>
        </a:defRPr>
      </a:lvl6pPr>
      <a:lvl7pPr marL="5795590">
        <a:defRPr>
          <a:latin typeface="+mn-lt"/>
          <a:ea typeface="+mn-ea"/>
          <a:cs typeface="+mn-cs"/>
        </a:defRPr>
      </a:lvl7pPr>
      <a:lvl8pPr marL="6761521">
        <a:defRPr>
          <a:latin typeface="+mn-lt"/>
          <a:ea typeface="+mn-ea"/>
          <a:cs typeface="+mn-cs"/>
        </a:defRPr>
      </a:lvl8pPr>
      <a:lvl9pPr marL="7727453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965932">
        <a:defRPr>
          <a:latin typeface="+mn-lt"/>
          <a:ea typeface="+mn-ea"/>
          <a:cs typeface="+mn-cs"/>
        </a:defRPr>
      </a:lvl2pPr>
      <a:lvl3pPr marL="1931863">
        <a:defRPr>
          <a:latin typeface="+mn-lt"/>
          <a:ea typeface="+mn-ea"/>
          <a:cs typeface="+mn-cs"/>
        </a:defRPr>
      </a:lvl3pPr>
      <a:lvl4pPr marL="2897795">
        <a:defRPr>
          <a:latin typeface="+mn-lt"/>
          <a:ea typeface="+mn-ea"/>
          <a:cs typeface="+mn-cs"/>
        </a:defRPr>
      </a:lvl4pPr>
      <a:lvl5pPr marL="3863726">
        <a:defRPr>
          <a:latin typeface="+mn-lt"/>
          <a:ea typeface="+mn-ea"/>
          <a:cs typeface="+mn-cs"/>
        </a:defRPr>
      </a:lvl5pPr>
      <a:lvl6pPr marL="4829658">
        <a:defRPr>
          <a:latin typeface="+mn-lt"/>
          <a:ea typeface="+mn-ea"/>
          <a:cs typeface="+mn-cs"/>
        </a:defRPr>
      </a:lvl6pPr>
      <a:lvl7pPr marL="5795590">
        <a:defRPr>
          <a:latin typeface="+mn-lt"/>
          <a:ea typeface="+mn-ea"/>
          <a:cs typeface="+mn-cs"/>
        </a:defRPr>
      </a:lvl7pPr>
      <a:lvl8pPr marL="6761521">
        <a:defRPr>
          <a:latin typeface="+mn-lt"/>
          <a:ea typeface="+mn-ea"/>
          <a:cs typeface="+mn-cs"/>
        </a:defRPr>
      </a:lvl8pPr>
      <a:lvl9pPr marL="7727453">
        <a:defRPr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CF06B5-2BD9-4480-B2C1-55C25B1DD77B}" type="datetimeFigureOut">
              <a:rPr lang="ru-RU" smtClean="0"/>
              <a:pPr/>
              <a:t>01.03.2021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8E4BD-99C1-4AD1-880A-83C64C2F1C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7878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0" r:id="rId1"/>
    <p:sldLayoutId id="2147484141" r:id="rId2"/>
    <p:sldLayoutId id="2147484142" r:id="rId3"/>
    <p:sldLayoutId id="2147484143" r:id="rId4"/>
    <p:sldLayoutId id="2147484144" r:id="rId5"/>
    <p:sldLayoutId id="2147484145" r:id="rId6"/>
    <p:sldLayoutId id="2147484146" r:id="rId7"/>
    <p:sldLayoutId id="2147484147" r:id="rId8"/>
    <p:sldLayoutId id="2147484148" r:id="rId9"/>
    <p:sldLayoutId id="2147484149" r:id="rId10"/>
    <p:sldLayoutId id="2147484150" r:id="rId11"/>
    <p:sldLayoutId id="214748415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bg object 16">
            <a:extLst>
              <a:ext uri="{FF2B5EF4-FFF2-40B4-BE49-F238E27FC236}">
                <a16:creationId xmlns:a16="http://schemas.microsoft.com/office/drawing/2014/main" id="{58401B98-8F9D-4605-A7FB-56732252C716}"/>
              </a:ext>
            </a:extLst>
          </p:cNvPr>
          <p:cNvSpPr>
            <a:spLocks/>
          </p:cNvSpPr>
          <p:nvPr/>
        </p:nvSpPr>
        <p:spPr bwMode="auto">
          <a:xfrm>
            <a:off x="141307" y="1133476"/>
            <a:ext cx="11949080" cy="5599113"/>
          </a:xfrm>
          <a:custGeom>
            <a:avLst/>
            <a:gdLst>
              <a:gd name="T0" fmla="*/ 11947202 w 5650865"/>
              <a:gd name="T1" fmla="*/ 51641 h 2649220"/>
              <a:gd name="T2" fmla="*/ 11895647 w 5650865"/>
              <a:gd name="T3" fmla="*/ 51641 h 2649220"/>
              <a:gd name="T4" fmla="*/ 11895647 w 5650865"/>
              <a:gd name="T5" fmla="*/ 5547871 h 2649220"/>
              <a:gd name="T6" fmla="*/ 11947202 w 5650865"/>
              <a:gd name="T7" fmla="*/ 5547871 h 2649220"/>
              <a:gd name="T8" fmla="*/ 11947202 w 5650865"/>
              <a:gd name="T9" fmla="*/ 51641 h 2649220"/>
              <a:gd name="T10" fmla="*/ 11947202 w 5650865"/>
              <a:gd name="T11" fmla="*/ 0 h 2649220"/>
              <a:gd name="T12" fmla="*/ 0 w 5650865"/>
              <a:gd name="T13" fmla="*/ 0 h 2649220"/>
              <a:gd name="T14" fmla="*/ 0 w 5650865"/>
              <a:gd name="T15" fmla="*/ 50999 h 2649220"/>
              <a:gd name="T16" fmla="*/ 0 w 5650865"/>
              <a:gd name="T17" fmla="*/ 5548114 h 2649220"/>
              <a:gd name="T18" fmla="*/ 0 w 5650865"/>
              <a:gd name="T19" fmla="*/ 5599113 h 2649220"/>
              <a:gd name="T20" fmla="*/ 11947202 w 5650865"/>
              <a:gd name="T21" fmla="*/ 5599113 h 2649220"/>
              <a:gd name="T22" fmla="*/ 11947202 w 5650865"/>
              <a:gd name="T23" fmla="*/ 5548114 h 2649220"/>
              <a:gd name="T24" fmla="*/ 51555 w 5650865"/>
              <a:gd name="T25" fmla="*/ 5548114 h 2649220"/>
              <a:gd name="T26" fmla="*/ 51555 w 5650865"/>
              <a:gd name="T27" fmla="*/ 50999 h 2649220"/>
              <a:gd name="T28" fmla="*/ 11947202 w 5650865"/>
              <a:gd name="T29" fmla="*/ 50999 h 2649220"/>
              <a:gd name="T30" fmla="*/ 11947202 w 5650865"/>
              <a:gd name="T31" fmla="*/ 0 h 264922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sz="1900"/>
          </a:p>
        </p:txBody>
      </p:sp>
      <p:sp>
        <p:nvSpPr>
          <p:cNvPr id="1027" name="bg object 17">
            <a:extLst>
              <a:ext uri="{FF2B5EF4-FFF2-40B4-BE49-F238E27FC236}">
                <a16:creationId xmlns:a16="http://schemas.microsoft.com/office/drawing/2014/main" id="{DCF79B46-FBF3-4128-9DC2-725A35AF86E1}"/>
              </a:ext>
            </a:extLst>
          </p:cNvPr>
          <p:cNvSpPr>
            <a:spLocks/>
          </p:cNvSpPr>
          <p:nvPr/>
        </p:nvSpPr>
        <p:spPr bwMode="auto">
          <a:xfrm>
            <a:off x="141307" y="150813"/>
            <a:ext cx="11949080" cy="906462"/>
          </a:xfrm>
          <a:custGeom>
            <a:avLst/>
            <a:gdLst>
              <a:gd name="T0" fmla="*/ 11947197 w 5650865"/>
              <a:gd name="T1" fmla="*/ 0 h 429259"/>
              <a:gd name="T2" fmla="*/ 0 w 5650865"/>
              <a:gd name="T3" fmla="*/ 0 h 429259"/>
              <a:gd name="T4" fmla="*/ 0 w 5650865"/>
              <a:gd name="T5" fmla="*/ 905643 h 429259"/>
              <a:gd name="T6" fmla="*/ 11947197 w 5650865"/>
              <a:gd name="T7" fmla="*/ 905643 h 429259"/>
              <a:gd name="T8" fmla="*/ 11947197 w 5650865"/>
              <a:gd name="T9" fmla="*/ 0 h 4292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sz="1900"/>
          </a:p>
        </p:txBody>
      </p:sp>
      <p:sp>
        <p:nvSpPr>
          <p:cNvPr id="2" name="Holder 2">
            <a:extLst>
              <a:ext uri="{FF2B5EF4-FFF2-40B4-BE49-F238E27FC236}">
                <a16:creationId xmlns:a16="http://schemas.microsoft.com/office/drawing/2014/main" id="{975DC1FD-5189-4442-8218-DD52ECC6D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672" y="215901"/>
            <a:ext cx="10918658" cy="3159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1029" name="Holder 3">
            <a:extLst>
              <a:ext uri="{FF2B5EF4-FFF2-40B4-BE49-F238E27FC236}">
                <a16:creationId xmlns:a16="http://schemas.microsoft.com/office/drawing/2014/main" id="{6C4E6894-8317-4C19-804A-B42C6610668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78003" y="2290763"/>
            <a:ext cx="1043599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ru-RU" altLang="ru-RU"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FBF6674F-23EA-441D-A1E5-BC5388D2FB95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4145503" y="6378576"/>
            <a:ext cx="3900995" cy="4921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defTabSz="1623203" fontAlgn="auto">
              <a:spcBef>
                <a:spcPts val="0"/>
              </a:spcBef>
              <a:spcAft>
                <a:spcPts val="0"/>
              </a:spcAft>
              <a:defRPr sz="3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D599E1B5-BCEB-4004-BC2D-859792327E6C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609680" y="6378576"/>
            <a:ext cx="2803890" cy="4921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1623203" fontAlgn="auto">
              <a:spcBef>
                <a:spcPts val="0"/>
              </a:spcBef>
              <a:spcAft>
                <a:spcPts val="0"/>
              </a:spcAft>
              <a:defRPr sz="3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108548BD-A84B-43D6-B6D8-E9BEC7A820E9}" type="datetimeFigureOut">
              <a:rPr lang="en-US"/>
              <a:pPr>
                <a:defRPr/>
              </a:pPr>
              <a:t>3/1/2021</a:t>
            </a:fld>
            <a:endParaRPr lang="en-US"/>
          </a:p>
        </p:txBody>
      </p:sp>
      <p:sp>
        <p:nvSpPr>
          <p:cNvPr id="6" name="Holder 6">
            <a:extLst>
              <a:ext uri="{FF2B5EF4-FFF2-40B4-BE49-F238E27FC236}">
                <a16:creationId xmlns:a16="http://schemas.microsoft.com/office/drawing/2014/main" id="{0893B2EA-3B25-4BE7-8F26-EFD13D136A3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431" y="6378576"/>
            <a:ext cx="2803890" cy="49212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defTabSz="1622425">
              <a:defRPr sz="3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82F8A6E7-916A-4BC0-880B-3B9CE198F37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10551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3" r:id="rId1"/>
    <p:sldLayoutId id="2147484154" r:id="rId2"/>
    <p:sldLayoutId id="2147484155" r:id="rId3"/>
    <p:sldLayoutId id="2147484156" r:id="rId4"/>
    <p:sldLayoutId id="2147484157" r:id="rId5"/>
    <p:sldLayoutId id="2147484158" r:id="rId6"/>
    <p:sldLayoutId id="2147484159" r:id="rId7"/>
    <p:sldLayoutId id="2147484160" r:id="rId8"/>
    <p:sldLayoutId id="2147484161" r:id="rId9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811213" indent="-354013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1622425" indent="-708025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2433638" indent="-1062038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3244850" indent="-141605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4058002">
        <a:defRPr>
          <a:latin typeface="+mn-lt"/>
          <a:ea typeface="+mn-ea"/>
          <a:cs typeface="+mn-cs"/>
        </a:defRPr>
      </a:lvl6pPr>
      <a:lvl7pPr marL="4869600">
        <a:defRPr>
          <a:latin typeface="+mn-lt"/>
          <a:ea typeface="+mn-ea"/>
          <a:cs typeface="+mn-cs"/>
        </a:defRPr>
      </a:lvl7pPr>
      <a:lvl8pPr marL="5681205">
        <a:defRPr>
          <a:latin typeface="+mn-lt"/>
          <a:ea typeface="+mn-ea"/>
          <a:cs typeface="+mn-cs"/>
        </a:defRPr>
      </a:lvl8pPr>
      <a:lvl9pPr marL="649280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811599">
        <a:defRPr>
          <a:latin typeface="+mn-lt"/>
          <a:ea typeface="+mn-ea"/>
          <a:cs typeface="+mn-cs"/>
        </a:defRPr>
      </a:lvl2pPr>
      <a:lvl3pPr marL="1623203">
        <a:defRPr>
          <a:latin typeface="+mn-lt"/>
          <a:ea typeface="+mn-ea"/>
          <a:cs typeface="+mn-cs"/>
        </a:defRPr>
      </a:lvl3pPr>
      <a:lvl4pPr marL="2434801">
        <a:defRPr>
          <a:latin typeface="+mn-lt"/>
          <a:ea typeface="+mn-ea"/>
          <a:cs typeface="+mn-cs"/>
        </a:defRPr>
      </a:lvl4pPr>
      <a:lvl5pPr marL="3246403">
        <a:defRPr>
          <a:latin typeface="+mn-lt"/>
          <a:ea typeface="+mn-ea"/>
          <a:cs typeface="+mn-cs"/>
        </a:defRPr>
      </a:lvl5pPr>
      <a:lvl6pPr marL="4058002">
        <a:defRPr>
          <a:latin typeface="+mn-lt"/>
          <a:ea typeface="+mn-ea"/>
          <a:cs typeface="+mn-cs"/>
        </a:defRPr>
      </a:lvl6pPr>
      <a:lvl7pPr marL="4869600">
        <a:defRPr>
          <a:latin typeface="+mn-lt"/>
          <a:ea typeface="+mn-ea"/>
          <a:cs typeface="+mn-cs"/>
        </a:defRPr>
      </a:lvl7pPr>
      <a:lvl8pPr marL="5681205">
        <a:defRPr>
          <a:latin typeface="+mn-lt"/>
          <a:ea typeface="+mn-ea"/>
          <a:cs typeface="+mn-cs"/>
        </a:defRPr>
      </a:lvl8pPr>
      <a:lvl9pPr marL="6492802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39.xml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9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1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4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05.xml"/><Relationship Id="rId6" Type="http://schemas.openxmlformats.org/officeDocument/2006/relationships/image" Target="../media/image27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33.xml"/><Relationship Id="rId6" Type="http://schemas.openxmlformats.org/officeDocument/2006/relationships/image" Target="../media/image64.jpg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45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0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5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8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2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" y="3242"/>
            <a:ext cx="12179915" cy="2158057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1929641"/>
            <a:endParaRPr dirty="0"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87009" y="511412"/>
            <a:ext cx="9132604" cy="954504"/>
          </a:xfrm>
          <a:prstGeom prst="rect">
            <a:avLst/>
          </a:prstGeom>
        </p:spPr>
        <p:txBody>
          <a:bodyPr vert="horz" wrap="square" lIns="0" tIns="30819" rIns="0" bIns="0" rtlCol="0">
            <a:spAutoFit/>
          </a:bodyPr>
          <a:lstStyle/>
          <a:p>
            <a:pPr marL="26795" algn="ctr">
              <a:spcBef>
                <a:spcPts val="241"/>
              </a:spcBef>
            </a:pPr>
            <a:r>
              <a:rPr lang="en-US" sz="5900" dirty="0" err="1">
                <a:latin typeface="Arial" pitchFamily="34" charset="0"/>
                <a:cs typeface="Arial" pitchFamily="34" charset="0"/>
              </a:rPr>
              <a:t>O‘zbek</a:t>
            </a:r>
            <a:r>
              <a:rPr lang="en-US" sz="5900" dirty="0">
                <a:latin typeface="Arial" pitchFamily="34" charset="0"/>
                <a:cs typeface="Arial" pitchFamily="34" charset="0"/>
              </a:rPr>
              <a:t> </a:t>
            </a:r>
            <a:r>
              <a:rPr lang="uz-Cyrl-UZ" sz="5900" dirty="0">
                <a:latin typeface="Arial" pitchFamily="34" charset="0"/>
                <a:cs typeface="Arial" pitchFamily="34" charset="0"/>
              </a:rPr>
              <a:t>tili</a:t>
            </a:r>
            <a:endParaRPr sz="5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60374" y="2693877"/>
            <a:ext cx="727760" cy="1878123"/>
          </a:xfrm>
          <a:custGeom>
            <a:avLst/>
            <a:gdLst/>
            <a:ahLst/>
            <a:cxnLst/>
            <a:rect l="l" t="t" r="r" b="b"/>
            <a:pathLst>
              <a:path w="344170" h="740410">
                <a:moveTo>
                  <a:pt x="343828" y="0"/>
                </a:moveTo>
                <a:lnTo>
                  <a:pt x="0" y="0"/>
                </a:lnTo>
                <a:lnTo>
                  <a:pt x="0" y="740144"/>
                </a:lnTo>
                <a:lnTo>
                  <a:pt x="343828" y="740144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1929641"/>
            <a:endParaRPr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445219" y="4932570"/>
            <a:ext cx="727760" cy="1726712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pPr defTabSz="1929641"/>
            <a:endParaRPr>
              <a:solidFill>
                <a:prstClr val="black"/>
              </a:solidFill>
            </a:endParaRPr>
          </a:p>
        </p:txBody>
      </p:sp>
      <p:sp>
        <p:nvSpPr>
          <p:cNvPr id="27" name="AutoShape 4" descr="3-сон индизайн.indd"/>
          <p:cNvSpPr>
            <a:spLocks noChangeAspect="1" noChangeArrowheads="1"/>
          </p:cNvSpPr>
          <p:nvPr/>
        </p:nvSpPr>
        <p:spPr bwMode="auto">
          <a:xfrm>
            <a:off x="155575" y="-144463"/>
            <a:ext cx="304799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281" tIns="45642" rIns="91281" bIns="45642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1327699" y="2721728"/>
            <a:ext cx="9448427" cy="1908057"/>
          </a:xfrm>
          <a:prstGeom prst="rect">
            <a:avLst/>
          </a:prstGeom>
        </p:spPr>
        <p:txBody>
          <a:bodyPr wrap="square" lIns="91281" tIns="45642" rIns="91281" bIns="45642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uz-Cyrl-UZ" sz="5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Mavzu:</a:t>
            </a:r>
            <a:r>
              <a:rPr lang="en-US" sz="5400" dirty="0">
                <a:solidFill>
                  <a:srgbClr val="758085">
                    <a:lumMod val="50000"/>
                  </a:srgbClr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</a:p>
          <a:p>
            <a:pPr algn="just"/>
            <a:r>
              <a:rPr lang="en-US" sz="5400" b="1" dirty="0" err="1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Is’hoqxon</a:t>
            </a:r>
            <a:r>
              <a:rPr lang="en-US" sz="5400" b="1" dirty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Toʻra</a:t>
            </a:r>
            <a:r>
              <a:rPr lang="en-US" sz="5400" b="1" dirty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Ibrat</a:t>
            </a:r>
            <a:endParaRPr lang="ru-RU" sz="5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3C6594D-5777-442B-9FDC-DB48C6998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2702" y="544714"/>
            <a:ext cx="2133227" cy="1061664"/>
          </a:xfrm>
          <a:prstGeom prst="rect">
            <a:avLst/>
          </a:prstGeom>
          <a:solidFill>
            <a:srgbClr val="00B050"/>
          </a:solidFill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E290D5F-FA54-497D-A963-69E5DA90284A}"/>
              </a:ext>
            </a:extLst>
          </p:cNvPr>
          <p:cNvSpPr/>
          <p:nvPr/>
        </p:nvSpPr>
        <p:spPr>
          <a:xfrm>
            <a:off x="9731878" y="729551"/>
            <a:ext cx="1565942" cy="707886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pPr lvl="0" defTabSz="1449768">
              <a:spcBef>
                <a:spcPts val="198"/>
              </a:spcBef>
            </a:pPr>
            <a:r>
              <a:rPr lang="en-US" sz="4000" b="1" spc="16" dirty="0">
                <a:solidFill>
                  <a:srgbClr val="FEFEFE"/>
                </a:solidFill>
                <a:latin typeface="Arial"/>
                <a:cs typeface="Arial"/>
              </a:rPr>
              <a:t>9-sinf</a:t>
            </a:r>
            <a:endParaRPr lang="en-US" sz="4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F30CC40-A35D-45B5-9E99-8C8B93144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6522" y="4629785"/>
            <a:ext cx="4056398" cy="2172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0018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AE72E8-548B-43FB-8F29-2B8CB56EE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099" y="271969"/>
            <a:ext cx="11579306" cy="615553"/>
          </a:xfrm>
        </p:spPr>
        <p:txBody>
          <a:bodyPr/>
          <a:lstStyle/>
          <a:p>
            <a:pPr marL="26841" algn="ctr" defTabSz="1932976" rtl="0">
              <a:defRPr/>
            </a:pPr>
            <a:r>
              <a:rPr lang="en-US" sz="40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Tarixshunoslikka</a:t>
            </a:r>
            <a:r>
              <a:rPr lang="en-US" sz="40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40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oid</a:t>
            </a:r>
            <a:r>
              <a:rPr lang="en-US" sz="40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40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ilmiy</a:t>
            </a:r>
            <a:r>
              <a:rPr lang="en-US" sz="40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40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asarlari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BF95C76A-38C2-491E-85C2-997075A2C7EF}"/>
              </a:ext>
            </a:extLst>
          </p:cNvPr>
          <p:cNvGrpSpPr/>
          <p:nvPr/>
        </p:nvGrpSpPr>
        <p:grpSpPr>
          <a:xfrm>
            <a:off x="2518324" y="2601357"/>
            <a:ext cx="6162856" cy="1523201"/>
            <a:chOff x="622940" y="223309"/>
            <a:chExt cx="4622142" cy="1270743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9" name="Шестиугольник 8">
              <a:extLst>
                <a:ext uri="{FF2B5EF4-FFF2-40B4-BE49-F238E27FC236}">
                  <a16:creationId xmlns:a16="http://schemas.microsoft.com/office/drawing/2014/main" id="{D91F8167-8C02-43DA-9AD0-835EDA7F3139}"/>
                </a:ext>
              </a:extLst>
            </p:cNvPr>
            <p:cNvSpPr/>
            <p:nvPr/>
          </p:nvSpPr>
          <p:spPr>
            <a:xfrm rot="5400000">
              <a:off x="2298639" y="-1452390"/>
              <a:ext cx="1270743" cy="4622142"/>
            </a:xfrm>
            <a:prstGeom prst="hexagon">
              <a:avLst>
                <a:gd name="adj" fmla="val 25000"/>
                <a:gd name="vf" fmla="val 11547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2250053"/>
                <a:satOff val="-3376"/>
                <a:lumOff val="-549"/>
                <a:alphaOff val="0"/>
              </a:schemeClr>
            </a:fillRef>
            <a:effectRef idx="2">
              <a:schemeClr val="accent3">
                <a:hueOff val="2250053"/>
                <a:satOff val="-3376"/>
                <a:lumOff val="-54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Шестиугольник 4">
              <a:extLst>
                <a:ext uri="{FF2B5EF4-FFF2-40B4-BE49-F238E27FC236}">
                  <a16:creationId xmlns:a16="http://schemas.microsoft.com/office/drawing/2014/main" id="{6692FD8F-4AD3-445F-B5DE-F61653EB7BFF}"/>
                </a:ext>
              </a:extLst>
            </p:cNvPr>
            <p:cNvSpPr txBox="1"/>
            <p:nvPr/>
          </p:nvSpPr>
          <p:spPr>
            <a:xfrm>
              <a:off x="1044248" y="470574"/>
              <a:ext cx="3637144" cy="84716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1219170">
                <a:spcBef>
                  <a:spcPct val="0"/>
                </a:spcBef>
                <a:defRPr/>
              </a:pPr>
              <a:r>
                <a:rPr lang="en-US" sz="3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</a:t>
              </a:r>
              <a:r>
                <a:rPr lang="en-US" sz="32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Tarixi</a:t>
              </a:r>
              <a:r>
                <a:rPr lang="en-US" sz="3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madaniyat</a:t>
              </a:r>
              <a:r>
                <a:rPr lang="en-US" sz="3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</a:t>
              </a:r>
              <a:endParaRPr lang="ru-RU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E06A156-0551-459E-A05B-8DE1DB236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9142" y="4124559"/>
            <a:ext cx="6432715" cy="171383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7A242D3-A7FA-4044-A131-5878D1DC5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9751" y="1181145"/>
            <a:ext cx="6162856" cy="149555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DAEDFD5-FF26-46C9-947C-115855665B03}"/>
              </a:ext>
            </a:extLst>
          </p:cNvPr>
          <p:cNvSpPr/>
          <p:nvPr/>
        </p:nvSpPr>
        <p:spPr>
          <a:xfrm>
            <a:off x="6930539" y="1572882"/>
            <a:ext cx="35012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932976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Tarixi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Farg‘ona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C86057A-A617-4E82-8439-0DECFA00C8EB}"/>
              </a:ext>
            </a:extLst>
          </p:cNvPr>
          <p:cNvSpPr/>
          <p:nvPr/>
        </p:nvSpPr>
        <p:spPr>
          <a:xfrm>
            <a:off x="6482004" y="4729580"/>
            <a:ext cx="39869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932976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Mezon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uz-zamon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uz-Latn-UZ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5FA07CF-B2B5-4CF6-B3CE-AEC9222F79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133" y="4528796"/>
            <a:ext cx="3002390" cy="200159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A4BDF63-A074-4C52-A19D-DE4C8403A6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33" y="1201188"/>
            <a:ext cx="2275191" cy="344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4273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E2FE8B4-291A-4E6D-AC8B-54E4C5CD053E}"/>
              </a:ext>
            </a:extLst>
          </p:cNvPr>
          <p:cNvSpPr/>
          <p:nvPr/>
        </p:nvSpPr>
        <p:spPr>
          <a:xfrm>
            <a:off x="176981" y="1223866"/>
            <a:ext cx="8778719" cy="54353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1950" algn="just" defTabSz="914400">
              <a:spcBef>
                <a:spcPct val="20000"/>
              </a:spcBef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Is’hoqxon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Ibrat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1912-yilda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yozuvlar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tarixiga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bag‘ishlangan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lotin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yunon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xitoy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hind,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arab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kirill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yozuvining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kelib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chiqishi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rivojlanish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tarixi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haqida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ma’lumot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berilgan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Jome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’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ul-xutut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(“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Yozuvlar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majmuasi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”)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asarini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yaratdi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matbaasi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Kutubxonai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Is’hoqiya”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bosmadan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chiqardi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 indent="361950" algn="just" defTabSz="914400">
              <a:spcBef>
                <a:spcPct val="20000"/>
              </a:spcBef>
            </a:pP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Jomeʼ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ul-xutut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asarida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dunyodagi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qirqdan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ortiq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tillar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yozuvlar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haqida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maʼlumot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beradi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lvl="0" indent="361950" algn="just" defTabSz="914400">
              <a:spcBef>
                <a:spcPct val="20000"/>
              </a:spcBef>
            </a:pPr>
            <a:r>
              <a:rPr lang="en-US" sz="28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Asarda</a:t>
            </a:r>
            <a:r>
              <a:rPr lang="en-US" sz="28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ilk </a:t>
            </a:r>
            <a:r>
              <a:rPr lang="en-US" sz="28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yozuvning</a:t>
            </a:r>
            <a:r>
              <a:rPr lang="en-US" sz="28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paydo</a:t>
            </a:r>
            <a:r>
              <a:rPr lang="en-US" sz="28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bo‘lishi</a:t>
            </a:r>
            <a:r>
              <a:rPr lang="en-US" sz="28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takomili</a:t>
            </a:r>
            <a:r>
              <a:rPr lang="en-US" sz="28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uzoq</a:t>
            </a:r>
            <a:r>
              <a:rPr lang="en-US" sz="28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tarixga</a:t>
            </a:r>
            <a:r>
              <a:rPr lang="en-US" sz="28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egaligi</a:t>
            </a:r>
            <a:r>
              <a:rPr lang="en-US" sz="28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haqida</a:t>
            </a:r>
            <a:r>
              <a:rPr lang="en-US" sz="28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aniq</a:t>
            </a:r>
            <a:r>
              <a:rPr lang="en-US" sz="28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ilmiy</a:t>
            </a:r>
            <a:r>
              <a:rPr lang="en-US" sz="28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fikrlarni</a:t>
            </a:r>
            <a:r>
              <a:rPr lang="en-US" sz="28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ilgari</a:t>
            </a:r>
            <a:r>
              <a:rPr lang="en-US" sz="28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suradiki</a:t>
            </a:r>
            <a:r>
              <a:rPr lang="en-US" sz="28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bu</a:t>
            </a:r>
            <a:r>
              <a:rPr lang="en-US" sz="28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Ibratning</a:t>
            </a:r>
            <a:r>
              <a:rPr lang="en-US" sz="28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yetuk</a:t>
            </a:r>
            <a:r>
              <a:rPr lang="en-US" sz="28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tilshunos</a:t>
            </a:r>
            <a:r>
              <a:rPr lang="en-US" sz="28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salohiyatidan</a:t>
            </a:r>
            <a:r>
              <a:rPr lang="en-US" sz="28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darak</a:t>
            </a:r>
            <a:r>
              <a:rPr lang="en-US" sz="28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beradi</a:t>
            </a:r>
            <a:r>
              <a:rPr lang="en-US" sz="28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2800" dirty="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53DA82D-BD3F-4985-8D63-F88DC3152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25235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A7961B2-D820-4079-B869-9DE6DD83F674}"/>
              </a:ext>
            </a:extLst>
          </p:cNvPr>
          <p:cNvSpPr/>
          <p:nvPr/>
        </p:nvSpPr>
        <p:spPr>
          <a:xfrm>
            <a:off x="193128" y="217251"/>
            <a:ext cx="121645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“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Jome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’ ul-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xutut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”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asari</a:t>
            </a:r>
            <a:endParaRPr lang="ru-RU" sz="3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Объект 15">
            <a:extLst>
              <a:ext uri="{FF2B5EF4-FFF2-40B4-BE49-F238E27FC236}">
                <a16:creationId xmlns:a16="http://schemas.microsoft.com/office/drawing/2014/main" id="{F8922EAF-C6A9-4372-82C9-5904283230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912" y="1252394"/>
            <a:ext cx="2169913" cy="2786035"/>
          </a:xfrm>
          <a:prstGeom prst="rect">
            <a:avLst/>
          </a:prstGeom>
        </p:spPr>
      </p:pic>
      <p:pic>
        <p:nvPicPr>
          <p:cNvPr id="15" name="Объект 17">
            <a:extLst>
              <a:ext uri="{FF2B5EF4-FFF2-40B4-BE49-F238E27FC236}">
                <a16:creationId xmlns:a16="http://schemas.microsoft.com/office/drawing/2014/main" id="{752911FE-3BDE-4EF1-B73E-CF5D0BEF27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104" y="3760839"/>
            <a:ext cx="2169913" cy="274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576099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45031" y="177683"/>
            <a:ext cx="7488580" cy="1484929"/>
          </a:xfrm>
          <a:prstGeom prst="rect">
            <a:avLst/>
          </a:prstGeom>
        </p:spPr>
        <p:txBody>
          <a:bodyPr wrap="square" lIns="91281" tIns="45642" rIns="91281" bIns="45642">
            <a:spAutoFit/>
          </a:bodyPr>
          <a:lstStyle/>
          <a:p>
            <a:pPr lvl="0" algn="ctr" defTabSz="914400"/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Jome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 ul-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xutut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asari</a:t>
            </a:r>
            <a:endParaRPr lang="ru-RU" sz="3200" b="1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182" algn="ctr">
              <a:lnSpc>
                <a:spcPct val="115000"/>
              </a:lnSpc>
            </a:pP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10554" y="1512747"/>
            <a:ext cx="1210267" cy="675092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none" lIns="91281" tIns="45642" rIns="91281" bIns="45642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36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Asar</a:t>
            </a:r>
            <a:endParaRPr lang="ru-RU" sz="36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трелка влево 3"/>
          <p:cNvSpPr/>
          <p:nvPr/>
        </p:nvSpPr>
        <p:spPr>
          <a:xfrm>
            <a:off x="3590079" y="2903201"/>
            <a:ext cx="1078174" cy="655093"/>
          </a:xfrm>
          <a:prstGeom prst="lef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281" tIns="45642" rIns="91281" bIns="45642" rtlCol="0" anchor="ctr"/>
          <a:lstStyle/>
          <a:p>
            <a:pPr algn="ctr" defTabSz="912772"/>
            <a:endParaRPr lang="ru-RU" kern="0">
              <a:solidFill>
                <a:sysClr val="window" lastClr="FFFFFF"/>
              </a:solidFill>
              <a:latin typeface="Tw Cen MT"/>
            </a:endParaRPr>
          </a:p>
        </p:txBody>
      </p:sp>
      <p:sp>
        <p:nvSpPr>
          <p:cNvPr id="5" name="Стрелка вниз 4"/>
          <p:cNvSpPr/>
          <p:nvPr/>
        </p:nvSpPr>
        <p:spPr>
          <a:xfrm>
            <a:off x="5689321" y="3373039"/>
            <a:ext cx="652819" cy="968992"/>
          </a:xfrm>
          <a:prstGeom prst="down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281" tIns="45642" rIns="91281" bIns="45642" rtlCol="0" anchor="ctr"/>
          <a:lstStyle/>
          <a:p>
            <a:pPr algn="ctr" defTabSz="912772"/>
            <a:endParaRPr lang="ru-RU" kern="0">
              <a:solidFill>
                <a:sysClr val="window" lastClr="FFFFFF"/>
              </a:solidFill>
              <a:latin typeface="Tw Cen MT"/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7656447" y="2908402"/>
            <a:ext cx="1009935" cy="655093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281" tIns="45642" rIns="91281" bIns="45642" rtlCol="0" anchor="ctr"/>
          <a:lstStyle/>
          <a:p>
            <a:pPr algn="ctr" defTabSz="912772"/>
            <a:endParaRPr lang="ru-RU" kern="0">
              <a:solidFill>
                <a:sysClr val="window" lastClr="FFFFFF"/>
              </a:solidFill>
              <a:latin typeface="Tw Cen MT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964896" y="2564711"/>
            <a:ext cx="2393567" cy="1447742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281" tIns="45642" rIns="91281" bIns="45642" rtlCol="0" anchor="ctr"/>
          <a:lstStyle/>
          <a:p>
            <a:pPr algn="ctr" defTabSz="912772"/>
            <a:r>
              <a:rPr lang="en-US" sz="2800" b="1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132 </a:t>
            </a:r>
            <a:r>
              <a:rPr lang="en-US" sz="2800" b="1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betdan</a:t>
            </a:r>
            <a:r>
              <a:rPr lang="en-US" sz="2800" b="1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iborat</a:t>
            </a:r>
            <a:r>
              <a:rPr lang="en-US" sz="2800" b="1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ru-RU" sz="28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114800" y="4768770"/>
            <a:ext cx="4114799" cy="1447742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281" tIns="45642" rIns="91281" bIns="45642"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800" b="1" dirty="0">
              <a:solidFill>
                <a:srgbClr val="0C0E0D"/>
              </a:solidFill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</a:t>
            </a:r>
            <a:r>
              <a:rPr lang="en-US" sz="2800" b="1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Matbaai</a:t>
            </a:r>
            <a:r>
              <a:rPr lang="en-US" sz="2800" b="1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Is‘hoqiya”da</a:t>
            </a:r>
            <a:r>
              <a:rPr lang="en-US" sz="2800" b="1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nashr</a:t>
            </a:r>
            <a:r>
              <a:rPr lang="en-US" sz="2800" b="1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qilindi</a:t>
            </a:r>
            <a:r>
              <a:rPr lang="en-US" sz="2800" b="1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defTabSz="912772"/>
            <a:endParaRPr lang="ru-RU" sz="28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9154419" y="2649170"/>
            <a:ext cx="2393567" cy="1447742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281" tIns="45642" rIns="91281" bIns="45642" rtlCol="0" anchor="ctr"/>
          <a:lstStyle/>
          <a:p>
            <a:pPr algn="ctr" defTabSz="912772"/>
            <a:r>
              <a:rPr lang="en-US" sz="3200" b="1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1912-yil</a:t>
            </a:r>
            <a:endParaRPr lang="ru-RU" sz="32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107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6225766"/>
              </p:ext>
            </p:extLst>
          </p:nvPr>
        </p:nvGraphicFramePr>
        <p:xfrm>
          <a:off x="380257" y="1447542"/>
          <a:ext cx="11279069" cy="48774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3F3BAF3-88B7-4D23-BE75-735C821B7D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122529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28D762D-CC2A-4528-BECC-B267583ED296}"/>
              </a:ext>
            </a:extLst>
          </p:cNvPr>
          <p:cNvSpPr/>
          <p:nvPr/>
        </p:nvSpPr>
        <p:spPr>
          <a:xfrm>
            <a:off x="304048" y="55969"/>
            <a:ext cx="117453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kern="0" dirty="0" err="1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Asarda</a:t>
            </a:r>
            <a:r>
              <a:rPr lang="en-US" sz="2800" b="1" kern="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yozuvlar</a:t>
            </a:r>
            <a:r>
              <a:rPr lang="en-US" sz="2800" b="1" kern="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b="1" kern="0" dirty="0" err="1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ularning</a:t>
            </a:r>
            <a:r>
              <a:rPr lang="en-US" sz="2800" b="1" kern="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kelib</a:t>
            </a:r>
            <a:r>
              <a:rPr lang="en-US" sz="2800" b="1" kern="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chiqishi</a:t>
            </a:r>
            <a:r>
              <a:rPr lang="en-US" sz="2800" b="1" kern="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b="1" kern="0" dirty="0" err="1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taraqqiyoti</a:t>
            </a:r>
            <a:r>
              <a:rPr lang="en-US" sz="2800" b="1" kern="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haqida</a:t>
            </a:r>
            <a:r>
              <a:rPr lang="en-US" sz="2800" b="1" kern="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ma’lumot</a:t>
            </a:r>
            <a:r>
              <a:rPr lang="en-US" sz="2800" b="1" kern="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beriladi</a:t>
            </a:r>
            <a:r>
              <a:rPr lang="en-US" sz="2800" b="1" kern="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637177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764CC71-C2B3-49D2-A4AF-4EC8F855E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25235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C0D5E7C-419A-4297-AE79-C5F38BADEE6C}"/>
              </a:ext>
            </a:extLst>
          </p:cNvPr>
          <p:cNvSpPr/>
          <p:nvPr/>
        </p:nvSpPr>
        <p:spPr>
          <a:xfrm>
            <a:off x="843939" y="272679"/>
            <a:ext cx="110898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>
              <a:defRPr/>
            </a:pPr>
            <a:r>
              <a:rPr lang="en-US" sz="4000" b="1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Is’hoqxon</a:t>
            </a:r>
            <a:r>
              <a:rPr lang="en-US" sz="40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To‘ra</a:t>
            </a:r>
            <a:r>
              <a:rPr lang="en-US" sz="40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Ibrat</a:t>
            </a:r>
            <a:r>
              <a:rPr lang="en-US" sz="40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qatag‘on</a:t>
            </a:r>
            <a:r>
              <a:rPr lang="en-US" sz="40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qurboni</a:t>
            </a:r>
            <a:r>
              <a:rPr lang="en-US" sz="40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bo‘ldi</a:t>
            </a:r>
            <a:endParaRPr lang="ru-RU" sz="40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D95CEA4-19ED-4C18-B757-91653CED4E96}"/>
              </a:ext>
            </a:extLst>
          </p:cNvPr>
          <p:cNvSpPr/>
          <p:nvPr/>
        </p:nvSpPr>
        <p:spPr>
          <a:xfrm>
            <a:off x="403124" y="1315713"/>
            <a:ext cx="8578644" cy="4606389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indent="361950" algn="just">
              <a:spcAft>
                <a:spcPts val="750"/>
              </a:spcAft>
            </a:pP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Is’hoqon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Ibratning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so‘nggi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yillardagi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hayoti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ancha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tahlikali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o‘tdi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  <a:p>
            <a:pPr indent="361950" algn="just">
              <a:spcAft>
                <a:spcPts val="750"/>
              </a:spcAft>
            </a:pP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Uning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kitoblari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yoqilib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yo‘q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qilib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yuborilgan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O‘zi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esa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qatag‘onga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uchragan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1935-yildan u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hamma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lavozimlardan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olib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tashlandi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1937-yilning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aprel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oyida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75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yoshli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keksa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shoir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ma’rifatparvarni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hibsga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oladilar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Is’hoqon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Ibrat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Andijon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turmasida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vafot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etadi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indent="361950" algn="just">
              <a:spcAft>
                <a:spcPts val="750"/>
              </a:spcAft>
            </a:pP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Faqat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istiqlol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davriga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kelib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uning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nomi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ijodi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qadrini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topdi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Kitoblari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chop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etilib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o‘zi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tug‘ilib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o‘sgan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To‘raqo‘rg’onda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muzey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ham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tashkil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etildi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A406AE4-3673-4BD5-871D-B5A25D3BE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2490" y="3091370"/>
            <a:ext cx="2701344" cy="175921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7035D78-FD6B-43F1-A2EC-E91D29A973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2491" y="1252341"/>
            <a:ext cx="2701344" cy="191884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3862411-F7F4-44B1-986C-8566C3B9EA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9765" y="4850587"/>
            <a:ext cx="2701344" cy="1800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74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3D861F8-DCAA-4AF3-9058-795B8053787F}"/>
              </a:ext>
            </a:extLst>
          </p:cNvPr>
          <p:cNvSpPr/>
          <p:nvPr/>
        </p:nvSpPr>
        <p:spPr>
          <a:xfrm>
            <a:off x="398205" y="223873"/>
            <a:ext cx="1151849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n-US" sz="4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Is’hoqxon</a:t>
            </a:r>
            <a:r>
              <a:rPr lang="en-US" sz="4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To‘ra</a:t>
            </a:r>
            <a:r>
              <a:rPr lang="en-US" sz="4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Ibrat</a:t>
            </a:r>
            <a:r>
              <a:rPr lang="en-US" sz="4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majmuasi</a:t>
            </a:r>
            <a:endParaRPr kumimoji="0" lang="ru-RU" sz="3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3E52095-D3A4-4A76-BAAF-425F3550455B}"/>
              </a:ext>
            </a:extLst>
          </p:cNvPr>
          <p:cNvSpPr/>
          <p:nvPr/>
        </p:nvSpPr>
        <p:spPr>
          <a:xfrm>
            <a:off x="398205" y="1678010"/>
            <a:ext cx="7731807" cy="4524315"/>
          </a:xfrm>
          <a:prstGeom prst="rect">
            <a:avLst/>
          </a:prstGeom>
          <a:ln w="12700"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 indent="361950" algn="just" defTabSz="914400">
              <a:defRPr/>
            </a:pPr>
            <a:r>
              <a:rPr lang="ru-RU" sz="32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Prezidentimiz</a:t>
            </a:r>
            <a:r>
              <a:rPr lang="ru-RU" sz="32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Shavkat</a:t>
            </a:r>
            <a:r>
              <a:rPr lang="ru-RU" sz="32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Mirziyoyev</a:t>
            </a:r>
            <a:r>
              <a:rPr lang="ru-RU" sz="32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2016-yil 2-noyabr </a:t>
            </a:r>
            <a:r>
              <a:rPr lang="ru-RU" sz="32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kuni</a:t>
            </a:r>
            <a:r>
              <a:rPr lang="ru-RU" sz="32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Namangan</a:t>
            </a:r>
            <a:r>
              <a:rPr lang="ru-RU" sz="32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viloyati</a:t>
            </a:r>
            <a:r>
              <a:rPr lang="ru-RU" sz="32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saylovchilari</a:t>
            </a:r>
            <a:r>
              <a:rPr lang="ru-RU" sz="32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bilan</a:t>
            </a:r>
            <a:r>
              <a:rPr lang="ru-RU" sz="32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uchrashuvda</a:t>
            </a:r>
            <a:r>
              <a:rPr lang="ru-RU" sz="32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Is‘hoqxon</a:t>
            </a:r>
            <a:r>
              <a:rPr lang="ru-RU" sz="32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Ibrat</a:t>
            </a:r>
            <a:r>
              <a:rPr lang="ru-RU" sz="32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haqida</a:t>
            </a:r>
            <a:r>
              <a:rPr lang="ru-RU" sz="32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alohida</a:t>
            </a:r>
            <a:r>
              <a:rPr lang="ru-RU" sz="32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to‘xtalib</a:t>
            </a:r>
            <a:r>
              <a:rPr lang="ru-RU" sz="32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2.2 </a:t>
            </a:r>
            <a:r>
              <a:rPr lang="ru-RU" sz="32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gektar</a:t>
            </a:r>
            <a:r>
              <a:rPr lang="ru-RU" sz="32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yerda</a:t>
            </a:r>
            <a:r>
              <a:rPr lang="ru-RU" sz="32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adib</a:t>
            </a:r>
            <a:r>
              <a:rPr lang="ru-RU" sz="32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muzeyi</a:t>
            </a:r>
            <a:r>
              <a:rPr lang="ru-RU" sz="32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ru-RU" sz="32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Ibrat</a:t>
            </a:r>
            <a:r>
              <a:rPr lang="ru-RU" sz="32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haykali</a:t>
            </a:r>
            <a:r>
              <a:rPr lang="ru-RU" sz="32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ru-RU" sz="32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favvora</a:t>
            </a:r>
            <a:r>
              <a:rPr lang="ru-RU" sz="32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ru-RU" sz="32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bog</a:t>
            </a:r>
            <a:r>
              <a:rPr lang="ru-RU" sz="32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‘, 160 </a:t>
            </a:r>
            <a:r>
              <a:rPr lang="ru-RU" sz="32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o‘quvchi</a:t>
            </a:r>
            <a:r>
              <a:rPr lang="ru-RU" sz="32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o‘rniga</a:t>
            </a:r>
            <a:r>
              <a:rPr lang="ru-RU" sz="32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ega</a:t>
            </a:r>
            <a:r>
              <a:rPr lang="ru-RU" sz="32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tillar</a:t>
            </a:r>
            <a:r>
              <a:rPr lang="ru-RU" sz="32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markazi</a:t>
            </a:r>
            <a:r>
              <a:rPr lang="ru-RU" sz="32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ru-RU" sz="3200" b="1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“</a:t>
            </a:r>
            <a:r>
              <a:rPr lang="ru-RU" sz="3200" b="1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Ibrat</a:t>
            </a:r>
            <a:r>
              <a:rPr lang="ru-RU" sz="3200" b="1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maktabi</a:t>
            </a:r>
            <a:r>
              <a:rPr lang="ru-RU" sz="3200" b="1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” </a:t>
            </a:r>
            <a:r>
              <a:rPr lang="ru-RU" sz="32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ni</a:t>
            </a:r>
            <a:r>
              <a:rPr lang="ru-RU" sz="32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tashkil</a:t>
            </a:r>
            <a:r>
              <a:rPr lang="ru-RU" sz="32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qilish</a:t>
            </a:r>
            <a:r>
              <a:rPr lang="ru-RU" sz="32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g‘o</a:t>
            </a:r>
            <a:r>
              <a:rPr lang="en-US" sz="32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y</a:t>
            </a:r>
            <a:r>
              <a:rPr lang="ru-RU" sz="32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asini</a:t>
            </a:r>
            <a:r>
              <a:rPr lang="ru-RU" sz="32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ilgari</a:t>
            </a:r>
            <a:r>
              <a:rPr lang="ru-RU" sz="32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surdi</a:t>
            </a:r>
            <a:r>
              <a:rPr lang="ru-RU" sz="32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4255CF3-7A32-4C3B-8DC9-4F0CA2EB9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3341" y="1678010"/>
            <a:ext cx="3490454" cy="213114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B0EC420-ECB3-4679-AB10-29A882F99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3341" y="3480621"/>
            <a:ext cx="3490454" cy="222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883408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E21C54E-DAB3-41D8-9CEA-EA70ECDB110F}"/>
              </a:ext>
            </a:extLst>
          </p:cNvPr>
          <p:cNvSpPr/>
          <p:nvPr/>
        </p:nvSpPr>
        <p:spPr>
          <a:xfrm>
            <a:off x="162232" y="155517"/>
            <a:ext cx="120297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Ibrat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maktabi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0F28FA3-1035-4ABF-A43E-B091E838159B}"/>
              </a:ext>
            </a:extLst>
          </p:cNvPr>
          <p:cNvSpPr/>
          <p:nvPr/>
        </p:nvSpPr>
        <p:spPr>
          <a:xfrm>
            <a:off x="236753" y="1117052"/>
            <a:ext cx="7364361" cy="5632311"/>
          </a:xfrm>
          <a:prstGeom prst="rect">
            <a:avLst/>
          </a:prstGeom>
          <a:ln w="28575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lvl="0" indent="361950" algn="just" defTabSz="914400">
              <a:defRPr/>
            </a:pPr>
            <a:r>
              <a:rPr lang="ru-RU" sz="36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Ushbu</a:t>
            </a:r>
            <a:r>
              <a:rPr lang="ru-RU" sz="36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taklif</a:t>
            </a:r>
            <a:r>
              <a:rPr lang="ru-RU" sz="36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jamoatchilik</a:t>
            </a:r>
            <a:r>
              <a:rPr lang="ru-RU" sz="36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tomonidan</a:t>
            </a:r>
            <a:r>
              <a:rPr lang="ru-RU" sz="36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keng</a:t>
            </a:r>
            <a:r>
              <a:rPr lang="ru-RU" sz="36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qo‘llab-quvvatlanib</a:t>
            </a:r>
            <a:r>
              <a:rPr lang="ru-RU" sz="36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ru-RU" sz="36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To‘raqo‘rg‘on</a:t>
            </a:r>
            <a:r>
              <a:rPr lang="ru-RU" sz="36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tumanida</a:t>
            </a:r>
            <a:r>
              <a:rPr lang="ru-RU" sz="36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Is‘hoqxon</a:t>
            </a:r>
            <a:r>
              <a:rPr lang="ru-RU" sz="36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Ibratga</a:t>
            </a:r>
            <a:r>
              <a:rPr lang="ru-RU" sz="36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bag‘ishlangan</a:t>
            </a:r>
            <a:r>
              <a:rPr lang="ru-RU" sz="36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so‘lim</a:t>
            </a:r>
            <a:r>
              <a:rPr lang="ru-RU" sz="36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bog</a:t>
            </a:r>
            <a:r>
              <a:rPr lang="ru-RU" sz="36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‘, </a:t>
            </a:r>
            <a:r>
              <a:rPr lang="ru-RU" sz="36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yodgorlik</a:t>
            </a:r>
            <a:r>
              <a:rPr lang="ru-RU" sz="36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majmuasi</a:t>
            </a:r>
            <a:r>
              <a:rPr lang="ru-RU" sz="36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va</a:t>
            </a:r>
            <a:r>
              <a:rPr lang="ru-RU" sz="36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3600" b="1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“</a:t>
            </a:r>
            <a:r>
              <a:rPr lang="ru-RU" sz="3600" b="1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Ibrat</a:t>
            </a:r>
            <a:r>
              <a:rPr lang="ru-RU" sz="3600" b="1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maktabi</a:t>
            </a:r>
            <a:r>
              <a:rPr lang="ru-RU" sz="3600" b="1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” </a:t>
            </a:r>
            <a:r>
              <a:rPr lang="ru-RU" sz="36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tashkil</a:t>
            </a:r>
            <a:r>
              <a:rPr lang="ru-RU" sz="36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etild</a:t>
            </a:r>
            <a:r>
              <a:rPr lang="en-US" sz="36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</a:t>
            </a:r>
            <a:r>
              <a:rPr lang="ru-RU" sz="36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endParaRPr lang="en-US" sz="3600" dirty="0">
              <a:solidFill>
                <a:srgbClr val="0C0E0D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lvl="0" indent="361950" algn="just" defTabSz="914400">
              <a:defRPr/>
            </a:pPr>
            <a:r>
              <a:rPr lang="en-US" sz="36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Bog‘ </a:t>
            </a:r>
            <a:r>
              <a:rPr lang="en-US" sz="36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odamlarning</a:t>
            </a:r>
            <a:r>
              <a:rPr lang="en-US" sz="36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mazmunli</a:t>
            </a:r>
            <a:r>
              <a:rPr lang="en-US" sz="36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hordiq</a:t>
            </a:r>
            <a:r>
              <a:rPr lang="en-US" sz="36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chiqarishiga</a:t>
            </a:r>
            <a:r>
              <a:rPr lang="en-US" sz="36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qulaylik</a:t>
            </a:r>
            <a:r>
              <a:rPr lang="en-US" sz="36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yaratish</a:t>
            </a:r>
            <a:r>
              <a:rPr lang="en-US" sz="36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bilan</a:t>
            </a:r>
            <a:r>
              <a:rPr lang="en-US" sz="36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ma‘naviy</a:t>
            </a:r>
            <a:r>
              <a:rPr lang="en-US" sz="36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olamini</a:t>
            </a:r>
            <a:r>
              <a:rPr lang="en-US" sz="36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ham </a:t>
            </a:r>
            <a:r>
              <a:rPr lang="en-US" sz="36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boyitadi</a:t>
            </a:r>
            <a:r>
              <a:rPr lang="en-US" sz="36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kumimoji="0" lang="ru-RU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63151A6-A28E-4D36-93FA-77E975BF7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6623" y="1225689"/>
            <a:ext cx="2897101" cy="191571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583E345-4ADD-4C40-91DA-551F8B50BC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5078" y="2910322"/>
            <a:ext cx="2876913" cy="191571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0C304B0-11AE-4C6F-A725-8D21531C90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6622" y="4789002"/>
            <a:ext cx="2876912" cy="191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326174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E21C54E-DAB3-41D8-9CEA-EA70ECDB110F}"/>
              </a:ext>
            </a:extLst>
          </p:cNvPr>
          <p:cNvSpPr/>
          <p:nvPr/>
        </p:nvSpPr>
        <p:spPr>
          <a:xfrm>
            <a:off x="162232" y="155517"/>
            <a:ext cx="120297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Ibrat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maktabi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0F28FA3-1035-4ABF-A43E-B091E838159B}"/>
              </a:ext>
            </a:extLst>
          </p:cNvPr>
          <p:cNvSpPr/>
          <p:nvPr/>
        </p:nvSpPr>
        <p:spPr>
          <a:xfrm>
            <a:off x="146842" y="1106910"/>
            <a:ext cx="7364361" cy="5632311"/>
          </a:xfrm>
          <a:prstGeom prst="rect">
            <a:avLst/>
          </a:prstGeom>
          <a:ln w="28575">
            <a:noFill/>
          </a:ln>
        </p:spPr>
        <p:txBody>
          <a:bodyPr wrap="square">
            <a:spAutoFit/>
          </a:bodyPr>
          <a:lstStyle/>
          <a:p>
            <a:pPr indent="361950" algn="just"/>
            <a:r>
              <a:rPr lang="en-US" sz="36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Muzey</a:t>
            </a:r>
            <a:r>
              <a:rPr lang="en-US" sz="36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Is‘hoqxon</a:t>
            </a:r>
            <a:r>
              <a:rPr lang="en-US" sz="36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Ibratning</a:t>
            </a:r>
            <a:r>
              <a:rPr lang="en-US" sz="36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hayoti</a:t>
            </a:r>
            <a:r>
              <a:rPr lang="en-US" sz="36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serqirra</a:t>
            </a:r>
            <a:r>
              <a:rPr lang="en-US" sz="36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faoliyati</a:t>
            </a:r>
            <a:r>
              <a:rPr lang="en-US" sz="36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bilan</a:t>
            </a:r>
            <a:r>
              <a:rPr lang="en-US" sz="36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tanishtiradi</a:t>
            </a:r>
            <a:r>
              <a:rPr lang="en-US" sz="36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3600" b="1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</a:t>
            </a:r>
            <a:r>
              <a:rPr lang="en-US" sz="3600" b="1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Ibrat</a:t>
            </a:r>
            <a:r>
              <a:rPr lang="en-US" sz="3600" b="1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maktabi”</a:t>
            </a:r>
            <a:r>
              <a:rPr lang="en-US" sz="36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</a:t>
            </a:r>
            <a:r>
              <a:rPr lang="en-US" sz="36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yoshlar</a:t>
            </a:r>
            <a:r>
              <a:rPr lang="en-US" sz="36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xorijiy</a:t>
            </a:r>
            <a:r>
              <a:rPr lang="en-US" sz="36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tillarni</a:t>
            </a:r>
            <a:r>
              <a:rPr lang="en-US" sz="36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o‘rganadi</a:t>
            </a:r>
            <a:r>
              <a:rPr lang="en-US" sz="36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  <a:p>
            <a:pPr indent="361950" algn="just"/>
            <a:r>
              <a:rPr lang="en-US" sz="36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Bularning</a:t>
            </a:r>
            <a:r>
              <a:rPr lang="en-US" sz="36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barchasi</a:t>
            </a:r>
            <a:r>
              <a:rPr lang="en-US" sz="36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yaxlit</a:t>
            </a:r>
            <a:r>
              <a:rPr lang="en-US" sz="36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kompleks</a:t>
            </a:r>
            <a:r>
              <a:rPr lang="en-US" sz="36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sifatida</a:t>
            </a:r>
            <a:r>
              <a:rPr lang="en-US" sz="36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allomaning</a:t>
            </a:r>
            <a:r>
              <a:rPr lang="en-US" sz="36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xalqimiz</a:t>
            </a:r>
            <a:r>
              <a:rPr lang="en-US" sz="36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uchun</a:t>
            </a:r>
            <a:r>
              <a:rPr lang="en-US" sz="36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qilgan</a:t>
            </a:r>
            <a:r>
              <a:rPr lang="en-US" sz="36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buyuk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xizmatlarini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qadrlash</a:t>
            </a:r>
            <a:r>
              <a:rPr lang="en-US" sz="36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merosini</a:t>
            </a:r>
            <a:r>
              <a:rPr lang="en-US" sz="36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o‘qib-o‘rganish</a:t>
            </a:r>
            <a:r>
              <a:rPr lang="en-US" sz="36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</a:t>
            </a:r>
            <a:r>
              <a:rPr lang="en-US" sz="36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targ‘ib</a:t>
            </a:r>
            <a:r>
              <a:rPr lang="en-US" sz="36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qilishda</a:t>
            </a:r>
            <a:r>
              <a:rPr lang="en-US" sz="36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muhim</a:t>
            </a:r>
            <a:r>
              <a:rPr lang="en-US" sz="36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o‘rin</a:t>
            </a:r>
            <a:r>
              <a:rPr lang="en-US" sz="36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tutadi</a:t>
            </a:r>
            <a:r>
              <a:rPr lang="en-US" sz="3600" dirty="0">
                <a:solidFill>
                  <a:srgbClr val="0C0E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ru-RU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1C6EEEA-2B6D-4931-8F9D-32BFF278E1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0166" y="1198019"/>
            <a:ext cx="2621507" cy="174389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30DB319-78BE-413F-A0A5-DF717BF5A1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3651" y="2555164"/>
            <a:ext cx="2621507" cy="174767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8097089-C35B-42B2-9232-E52978612B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3651" y="4945041"/>
            <a:ext cx="2621507" cy="174360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0A02F34-3948-45EA-AADA-DC9789BC56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0165" y="4059403"/>
            <a:ext cx="2621507" cy="17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99748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23721" y="287752"/>
            <a:ext cx="3344569" cy="707729"/>
          </a:xfrm>
          <a:prstGeom prst="rect">
            <a:avLst/>
          </a:prstGeom>
        </p:spPr>
        <p:txBody>
          <a:bodyPr wrap="none" lIns="91281" tIns="45642" rIns="91281" bIns="45642">
            <a:spAutoFit/>
          </a:bodyPr>
          <a:lstStyle/>
          <a:p>
            <a:pPr marL="0" marR="0" lvl="0" indent="0" algn="ctr" defTabSz="4564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LUG‘AT ISHI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71EE1FD-F258-4239-AE26-78AC94D40452}"/>
              </a:ext>
            </a:extLst>
          </p:cNvPr>
          <p:cNvSpPr/>
          <p:nvPr/>
        </p:nvSpPr>
        <p:spPr>
          <a:xfrm>
            <a:off x="5029199" y="1866332"/>
            <a:ext cx="6902247" cy="4241161"/>
          </a:xfrm>
          <a:prstGeom prst="rect">
            <a:avLst/>
          </a:prstGeom>
          <a:ln w="190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342900" lvl="0" indent="-342900" defTabSz="9144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ru-RU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yodgorlik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uz-Cyrl-UZ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памятник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majmuasi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</a:t>
            </a:r>
            <a:r>
              <a:rPr kumimoji="0" lang="uz-Cyrl-UZ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комплекс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serqirra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</a:t>
            </a:r>
            <a:r>
              <a:rPr kumimoji="0" lang="uz-Cyrl-UZ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многогранн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ый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bag‘ishlangan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посвященный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f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avvora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фонтан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buyuk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xizmatlari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великие заслуги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5AB86A-76E0-49A1-A30F-19DBF0ADA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554" y="1098720"/>
            <a:ext cx="4419983" cy="390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0969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71EE1FD-F258-4239-AE26-78AC94D40452}"/>
              </a:ext>
            </a:extLst>
          </p:cNvPr>
          <p:cNvSpPr/>
          <p:nvPr/>
        </p:nvSpPr>
        <p:spPr>
          <a:xfrm>
            <a:off x="4763728" y="1630358"/>
            <a:ext cx="7064479" cy="4130361"/>
          </a:xfrm>
          <a:prstGeom prst="rect">
            <a:avLst/>
          </a:prstGeom>
          <a:ln w="190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342900" lvl="0" indent="-34290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b="1" dirty="0" err="1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tarqatmoq</a:t>
            </a:r>
            <a:r>
              <a:rPr lang="en-US" sz="3200" b="1" dirty="0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распространять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b="1" dirty="0" err="1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farq</a:t>
            </a:r>
            <a:r>
              <a:rPr lang="en-US" sz="3200" b="1" dirty="0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qilmoq</a:t>
            </a:r>
            <a:r>
              <a:rPr lang="en-US" sz="3200" b="1" dirty="0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отличаться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b="1" dirty="0" err="1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istiqomat</a:t>
            </a:r>
            <a:r>
              <a:rPr lang="en-US" sz="3200" b="1" dirty="0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qilmoq</a:t>
            </a:r>
            <a:r>
              <a:rPr lang="en-US" sz="3200" b="1" dirty="0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жить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b="1" dirty="0" err="1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3200" b="1" dirty="0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qilmoq</a:t>
            </a:r>
            <a:r>
              <a:rPr lang="en-US" sz="3200" b="1" dirty="0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организовать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b="1" dirty="0" err="1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ilm-ma’rifatli</a:t>
            </a:r>
            <a:r>
              <a:rPr lang="en-US" sz="3200" b="1" dirty="0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образованный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b="1" dirty="0" err="1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bosmadan</a:t>
            </a:r>
            <a:r>
              <a:rPr lang="en-US" sz="3200" b="1" dirty="0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chiqarmoq</a:t>
            </a:r>
            <a:r>
              <a:rPr lang="en-US" sz="3200" b="1" dirty="0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издать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b="1" dirty="0" err="1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qo‘llanma</a:t>
            </a:r>
            <a:r>
              <a:rPr lang="en-US" sz="3200" b="1" dirty="0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пособие (учебное)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B671DF-512C-4908-8428-2FC0200F9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66" y="1253837"/>
            <a:ext cx="4419983" cy="390787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722233" y="287752"/>
            <a:ext cx="2747547" cy="707729"/>
          </a:xfrm>
          <a:prstGeom prst="rect">
            <a:avLst/>
          </a:prstGeom>
        </p:spPr>
        <p:txBody>
          <a:bodyPr wrap="none" lIns="91281" tIns="45642" rIns="91281" bIns="45642">
            <a:spAutoFit/>
          </a:bodyPr>
          <a:lstStyle/>
          <a:p>
            <a:pPr lvl="0" algn="ctr"/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Lug‘at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ishi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3397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18144"/>
            <a:ext cx="12236318" cy="6675772"/>
            <a:chOff x="-71878" y="26759"/>
            <a:chExt cx="5789591" cy="3158629"/>
          </a:xfrm>
        </p:grpSpPr>
        <p:sp>
          <p:nvSpPr>
            <p:cNvPr id="3" name="object 3"/>
            <p:cNvSpPr/>
            <p:nvPr/>
          </p:nvSpPr>
          <p:spPr>
            <a:xfrm>
              <a:off x="5662" y="628487"/>
              <a:ext cx="5712043" cy="2556901"/>
            </a:xfrm>
            <a:custGeom>
              <a:avLst/>
              <a:gdLst/>
              <a:ahLst/>
              <a:cxnLst/>
              <a:rect l="l" t="t" r="r" b="b"/>
              <a:pathLst>
                <a:path w="5650865" h="2047239">
                  <a:moveTo>
                    <a:pt x="5650712" y="0"/>
                  </a:moveTo>
                  <a:lnTo>
                    <a:pt x="0" y="0"/>
                  </a:lnTo>
                  <a:lnTo>
                    <a:pt x="0" y="24130"/>
                  </a:lnTo>
                  <a:lnTo>
                    <a:pt x="0" y="2023110"/>
                  </a:lnTo>
                  <a:lnTo>
                    <a:pt x="0" y="2047240"/>
                  </a:lnTo>
                  <a:lnTo>
                    <a:pt x="5650712" y="2047240"/>
                  </a:lnTo>
                  <a:lnTo>
                    <a:pt x="5650712" y="2023110"/>
                  </a:lnTo>
                  <a:lnTo>
                    <a:pt x="24384" y="2023110"/>
                  </a:lnTo>
                  <a:lnTo>
                    <a:pt x="24384" y="24130"/>
                  </a:lnTo>
                  <a:lnTo>
                    <a:pt x="5626328" y="24130"/>
                  </a:lnTo>
                  <a:lnTo>
                    <a:pt x="5626328" y="2022995"/>
                  </a:lnTo>
                  <a:lnTo>
                    <a:pt x="5650712" y="2023008"/>
                  </a:lnTo>
                  <a:lnTo>
                    <a:pt x="5650712" y="24130"/>
                  </a:lnTo>
                  <a:lnTo>
                    <a:pt x="5650712" y="23876"/>
                  </a:lnTo>
                  <a:lnTo>
                    <a:pt x="5650712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pPr defTabSz="1932584">
                <a:defRPr/>
              </a:pPr>
              <a:endParaRPr sz="3804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-71878" y="26759"/>
              <a:ext cx="5789591" cy="549441"/>
            </a:xfrm>
            <a:custGeom>
              <a:avLst/>
              <a:gdLst/>
              <a:ahLst/>
              <a:cxnLst/>
              <a:rect l="l" t="t" r="r" b="b"/>
              <a:pathLst>
                <a:path w="5650865" h="1028700">
                  <a:moveTo>
                    <a:pt x="5650710" y="0"/>
                  </a:moveTo>
                  <a:lnTo>
                    <a:pt x="0" y="0"/>
                  </a:lnTo>
                  <a:lnTo>
                    <a:pt x="0" y="1028444"/>
                  </a:lnTo>
                  <a:lnTo>
                    <a:pt x="5650710" y="1028444"/>
                  </a:lnTo>
                  <a:lnTo>
                    <a:pt x="5650710" y="0"/>
                  </a:lnTo>
                  <a:close/>
                </a:path>
              </a:pathLst>
            </a:custGeom>
            <a:solidFill>
              <a:srgbClr val="2365C7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lIns="0" tIns="0" rIns="0" bIns="0" rtlCol="0"/>
            <a:lstStyle/>
            <a:p>
              <a:pPr defTabSz="1932584">
                <a:defRPr/>
              </a:pPr>
              <a:endParaRPr sz="3804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486813" y="223852"/>
            <a:ext cx="11242357" cy="715109"/>
          </a:xfrm>
          <a:prstGeom prst="rect">
            <a:avLst/>
          </a:prstGeom>
        </p:spPr>
        <p:txBody>
          <a:bodyPr vert="horz" wrap="square" lIns="0" tIns="85893" rIns="0" bIns="0" rtlCol="0">
            <a:spAutoFit/>
          </a:bodyPr>
          <a:lstStyle/>
          <a:p>
            <a:pPr marL="26841" marR="2311049" algn="ctr">
              <a:lnSpc>
                <a:spcPts val="4924"/>
              </a:lnSpc>
              <a:spcBef>
                <a:spcPts val="676"/>
              </a:spcBef>
            </a:pPr>
            <a:r>
              <a:rPr lang="en-US" sz="5072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en-US" sz="5072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Zakovatli</a:t>
            </a:r>
            <a:r>
              <a:rPr lang="en-US" sz="5072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072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zukko</a:t>
            </a:r>
            <a:r>
              <a:rPr lang="en-US" sz="5072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 </a:t>
            </a:r>
            <a:r>
              <a:rPr lang="en-US" sz="5072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usuli</a:t>
            </a:r>
            <a:endParaRPr spc="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4AC2292-61FA-4499-8801-37C0A2666C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24" y="1880554"/>
            <a:ext cx="2425950" cy="230987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6AB549F-743F-4273-A879-05C1C3C523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7492" y="1727326"/>
            <a:ext cx="2554938" cy="244647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15A790B-4B3D-4B94-AF3B-60175CCFE2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2477" y="1501222"/>
            <a:ext cx="2418067" cy="2927191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24597AC-A6ED-417E-8D7A-99980BB7E3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8136" y="1374393"/>
            <a:ext cx="2671662" cy="2584977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AA2E78FD-06C3-4BAD-A8BD-2B962BD5D7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70204" y="1489450"/>
            <a:ext cx="2507418" cy="269720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E329043-A1E4-4F0C-BDED-B4009A7619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5153" y="4381242"/>
            <a:ext cx="876182" cy="1752364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4330DB2A-A123-4AEE-8344-7A4E5DC534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3717" y="4113687"/>
            <a:ext cx="876182" cy="175236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745E0874-4371-47D6-BD49-844E87C953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0885" y="4116315"/>
            <a:ext cx="876182" cy="1752364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E72B80BB-047F-46F7-B5E6-0D05A06464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63707" y="4487180"/>
            <a:ext cx="889066" cy="1752364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868645C6-89FB-4426-AC49-2E19B66039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5955" y="4100137"/>
            <a:ext cx="889066" cy="1752364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53866479-82C1-4A06-AF1F-5A6937ADBD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25609" y="4084633"/>
            <a:ext cx="876182" cy="1752364"/>
          </a:xfrm>
          <a:prstGeom prst="rect">
            <a:avLst/>
          </a:prstGeom>
        </p:spPr>
      </p:pic>
      <p:grpSp>
        <p:nvGrpSpPr>
          <p:cNvPr id="37" name="Group 4">
            <a:extLst>
              <a:ext uri="{FF2B5EF4-FFF2-40B4-BE49-F238E27FC236}">
                <a16:creationId xmlns:a16="http://schemas.microsoft.com/office/drawing/2014/main" id="{1D901152-C8B1-476D-B8AC-40D901FD6BB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668025" y="4405166"/>
            <a:ext cx="883613" cy="1754040"/>
            <a:chOff x="1506" y="3505"/>
            <a:chExt cx="871" cy="1729"/>
          </a:xfrm>
          <a:solidFill>
            <a:srgbClr val="176490"/>
          </a:solidFill>
        </p:grpSpPr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1CC8EA37-FB8B-4E9B-BBB8-0E551FF69A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77" y="3505"/>
              <a:ext cx="329" cy="325"/>
            </a:xfrm>
            <a:custGeom>
              <a:avLst/>
              <a:gdLst>
                <a:gd name="T0" fmla="*/ 69 w 138"/>
                <a:gd name="T1" fmla="*/ 137 h 137"/>
                <a:gd name="T2" fmla="*/ 0 w 138"/>
                <a:gd name="T3" fmla="*/ 68 h 137"/>
                <a:gd name="T4" fmla="*/ 69 w 138"/>
                <a:gd name="T5" fmla="*/ 0 h 137"/>
                <a:gd name="T6" fmla="*/ 138 w 138"/>
                <a:gd name="T7" fmla="*/ 68 h 137"/>
                <a:gd name="T8" fmla="*/ 69 w 138"/>
                <a:gd name="T9" fmla="*/ 137 h 137"/>
                <a:gd name="T10" fmla="*/ 69 w 138"/>
                <a:gd name="T11" fmla="*/ 14 h 137"/>
                <a:gd name="T12" fmla="*/ 14 w 138"/>
                <a:gd name="T13" fmla="*/ 68 h 137"/>
                <a:gd name="T14" fmla="*/ 69 w 138"/>
                <a:gd name="T15" fmla="*/ 123 h 137"/>
                <a:gd name="T16" fmla="*/ 124 w 138"/>
                <a:gd name="T17" fmla="*/ 68 h 137"/>
                <a:gd name="T18" fmla="*/ 69 w 138"/>
                <a:gd name="T19" fmla="*/ 1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8" h="137">
                  <a:moveTo>
                    <a:pt x="69" y="137"/>
                  </a:moveTo>
                  <a:cubicBezTo>
                    <a:pt x="31" y="137"/>
                    <a:pt x="0" y="106"/>
                    <a:pt x="0" y="68"/>
                  </a:cubicBezTo>
                  <a:cubicBezTo>
                    <a:pt x="0" y="30"/>
                    <a:pt x="31" y="0"/>
                    <a:pt x="69" y="0"/>
                  </a:cubicBezTo>
                  <a:cubicBezTo>
                    <a:pt x="107" y="0"/>
                    <a:pt x="138" y="30"/>
                    <a:pt x="138" y="68"/>
                  </a:cubicBezTo>
                  <a:cubicBezTo>
                    <a:pt x="138" y="106"/>
                    <a:pt x="107" y="137"/>
                    <a:pt x="69" y="137"/>
                  </a:cubicBezTo>
                  <a:close/>
                  <a:moveTo>
                    <a:pt x="69" y="14"/>
                  </a:moveTo>
                  <a:cubicBezTo>
                    <a:pt x="39" y="14"/>
                    <a:pt x="14" y="38"/>
                    <a:pt x="14" y="68"/>
                  </a:cubicBezTo>
                  <a:cubicBezTo>
                    <a:pt x="14" y="99"/>
                    <a:pt x="39" y="123"/>
                    <a:pt x="69" y="123"/>
                  </a:cubicBezTo>
                  <a:cubicBezTo>
                    <a:pt x="100" y="123"/>
                    <a:pt x="124" y="99"/>
                    <a:pt x="124" y="68"/>
                  </a:cubicBezTo>
                  <a:cubicBezTo>
                    <a:pt x="124" y="38"/>
                    <a:pt x="100" y="14"/>
                    <a:pt x="69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727" tIns="60863" rIns="121727" bIns="60863" numCol="1" anchor="t" anchorCtr="0" compatLnSpc="1">
              <a:prstTxWarp prst="textNoShape">
                <a:avLst/>
              </a:prstTxWarp>
            </a:bodyPr>
            <a:lstStyle/>
            <a:p>
              <a:pPr defTabSz="1217154">
                <a:defRPr/>
              </a:pPr>
              <a:endParaRPr lang="en-US" sz="3196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id="{A816B095-17DF-47E7-AD9D-0D2DB902E0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06" y="3870"/>
              <a:ext cx="871" cy="1364"/>
            </a:xfrm>
            <a:custGeom>
              <a:avLst/>
              <a:gdLst>
                <a:gd name="T0" fmla="*/ 205 w 366"/>
                <a:gd name="T1" fmla="*/ 547 h 575"/>
                <a:gd name="T2" fmla="*/ 161 w 366"/>
                <a:gd name="T3" fmla="*/ 547 h 575"/>
                <a:gd name="T4" fmla="*/ 95 w 366"/>
                <a:gd name="T5" fmla="*/ 547 h 575"/>
                <a:gd name="T6" fmla="*/ 105 w 366"/>
                <a:gd name="T7" fmla="*/ 161 h 575"/>
                <a:gd name="T8" fmla="*/ 31 w 366"/>
                <a:gd name="T9" fmla="*/ 287 h 575"/>
                <a:gd name="T10" fmla="*/ 4 w 366"/>
                <a:gd name="T11" fmla="*/ 254 h 575"/>
                <a:gd name="T12" fmla="*/ 12 w 366"/>
                <a:gd name="T13" fmla="*/ 228 h 575"/>
                <a:gd name="T14" fmla="*/ 183 w 366"/>
                <a:gd name="T15" fmla="*/ 0 h 575"/>
                <a:gd name="T16" fmla="*/ 354 w 366"/>
                <a:gd name="T17" fmla="*/ 228 h 575"/>
                <a:gd name="T18" fmla="*/ 363 w 366"/>
                <a:gd name="T19" fmla="*/ 254 h 575"/>
                <a:gd name="T20" fmla="*/ 335 w 366"/>
                <a:gd name="T21" fmla="*/ 287 h 575"/>
                <a:gd name="T22" fmla="*/ 262 w 366"/>
                <a:gd name="T23" fmla="*/ 161 h 575"/>
                <a:gd name="T24" fmla="*/ 271 w 366"/>
                <a:gd name="T25" fmla="*/ 547 h 575"/>
                <a:gd name="T26" fmla="*/ 238 w 366"/>
                <a:gd name="T27" fmla="*/ 575 h 575"/>
                <a:gd name="T28" fmla="*/ 190 w 366"/>
                <a:gd name="T29" fmla="*/ 299 h 575"/>
                <a:gd name="T30" fmla="*/ 238 w 366"/>
                <a:gd name="T31" fmla="*/ 561 h 575"/>
                <a:gd name="T32" fmla="*/ 238 w 366"/>
                <a:gd name="T33" fmla="*/ 561 h 575"/>
                <a:gd name="T34" fmla="*/ 257 w 366"/>
                <a:gd name="T35" fmla="*/ 546 h 575"/>
                <a:gd name="T36" fmla="*/ 256 w 366"/>
                <a:gd name="T37" fmla="*/ 481 h 575"/>
                <a:gd name="T38" fmla="*/ 247 w 366"/>
                <a:gd name="T39" fmla="*/ 127 h 575"/>
                <a:gd name="T40" fmla="*/ 260 w 366"/>
                <a:gd name="T41" fmla="*/ 124 h 575"/>
                <a:gd name="T42" fmla="*/ 335 w 366"/>
                <a:gd name="T43" fmla="*/ 273 h 575"/>
                <a:gd name="T44" fmla="*/ 350 w 366"/>
                <a:gd name="T45" fmla="*/ 258 h 575"/>
                <a:gd name="T46" fmla="*/ 347 w 366"/>
                <a:gd name="T47" fmla="*/ 251 h 575"/>
                <a:gd name="T48" fmla="*/ 279 w 366"/>
                <a:gd name="T49" fmla="*/ 50 h 575"/>
                <a:gd name="T50" fmla="*/ 88 w 366"/>
                <a:gd name="T51" fmla="*/ 50 h 575"/>
                <a:gd name="T52" fmla="*/ 19 w 366"/>
                <a:gd name="T53" fmla="*/ 251 h 575"/>
                <a:gd name="T54" fmla="*/ 17 w 366"/>
                <a:gd name="T55" fmla="*/ 258 h 575"/>
                <a:gd name="T56" fmla="*/ 31 w 366"/>
                <a:gd name="T57" fmla="*/ 273 h 575"/>
                <a:gd name="T58" fmla="*/ 107 w 366"/>
                <a:gd name="T59" fmla="*/ 124 h 575"/>
                <a:gd name="T60" fmla="*/ 120 w 366"/>
                <a:gd name="T61" fmla="*/ 127 h 575"/>
                <a:gd name="T62" fmla="*/ 111 w 366"/>
                <a:gd name="T63" fmla="*/ 481 h 575"/>
                <a:gd name="T64" fmla="*/ 110 w 366"/>
                <a:gd name="T65" fmla="*/ 542 h 575"/>
                <a:gd name="T66" fmla="*/ 128 w 366"/>
                <a:gd name="T67" fmla="*/ 561 h 575"/>
                <a:gd name="T68" fmla="*/ 176 w 366"/>
                <a:gd name="T69" fmla="*/ 299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66" h="575">
                  <a:moveTo>
                    <a:pt x="238" y="575"/>
                  </a:moveTo>
                  <a:cubicBezTo>
                    <a:pt x="221" y="575"/>
                    <a:pt x="207" y="562"/>
                    <a:pt x="205" y="547"/>
                  </a:cubicBezTo>
                  <a:cubicBezTo>
                    <a:pt x="183" y="360"/>
                    <a:pt x="183" y="360"/>
                    <a:pt x="183" y="360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0" y="562"/>
                    <a:pt x="146" y="575"/>
                    <a:pt x="128" y="575"/>
                  </a:cubicBezTo>
                  <a:cubicBezTo>
                    <a:pt x="111" y="575"/>
                    <a:pt x="97" y="562"/>
                    <a:pt x="95" y="547"/>
                  </a:cubicBezTo>
                  <a:cubicBezTo>
                    <a:pt x="95" y="546"/>
                    <a:pt x="95" y="546"/>
                    <a:pt x="95" y="545"/>
                  </a:cubicBezTo>
                  <a:cubicBezTo>
                    <a:pt x="96" y="536"/>
                    <a:pt x="102" y="307"/>
                    <a:pt x="105" y="161"/>
                  </a:cubicBezTo>
                  <a:cubicBezTo>
                    <a:pt x="55" y="272"/>
                    <a:pt x="55" y="272"/>
                    <a:pt x="55" y="272"/>
                  </a:cubicBezTo>
                  <a:cubicBezTo>
                    <a:pt x="51" y="281"/>
                    <a:pt x="42" y="287"/>
                    <a:pt x="31" y="287"/>
                  </a:cubicBezTo>
                  <a:cubicBezTo>
                    <a:pt x="28" y="287"/>
                    <a:pt x="25" y="286"/>
                    <a:pt x="22" y="285"/>
                  </a:cubicBezTo>
                  <a:cubicBezTo>
                    <a:pt x="8" y="280"/>
                    <a:pt x="0" y="267"/>
                    <a:pt x="4" y="254"/>
                  </a:cubicBezTo>
                  <a:cubicBezTo>
                    <a:pt x="4" y="254"/>
                    <a:pt x="4" y="254"/>
                    <a:pt x="4" y="253"/>
                  </a:cubicBezTo>
                  <a:cubicBezTo>
                    <a:pt x="5" y="252"/>
                    <a:pt x="8" y="241"/>
                    <a:pt x="12" y="228"/>
                  </a:cubicBezTo>
                  <a:cubicBezTo>
                    <a:pt x="30" y="174"/>
                    <a:pt x="66" y="63"/>
                    <a:pt x="75" y="44"/>
                  </a:cubicBezTo>
                  <a:cubicBezTo>
                    <a:pt x="90" y="13"/>
                    <a:pt x="122" y="0"/>
                    <a:pt x="183" y="0"/>
                  </a:cubicBezTo>
                  <a:cubicBezTo>
                    <a:pt x="244" y="0"/>
                    <a:pt x="277" y="13"/>
                    <a:pt x="292" y="44"/>
                  </a:cubicBezTo>
                  <a:cubicBezTo>
                    <a:pt x="301" y="63"/>
                    <a:pt x="337" y="175"/>
                    <a:pt x="354" y="228"/>
                  </a:cubicBezTo>
                  <a:cubicBezTo>
                    <a:pt x="359" y="241"/>
                    <a:pt x="362" y="252"/>
                    <a:pt x="363" y="253"/>
                  </a:cubicBezTo>
                  <a:cubicBezTo>
                    <a:pt x="363" y="254"/>
                    <a:pt x="363" y="254"/>
                    <a:pt x="363" y="254"/>
                  </a:cubicBezTo>
                  <a:cubicBezTo>
                    <a:pt x="366" y="267"/>
                    <a:pt x="358" y="280"/>
                    <a:pt x="345" y="285"/>
                  </a:cubicBezTo>
                  <a:cubicBezTo>
                    <a:pt x="342" y="286"/>
                    <a:pt x="339" y="287"/>
                    <a:pt x="335" y="287"/>
                  </a:cubicBezTo>
                  <a:cubicBezTo>
                    <a:pt x="325" y="287"/>
                    <a:pt x="316" y="281"/>
                    <a:pt x="312" y="272"/>
                  </a:cubicBezTo>
                  <a:cubicBezTo>
                    <a:pt x="262" y="161"/>
                    <a:pt x="262" y="161"/>
                    <a:pt x="262" y="161"/>
                  </a:cubicBezTo>
                  <a:cubicBezTo>
                    <a:pt x="265" y="307"/>
                    <a:pt x="271" y="536"/>
                    <a:pt x="271" y="545"/>
                  </a:cubicBezTo>
                  <a:cubicBezTo>
                    <a:pt x="271" y="546"/>
                    <a:pt x="271" y="546"/>
                    <a:pt x="271" y="547"/>
                  </a:cubicBezTo>
                  <a:cubicBezTo>
                    <a:pt x="270" y="562"/>
                    <a:pt x="256" y="575"/>
                    <a:pt x="238" y="575"/>
                  </a:cubicBezTo>
                  <a:cubicBezTo>
                    <a:pt x="238" y="575"/>
                    <a:pt x="238" y="575"/>
                    <a:pt x="238" y="575"/>
                  </a:cubicBezTo>
                  <a:close/>
                  <a:moveTo>
                    <a:pt x="183" y="293"/>
                  </a:moveTo>
                  <a:cubicBezTo>
                    <a:pt x="187" y="293"/>
                    <a:pt x="190" y="296"/>
                    <a:pt x="190" y="299"/>
                  </a:cubicBezTo>
                  <a:cubicBezTo>
                    <a:pt x="219" y="545"/>
                    <a:pt x="219" y="545"/>
                    <a:pt x="219" y="545"/>
                  </a:cubicBezTo>
                  <a:cubicBezTo>
                    <a:pt x="220" y="554"/>
                    <a:pt x="228" y="561"/>
                    <a:pt x="238" y="561"/>
                  </a:cubicBezTo>
                  <a:cubicBezTo>
                    <a:pt x="238" y="568"/>
                    <a:pt x="238" y="568"/>
                    <a:pt x="238" y="568"/>
                  </a:cubicBezTo>
                  <a:cubicBezTo>
                    <a:pt x="238" y="561"/>
                    <a:pt x="238" y="561"/>
                    <a:pt x="238" y="561"/>
                  </a:cubicBezTo>
                  <a:cubicBezTo>
                    <a:pt x="248" y="561"/>
                    <a:pt x="257" y="554"/>
                    <a:pt x="257" y="546"/>
                  </a:cubicBezTo>
                  <a:cubicBezTo>
                    <a:pt x="257" y="546"/>
                    <a:pt x="257" y="546"/>
                    <a:pt x="257" y="546"/>
                  </a:cubicBezTo>
                  <a:cubicBezTo>
                    <a:pt x="257" y="542"/>
                    <a:pt x="257" y="537"/>
                    <a:pt x="257" y="528"/>
                  </a:cubicBezTo>
                  <a:cubicBezTo>
                    <a:pt x="256" y="517"/>
                    <a:pt x="256" y="500"/>
                    <a:pt x="256" y="481"/>
                  </a:cubicBezTo>
                  <a:cubicBezTo>
                    <a:pt x="255" y="441"/>
                    <a:pt x="253" y="389"/>
                    <a:pt x="252" y="337"/>
                  </a:cubicBezTo>
                  <a:cubicBezTo>
                    <a:pt x="249" y="232"/>
                    <a:pt x="247" y="127"/>
                    <a:pt x="247" y="127"/>
                  </a:cubicBezTo>
                  <a:cubicBezTo>
                    <a:pt x="247" y="124"/>
                    <a:pt x="249" y="121"/>
                    <a:pt x="252" y="120"/>
                  </a:cubicBezTo>
                  <a:cubicBezTo>
                    <a:pt x="255" y="120"/>
                    <a:pt x="259" y="121"/>
                    <a:pt x="260" y="124"/>
                  </a:cubicBezTo>
                  <a:cubicBezTo>
                    <a:pt x="325" y="266"/>
                    <a:pt x="325" y="266"/>
                    <a:pt x="325" y="266"/>
                  </a:cubicBezTo>
                  <a:cubicBezTo>
                    <a:pt x="326" y="270"/>
                    <a:pt x="330" y="273"/>
                    <a:pt x="335" y="273"/>
                  </a:cubicBezTo>
                  <a:cubicBezTo>
                    <a:pt x="337" y="273"/>
                    <a:pt x="339" y="272"/>
                    <a:pt x="340" y="272"/>
                  </a:cubicBezTo>
                  <a:cubicBezTo>
                    <a:pt x="347" y="270"/>
                    <a:pt x="351" y="263"/>
                    <a:pt x="350" y="258"/>
                  </a:cubicBezTo>
                  <a:cubicBezTo>
                    <a:pt x="350" y="258"/>
                    <a:pt x="350" y="258"/>
                    <a:pt x="350" y="258"/>
                  </a:cubicBezTo>
                  <a:cubicBezTo>
                    <a:pt x="349" y="256"/>
                    <a:pt x="348" y="254"/>
                    <a:pt x="347" y="251"/>
                  </a:cubicBezTo>
                  <a:cubicBezTo>
                    <a:pt x="346" y="247"/>
                    <a:pt x="344" y="240"/>
                    <a:pt x="341" y="232"/>
                  </a:cubicBezTo>
                  <a:cubicBezTo>
                    <a:pt x="325" y="183"/>
                    <a:pt x="288" y="69"/>
                    <a:pt x="279" y="50"/>
                  </a:cubicBezTo>
                  <a:cubicBezTo>
                    <a:pt x="270" y="32"/>
                    <a:pt x="252" y="14"/>
                    <a:pt x="183" y="14"/>
                  </a:cubicBezTo>
                  <a:cubicBezTo>
                    <a:pt x="115" y="14"/>
                    <a:pt x="96" y="32"/>
                    <a:pt x="88" y="50"/>
                  </a:cubicBezTo>
                  <a:cubicBezTo>
                    <a:pt x="79" y="69"/>
                    <a:pt x="42" y="183"/>
                    <a:pt x="26" y="232"/>
                  </a:cubicBezTo>
                  <a:cubicBezTo>
                    <a:pt x="23" y="240"/>
                    <a:pt x="21" y="247"/>
                    <a:pt x="19" y="251"/>
                  </a:cubicBezTo>
                  <a:cubicBezTo>
                    <a:pt x="19" y="254"/>
                    <a:pt x="18" y="256"/>
                    <a:pt x="17" y="258"/>
                  </a:cubicBezTo>
                  <a:cubicBezTo>
                    <a:pt x="17" y="258"/>
                    <a:pt x="17" y="258"/>
                    <a:pt x="17" y="258"/>
                  </a:cubicBezTo>
                  <a:cubicBezTo>
                    <a:pt x="16" y="263"/>
                    <a:pt x="20" y="270"/>
                    <a:pt x="26" y="272"/>
                  </a:cubicBezTo>
                  <a:cubicBezTo>
                    <a:pt x="28" y="272"/>
                    <a:pt x="30" y="273"/>
                    <a:pt x="31" y="273"/>
                  </a:cubicBezTo>
                  <a:cubicBezTo>
                    <a:pt x="36" y="273"/>
                    <a:pt x="41" y="270"/>
                    <a:pt x="42" y="266"/>
                  </a:cubicBezTo>
                  <a:cubicBezTo>
                    <a:pt x="107" y="124"/>
                    <a:pt x="107" y="124"/>
                    <a:pt x="107" y="124"/>
                  </a:cubicBezTo>
                  <a:cubicBezTo>
                    <a:pt x="108" y="121"/>
                    <a:pt x="111" y="120"/>
                    <a:pt x="115" y="120"/>
                  </a:cubicBezTo>
                  <a:cubicBezTo>
                    <a:pt x="118" y="121"/>
                    <a:pt x="120" y="124"/>
                    <a:pt x="120" y="127"/>
                  </a:cubicBezTo>
                  <a:cubicBezTo>
                    <a:pt x="120" y="127"/>
                    <a:pt x="117" y="232"/>
                    <a:pt x="115" y="337"/>
                  </a:cubicBezTo>
                  <a:cubicBezTo>
                    <a:pt x="114" y="389"/>
                    <a:pt x="112" y="442"/>
                    <a:pt x="111" y="481"/>
                  </a:cubicBezTo>
                  <a:cubicBezTo>
                    <a:pt x="111" y="500"/>
                    <a:pt x="110" y="517"/>
                    <a:pt x="110" y="528"/>
                  </a:cubicBezTo>
                  <a:cubicBezTo>
                    <a:pt x="110" y="534"/>
                    <a:pt x="110" y="539"/>
                    <a:pt x="110" y="542"/>
                  </a:cubicBezTo>
                  <a:cubicBezTo>
                    <a:pt x="109" y="543"/>
                    <a:pt x="109" y="544"/>
                    <a:pt x="109" y="546"/>
                  </a:cubicBezTo>
                  <a:cubicBezTo>
                    <a:pt x="110" y="554"/>
                    <a:pt x="118" y="561"/>
                    <a:pt x="128" y="561"/>
                  </a:cubicBezTo>
                  <a:cubicBezTo>
                    <a:pt x="138" y="561"/>
                    <a:pt x="147" y="554"/>
                    <a:pt x="147" y="546"/>
                  </a:cubicBezTo>
                  <a:cubicBezTo>
                    <a:pt x="176" y="299"/>
                    <a:pt x="176" y="299"/>
                    <a:pt x="176" y="299"/>
                  </a:cubicBezTo>
                  <a:cubicBezTo>
                    <a:pt x="177" y="296"/>
                    <a:pt x="180" y="293"/>
                    <a:pt x="183" y="2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727" tIns="60863" rIns="121727" bIns="60863" numCol="1" anchor="t" anchorCtr="0" compatLnSpc="1">
              <a:prstTxWarp prst="textNoShape">
                <a:avLst/>
              </a:prstTxWarp>
            </a:bodyPr>
            <a:lstStyle/>
            <a:p>
              <a:pPr defTabSz="1217154">
                <a:defRPr/>
              </a:pPr>
              <a:endParaRPr lang="en-US" sz="3196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F7C118FB-2BE3-4352-89D9-1D3A29CA37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83919" y="4368281"/>
            <a:ext cx="876182" cy="1752364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F277ECD6-787D-402D-98BC-D0C932738F76}"/>
              </a:ext>
            </a:extLst>
          </p:cNvPr>
          <p:cNvSpPr/>
          <p:nvPr/>
        </p:nvSpPr>
        <p:spPr>
          <a:xfrm>
            <a:off x="383053" y="2487778"/>
            <a:ext cx="159370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932584">
              <a:defRPr/>
            </a:pPr>
            <a:r>
              <a:rPr lang="en-US" altLang="ru-RU" sz="3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1862-</a:t>
            </a:r>
            <a:r>
              <a:rPr lang="uz-Cyrl-UZ" altLang="ru-RU" sz="3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yil</a:t>
            </a:r>
            <a:endParaRPr lang="ru-RU" sz="3000" b="1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896807DF-326C-4AD9-9D76-9AF68DFABEDF}"/>
              </a:ext>
            </a:extLst>
          </p:cNvPr>
          <p:cNvSpPr/>
          <p:nvPr/>
        </p:nvSpPr>
        <p:spPr>
          <a:xfrm>
            <a:off x="2712724" y="2284582"/>
            <a:ext cx="22726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932584">
              <a:defRPr/>
            </a:pPr>
            <a:r>
              <a:rPr lang="en-US" altLang="ru-RU" sz="2536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Qoʻqon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madrasasi</a:t>
            </a:r>
            <a:endParaRPr lang="ru-RU" sz="3000" b="1" dirty="0">
              <a:latin typeface="Calibri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E8606BD-8D61-44A1-B63E-BC7F8B2BBDE0}"/>
              </a:ext>
            </a:extLst>
          </p:cNvPr>
          <p:cNvSpPr/>
          <p:nvPr/>
        </p:nvSpPr>
        <p:spPr>
          <a:xfrm>
            <a:off x="5115752" y="2092833"/>
            <a:ext cx="19202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932584"/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Usuli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qadim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ru-RU" sz="3000" b="1" dirty="0">
              <a:solidFill>
                <a:srgbClr val="C0504D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A87D41E-839D-4086-B0BE-89979FB6139F}"/>
              </a:ext>
            </a:extLst>
          </p:cNvPr>
          <p:cNvSpPr/>
          <p:nvPr/>
        </p:nvSpPr>
        <p:spPr>
          <a:xfrm>
            <a:off x="7354654" y="1935246"/>
            <a:ext cx="2507418" cy="10030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932584"/>
            <a:r>
              <a:rPr lang="en-US" sz="2959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Yevropa</a:t>
            </a:r>
            <a:r>
              <a:rPr lang="en-US" sz="2959" b="1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1932584"/>
            <a:r>
              <a:rPr lang="en-US" sz="2959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mamlakatlari</a:t>
            </a:r>
            <a:endParaRPr lang="ru-RU" sz="3804" b="1" dirty="0">
              <a:latin typeface="Calibri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0ACE3B3-B530-43F5-BD97-D6481D365459}"/>
              </a:ext>
            </a:extLst>
          </p:cNvPr>
          <p:cNvSpPr/>
          <p:nvPr/>
        </p:nvSpPr>
        <p:spPr>
          <a:xfrm>
            <a:off x="9862420" y="2129592"/>
            <a:ext cx="2456122" cy="10030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932584"/>
            <a:r>
              <a:rPr lang="en-US" sz="2959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959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Kutubxonai</a:t>
            </a:r>
            <a:endParaRPr lang="en-US" sz="2959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932584"/>
            <a:r>
              <a:rPr lang="en-US" sz="2959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59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Is’hoqiya</a:t>
            </a:r>
            <a:r>
              <a:rPr lang="en-US" sz="2959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ru-RU" sz="2959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86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56CE19-938C-4EE3-BF2E-066F52AB13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2630" y="1148317"/>
            <a:ext cx="4846740" cy="273612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19DB736-04C3-43BA-8EE9-E459908021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760" y="1152294"/>
            <a:ext cx="3639073" cy="273612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9D52EDB-0D25-414A-9817-8F9AD08466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2167" y="1144340"/>
            <a:ext cx="3639073" cy="262156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CDB25BE-1506-4566-8203-36530C1137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1057" y="3915722"/>
            <a:ext cx="4331109" cy="261361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FA84114-F5DC-47D4-8FA7-1A65CC1034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72167" y="3765906"/>
            <a:ext cx="3639074" cy="273612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FB3FA7B-8EF3-4973-A000-67AF88FB6A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9995" y="3915721"/>
            <a:ext cx="3841063" cy="2613612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5C4D279-532B-47DB-8621-B073DE1D8660}"/>
              </a:ext>
            </a:extLst>
          </p:cNvPr>
          <p:cNvSpPr/>
          <p:nvPr/>
        </p:nvSpPr>
        <p:spPr>
          <a:xfrm>
            <a:off x="749707" y="256366"/>
            <a:ext cx="109138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Namangandagi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Is’hoqxon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Ibrat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majmuasi</a:t>
            </a:r>
            <a:endParaRPr lang="ru-RU" sz="4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1967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944251C-96E8-4245-B462-3B6F4E5CB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680" y="1354629"/>
            <a:ext cx="2871465" cy="186553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3D1E30E-1ED0-4303-81EA-4FBB411BB2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457" y="3368555"/>
            <a:ext cx="2206943" cy="289585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6689166-232F-4CBA-AB6B-E4E0A7099C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3791" y="985369"/>
            <a:ext cx="2566638" cy="256663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A0FCB8-B977-4677-9C2E-201460015E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0734" y="3359729"/>
            <a:ext cx="2676376" cy="267637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D1D87A0-BCD9-4AC1-BAAF-44EA145030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9054"/>
            <a:ext cx="12192000" cy="1225296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A3F67A4-57DC-4598-930E-19866F59FDBB}"/>
              </a:ext>
            </a:extLst>
          </p:cNvPr>
          <p:cNvSpPr/>
          <p:nvPr/>
        </p:nvSpPr>
        <p:spPr>
          <a:xfrm>
            <a:off x="6617110" y="5198202"/>
            <a:ext cx="5574890" cy="144655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Bilagi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zo‘r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birni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yiqar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bilimi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zo‘r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mingni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9DD4F35-9E9E-4640-B791-114B5F9D3DC6}"/>
              </a:ext>
            </a:extLst>
          </p:cNvPr>
          <p:cNvSpPr/>
          <p:nvPr/>
        </p:nvSpPr>
        <p:spPr>
          <a:xfrm>
            <a:off x="3940734" y="198700"/>
            <a:ext cx="526618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4400" b="1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Ketma-ket</a:t>
            </a:r>
            <a:r>
              <a:rPr lang="en-US" sz="4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  <a:r>
              <a:rPr lang="en-US" sz="4400" b="1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usuli</a:t>
            </a:r>
            <a:r>
              <a:rPr lang="en-US" sz="4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35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7D77411-04EB-43FF-8A92-84C15A860818}"/>
              </a:ext>
            </a:extLst>
          </p:cNvPr>
          <p:cNvSpPr/>
          <p:nvPr/>
        </p:nvSpPr>
        <p:spPr>
          <a:xfrm>
            <a:off x="2027975" y="2348705"/>
            <a:ext cx="972648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spcBef>
                <a:spcPct val="20000"/>
              </a:spcBef>
            </a:pP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Is’hoqxon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To‘ra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Ibratning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400" dirty="0" err="1">
                <a:latin typeface="Arial" panose="020B0604020202020204" pitchFamily="34" charset="0"/>
                <a:ea typeface="Times New Roman" panose="02020603050405020304" pitchFamily="18" charset="0"/>
              </a:rPr>
              <a:t>maʼrifatparvar</a:t>
            </a:r>
            <a:r>
              <a:rPr lang="ru-RU" sz="44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4400" dirty="0" err="1">
                <a:latin typeface="Arial" panose="020B0604020202020204" pitchFamily="34" charset="0"/>
                <a:ea typeface="Times New Roman" panose="02020603050405020304" pitchFamily="18" charset="0"/>
              </a:rPr>
              <a:t>shoir</a:t>
            </a:r>
            <a:r>
              <a:rPr lang="ru-RU" sz="4400" dirty="0"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ru-RU" sz="4400" dirty="0" err="1">
                <a:latin typeface="Arial" panose="020B0604020202020204" pitchFamily="34" charset="0"/>
                <a:ea typeface="Times New Roman" panose="02020603050405020304" pitchFamily="18" charset="0"/>
              </a:rPr>
              <a:t>zabardast</a:t>
            </a:r>
            <a:r>
              <a:rPr lang="ru-RU" sz="44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4400" dirty="0" err="1">
                <a:latin typeface="Arial" panose="020B0604020202020204" pitchFamily="34" charset="0"/>
                <a:ea typeface="Times New Roman" panose="02020603050405020304" pitchFamily="18" charset="0"/>
              </a:rPr>
              <a:t>tilshunos</a:t>
            </a:r>
            <a:r>
              <a:rPr lang="ru-RU" sz="4400" dirty="0"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ru-RU" sz="4400" dirty="0" err="1">
                <a:latin typeface="Arial" panose="020B0604020202020204" pitchFamily="34" charset="0"/>
                <a:ea typeface="Times New Roman" panose="02020603050405020304" pitchFamily="18" charset="0"/>
              </a:rPr>
              <a:t>tarixshunos</a:t>
            </a:r>
            <a:r>
              <a:rPr lang="ru-RU" sz="44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4400" dirty="0" err="1">
                <a:latin typeface="Arial" panose="020B0604020202020204" pitchFamily="34" charset="0"/>
                <a:ea typeface="Times New Roman" panose="02020603050405020304" pitchFamily="18" charset="0"/>
              </a:rPr>
              <a:t>olim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</a:rPr>
              <a:t>sifatidagi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</a:rPr>
              <a:t>ilmiy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</a:rPr>
              <a:t>merosi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</a:rPr>
              <a:t>ro‘yxatini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Times New Roman" panose="02020603050405020304" pitchFamily="18" charset="0"/>
              </a:rPr>
              <a:t>tuzing</a:t>
            </a:r>
            <a:r>
              <a:rPr lang="en-US" sz="4400" dirty="0"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F9E4B69-394D-4311-85F7-7DFB910943BB}"/>
              </a:ext>
            </a:extLst>
          </p:cNvPr>
          <p:cNvSpPr/>
          <p:nvPr/>
        </p:nvSpPr>
        <p:spPr>
          <a:xfrm>
            <a:off x="2346872" y="126745"/>
            <a:ext cx="7869462" cy="8206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270034" algn="just">
              <a:lnSpc>
                <a:spcPct val="150000"/>
              </a:lnSpc>
              <a:spcAft>
                <a:spcPts val="800"/>
              </a:spcAft>
            </a:pP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Mustaqil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bajarish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uchun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topshiriq</a:t>
            </a:r>
            <a:endParaRPr lang="ru-RU" sz="2800" b="1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C:\Users\Администратор\Desktop\orig.gif">
            <a:extLst>
              <a:ext uri="{FF2B5EF4-FFF2-40B4-BE49-F238E27FC236}">
                <a16:creationId xmlns:a16="http://schemas.microsoft.com/office/drawing/2014/main" id="{61389FB5-6E89-4574-97E1-FB8A466245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7852" y="1124589"/>
            <a:ext cx="3802052" cy="293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0336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73058" y="2420888"/>
            <a:ext cx="5953266" cy="1660077"/>
          </a:xfrm>
          <a:prstGeom prst="rect">
            <a:avLst/>
          </a:prstGeom>
        </p:spPr>
        <p:txBody>
          <a:bodyPr lIns="95973" tIns="47986" rIns="95973" bIns="47986">
            <a:spAutoFit/>
          </a:bodyPr>
          <a:lstStyle/>
          <a:p>
            <a:pPr algn="ctr" defTabSz="959714"/>
            <a:r>
              <a:rPr lang="en-US" sz="5079" b="1" dirty="0" err="1">
                <a:solidFill>
                  <a:srgbClr val="CCDDE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E’tiboringiz</a:t>
            </a:r>
            <a:r>
              <a:rPr lang="en-US" sz="5079" b="1" dirty="0">
                <a:solidFill>
                  <a:srgbClr val="CCDDE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79" b="1" dirty="0" err="1">
                <a:solidFill>
                  <a:srgbClr val="CCDDE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5079" b="1" dirty="0">
                <a:solidFill>
                  <a:srgbClr val="CCDDE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79" b="1" dirty="0" err="1">
                <a:solidFill>
                  <a:srgbClr val="CCDDE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rahmat</a:t>
            </a:r>
            <a:r>
              <a:rPr lang="en-US" sz="5079" b="1" dirty="0">
                <a:solidFill>
                  <a:srgbClr val="CCDDE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6935" b="1" noProof="1">
              <a:solidFill>
                <a:srgbClr val="CCDDEA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1459201" y="1124745"/>
            <a:ext cx="3002576" cy="4886528"/>
            <a:chOff x="592131" y="323176"/>
            <a:chExt cx="4386186" cy="5688096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09"/>
            <a:stretch/>
          </p:blipFill>
          <p:spPr bwMode="auto">
            <a:xfrm>
              <a:off x="592131" y="323176"/>
              <a:ext cx="4386186" cy="5688096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свеча благодарения скачать бесплатно - День рождения Свеча торт ...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316923" y="1039030"/>
              <a:ext cx="666866" cy="8297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Овал 11"/>
            <p:cNvSpPr/>
            <p:nvPr/>
          </p:nvSpPr>
          <p:spPr>
            <a:xfrm>
              <a:off x="1242223" y="2284565"/>
              <a:ext cx="897746" cy="102654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79857"/>
              <a:endParaRPr lang="ru-RU" sz="1856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" name="Овал 12"/>
            <p:cNvSpPr/>
            <p:nvPr/>
          </p:nvSpPr>
          <p:spPr>
            <a:xfrm>
              <a:off x="1215056" y="957596"/>
              <a:ext cx="816271" cy="91067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79857"/>
              <a:endParaRPr lang="ru-RU" sz="1856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" name="Овал 13"/>
            <p:cNvSpPr/>
            <p:nvPr/>
          </p:nvSpPr>
          <p:spPr>
            <a:xfrm>
              <a:off x="1167492" y="4950421"/>
              <a:ext cx="897746" cy="920985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79857"/>
              <a:endParaRPr lang="ru-RU" sz="1856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0F5AA775-9E43-42AB-9441-22F796287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07856" y="3762917"/>
              <a:ext cx="617019" cy="682811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8AA20C7D-96FE-40DA-A3C8-AC25187B0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5642" y="4972465"/>
              <a:ext cx="1009433" cy="927945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6286BED1-13C3-4B6E-A665-07F4B30CB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2052" y="2249105"/>
              <a:ext cx="937911" cy="102654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2495387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914" y="231769"/>
            <a:ext cx="10032006" cy="702020"/>
          </a:xfrm>
          <a:prstGeom prst="rect">
            <a:avLst/>
          </a:prstGeom>
        </p:spPr>
        <p:txBody>
          <a:bodyPr vert="horz" wrap="square" lIns="0" tIns="34894" rIns="0" bIns="0" rtlCol="0">
            <a:spAutoFit/>
          </a:bodyPr>
          <a:lstStyle/>
          <a:p>
            <a:pPr marL="26841" algn="ctr">
              <a:spcBef>
                <a:spcPts val="275"/>
              </a:spcBef>
            </a:pPr>
            <a:r>
              <a:rPr lang="en-US" spc="32" dirty="0"/>
              <a:t> “</a:t>
            </a:r>
            <a:r>
              <a:rPr lang="en-US" spc="32" dirty="0" err="1"/>
              <a:t>Xatosini</a:t>
            </a:r>
            <a:r>
              <a:rPr lang="en-US" spc="32" dirty="0"/>
              <a:t> </a:t>
            </a:r>
            <a:r>
              <a:rPr lang="en-US" spc="32" dirty="0" err="1"/>
              <a:t>tuzating</a:t>
            </a:r>
            <a:r>
              <a:rPr lang="en-US" spc="32" dirty="0"/>
              <a:t>!” </a:t>
            </a:r>
            <a:r>
              <a:rPr lang="en-US" spc="32" dirty="0" err="1"/>
              <a:t>usuli</a:t>
            </a:r>
            <a:endParaRPr spc="32" dirty="0"/>
          </a:p>
        </p:txBody>
      </p:sp>
      <p:sp>
        <p:nvSpPr>
          <p:cNvPr id="5" name="object 5"/>
          <p:cNvSpPr/>
          <p:nvPr/>
        </p:nvSpPr>
        <p:spPr>
          <a:xfrm>
            <a:off x="189233" y="1184918"/>
            <a:ext cx="5219059" cy="490616"/>
          </a:xfrm>
          <a:custGeom>
            <a:avLst/>
            <a:gdLst/>
            <a:ahLst/>
            <a:cxnLst/>
            <a:rect l="l" t="t" r="r" b="b"/>
            <a:pathLst>
              <a:path w="2563495" h="257175">
                <a:moveTo>
                  <a:pt x="2563174" y="0"/>
                </a:moveTo>
                <a:lnTo>
                  <a:pt x="179999" y="0"/>
                </a:lnTo>
                <a:lnTo>
                  <a:pt x="132290" y="6458"/>
                </a:lnTo>
                <a:lnTo>
                  <a:pt x="89331" y="24666"/>
                </a:lnTo>
                <a:lnTo>
                  <a:pt x="52873" y="52875"/>
                </a:lnTo>
                <a:lnTo>
                  <a:pt x="24665" y="89333"/>
                </a:lnTo>
                <a:lnTo>
                  <a:pt x="6458" y="132291"/>
                </a:lnTo>
                <a:lnTo>
                  <a:pt x="0" y="179999"/>
                </a:lnTo>
                <a:lnTo>
                  <a:pt x="0" y="257177"/>
                </a:lnTo>
                <a:lnTo>
                  <a:pt x="2383175" y="257177"/>
                </a:lnTo>
                <a:lnTo>
                  <a:pt x="2430884" y="250719"/>
                </a:lnTo>
                <a:lnTo>
                  <a:pt x="2473843" y="232510"/>
                </a:lnTo>
                <a:lnTo>
                  <a:pt x="2510301" y="204302"/>
                </a:lnTo>
                <a:lnTo>
                  <a:pt x="2538509" y="167843"/>
                </a:lnTo>
                <a:lnTo>
                  <a:pt x="2556716" y="124885"/>
                </a:lnTo>
                <a:lnTo>
                  <a:pt x="2563174" y="77176"/>
                </a:lnTo>
                <a:lnTo>
                  <a:pt x="2563174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pPr algn="just" defTabSz="1932584">
              <a:defRPr/>
            </a:pPr>
            <a:r>
              <a:rPr lang="en-US" sz="4333" b="1" kern="0" spc="32" dirty="0">
                <a:solidFill>
                  <a:prstClr val="white"/>
                </a:solidFill>
                <a:latin typeface="Arial"/>
                <a:cs typeface="Arial"/>
              </a:rPr>
              <a:t>    </a:t>
            </a:r>
            <a:endParaRPr lang="ru-RU" sz="2959" b="1" kern="0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708924" y="1561927"/>
            <a:ext cx="5031437" cy="490616"/>
          </a:xfrm>
          <a:prstGeom prst="rect">
            <a:avLst/>
          </a:prstGeom>
        </p:spPr>
        <p:txBody>
          <a:bodyPr vert="horz" wrap="square" lIns="0" tIns="34894" rIns="0" bIns="0" rtlCol="0">
            <a:spAutoFit/>
          </a:bodyPr>
          <a:lstStyle/>
          <a:p>
            <a:pPr marL="26841" defTabSz="1932584">
              <a:spcBef>
                <a:spcPts val="275"/>
              </a:spcBef>
              <a:defRPr/>
            </a:pPr>
            <a:r>
              <a:rPr lang="en-US" sz="2959" spc="21" dirty="0">
                <a:solidFill>
                  <a:srgbClr val="FFFFFF"/>
                </a:solidFill>
                <a:latin typeface="Arial"/>
                <a:cs typeface="Arial"/>
              </a:rPr>
              <a:t>    </a:t>
            </a:r>
            <a:endParaRPr sz="2959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9" name="Rectangle 1">
            <a:extLst>
              <a:ext uri="{FF2B5EF4-FFF2-40B4-BE49-F238E27FC236}">
                <a16:creationId xmlns:a16="http://schemas.microsoft.com/office/drawing/2014/main" id="{F434B8C0-6CAA-458C-8DBF-A64BF1ED40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2" y="3115889"/>
            <a:ext cx="390357" cy="78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93259" tIns="96629" rIns="193259" bIns="96629" numCol="1" anchor="ctr" anchorCtr="0" compatLnSpc="1">
            <a:prstTxWarp prst="textNoShape">
              <a:avLst/>
            </a:prstTxWarp>
            <a:spAutoFit/>
          </a:bodyPr>
          <a:lstStyle/>
          <a:p>
            <a:pPr defTabSz="1932584">
              <a:defRPr/>
            </a:pPr>
            <a:endParaRPr lang="ru-RU" sz="3804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539D281-7984-4BE4-BAB4-2F82A09747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2148" y="40862"/>
            <a:ext cx="1839852" cy="1028359"/>
          </a:xfrm>
          <a:prstGeom prst="rect">
            <a:avLst/>
          </a:prstGeom>
        </p:spPr>
      </p:pic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D30A88BF-C38F-48CA-AED3-028FA9025D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6295375"/>
              </p:ext>
            </p:extLst>
          </p:nvPr>
        </p:nvGraphicFramePr>
        <p:xfrm>
          <a:off x="442017" y="1809752"/>
          <a:ext cx="11166650" cy="4689208"/>
        </p:xfrm>
        <a:graphic>
          <a:graphicData uri="http://schemas.openxmlformats.org/drawingml/2006/table">
            <a:tbl>
              <a:tblPr firstRow="1" firstCol="1" bandRow="1"/>
              <a:tblGrid>
                <a:gridCol w="5588703">
                  <a:extLst>
                    <a:ext uri="{9D8B030D-6E8A-4147-A177-3AD203B41FA5}">
                      <a16:colId xmlns:a16="http://schemas.microsoft.com/office/drawing/2014/main" val="2362925185"/>
                    </a:ext>
                  </a:extLst>
                </a:gridCol>
                <a:gridCol w="5577947">
                  <a:extLst>
                    <a:ext uri="{9D8B030D-6E8A-4147-A177-3AD203B41FA5}">
                      <a16:colId xmlns:a16="http://schemas.microsoft.com/office/drawing/2014/main" val="1765646019"/>
                    </a:ext>
                  </a:extLst>
                </a:gridCol>
              </a:tblGrid>
              <a:tr h="42893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30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	</a:t>
                      </a:r>
                      <a:endParaRPr lang="ru-RU" sz="30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0516" marR="1205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пособие (учебное)</a:t>
                      </a:r>
                      <a:endParaRPr kumimoji="0" lang="en-US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0516" marR="1205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2494173"/>
                  </a:ext>
                </a:extLst>
              </a:tr>
              <a:tr h="4832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3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savod</a:t>
                      </a: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3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chiqarmoq</a:t>
                      </a: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</a:t>
                      </a:r>
                      <a:endParaRPr kumimoji="0" lang="en-US" sz="3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0516" marR="1205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образованный</a:t>
                      </a:r>
                      <a:endParaRPr lang="ru-RU" sz="30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0516" marR="1205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914564"/>
                  </a:ext>
                </a:extLst>
              </a:tr>
              <a:tr h="4832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3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samarali</a:t>
                      </a: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	</a:t>
                      </a:r>
                      <a:endParaRPr lang="ru-RU" sz="3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0516" marR="1205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обучение</a:t>
                      </a:r>
                      <a:endParaRPr kumimoji="0" lang="en-US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0516" marR="1205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066310"/>
                  </a:ext>
                </a:extLst>
              </a:tr>
              <a:tr h="4832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3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tarqatmoq</a:t>
                      </a: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</a:t>
                      </a:r>
                      <a:endParaRPr kumimoji="0" lang="en-US" sz="3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0516" marR="1205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обучаться</a:t>
                      </a:r>
                      <a:endParaRPr kumimoji="0" lang="en-US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0516" marR="1205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3085510"/>
                  </a:ext>
                </a:extLst>
              </a:tr>
              <a:tr h="4832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3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ilm-ma’rifatli</a:t>
                      </a: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</a:t>
                      </a:r>
                      <a:endParaRPr kumimoji="0" lang="en-US" sz="3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0516" marR="1205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типограф</a:t>
                      </a:r>
                      <a:endParaRPr lang="ru-RU" sz="30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0516" marR="1205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8290483"/>
                  </a:ext>
                </a:extLst>
              </a:tr>
              <a:tr h="4832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3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bosmadan</a:t>
                      </a: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3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chiqarmoq</a:t>
                      </a: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</a:t>
                      </a:r>
                      <a:endParaRPr kumimoji="0" lang="ru-RU" sz="3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0516" marR="1205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распространять</a:t>
                      </a:r>
                      <a:endParaRPr kumimoji="0" lang="en-US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0516" marR="1205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8486976"/>
                  </a:ext>
                </a:extLst>
              </a:tr>
              <a:tr h="4832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3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qo‘llanma</a:t>
                      </a: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</a:t>
                      </a:r>
                      <a:endParaRPr kumimoji="0" lang="en-US" sz="3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0516" marR="1205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издать</a:t>
                      </a:r>
                      <a:endParaRPr kumimoji="0" lang="ru-RU" sz="3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0516" marR="1205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5565038"/>
                  </a:ext>
                </a:extLst>
              </a:tr>
              <a:tr h="9096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3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tahsil</a:t>
                      </a: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</a:t>
                      </a:r>
                      <a:endParaRPr lang="en-US" sz="3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0516" marR="1205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эффективно</a:t>
                      </a:r>
                      <a:endParaRPr lang="ru-RU" sz="30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0516" marR="1205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4149564"/>
                  </a:ext>
                </a:extLst>
              </a:tr>
            </a:tbl>
          </a:graphicData>
        </a:graphic>
      </p:graphicFrame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7C5ECCF-C123-4F65-BCED-7D4E7F8EEF84}"/>
              </a:ext>
            </a:extLst>
          </p:cNvPr>
          <p:cNvSpPr/>
          <p:nvPr/>
        </p:nvSpPr>
        <p:spPr>
          <a:xfrm>
            <a:off x="518904" y="1712451"/>
            <a:ext cx="2786340" cy="6127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932584"/>
            <a:r>
              <a:rPr lang="en-US" sz="3382" b="1" kern="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matbaachi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endParaRPr lang="en-US" sz="3382" b="1" kern="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914" y="195557"/>
            <a:ext cx="10032006" cy="702020"/>
          </a:xfrm>
          <a:prstGeom prst="rect">
            <a:avLst/>
          </a:prstGeom>
        </p:spPr>
        <p:txBody>
          <a:bodyPr vert="horz" wrap="square" lIns="0" tIns="34894" rIns="0" bIns="0" rtlCol="0">
            <a:spAutoFit/>
          </a:bodyPr>
          <a:lstStyle/>
          <a:p>
            <a:pPr marL="26841" algn="ctr">
              <a:spcBef>
                <a:spcPts val="275"/>
              </a:spcBef>
            </a:pPr>
            <a:r>
              <a:rPr lang="en-US" spc="32" dirty="0"/>
              <a:t> “</a:t>
            </a:r>
            <a:r>
              <a:rPr lang="en-US" spc="32" dirty="0" err="1"/>
              <a:t>Xatosini</a:t>
            </a:r>
            <a:r>
              <a:rPr lang="en-US" spc="32" dirty="0"/>
              <a:t> </a:t>
            </a:r>
            <a:r>
              <a:rPr lang="en-US" spc="32" dirty="0" err="1"/>
              <a:t>tuzating</a:t>
            </a:r>
            <a:r>
              <a:rPr lang="en-US" spc="32" dirty="0"/>
              <a:t>!” </a:t>
            </a:r>
            <a:r>
              <a:rPr lang="en-US" spc="32" dirty="0" err="1"/>
              <a:t>usuli</a:t>
            </a:r>
            <a:endParaRPr spc="32" dirty="0"/>
          </a:p>
        </p:txBody>
      </p:sp>
      <p:sp>
        <p:nvSpPr>
          <p:cNvPr id="5" name="object 5"/>
          <p:cNvSpPr/>
          <p:nvPr/>
        </p:nvSpPr>
        <p:spPr>
          <a:xfrm>
            <a:off x="395711" y="1301711"/>
            <a:ext cx="5219059" cy="653795"/>
          </a:xfrm>
          <a:custGeom>
            <a:avLst/>
            <a:gdLst/>
            <a:ahLst/>
            <a:cxnLst/>
            <a:rect l="l" t="t" r="r" b="b"/>
            <a:pathLst>
              <a:path w="2563495" h="257175">
                <a:moveTo>
                  <a:pt x="2563174" y="0"/>
                </a:moveTo>
                <a:lnTo>
                  <a:pt x="179999" y="0"/>
                </a:lnTo>
                <a:lnTo>
                  <a:pt x="132290" y="6458"/>
                </a:lnTo>
                <a:lnTo>
                  <a:pt x="89331" y="24666"/>
                </a:lnTo>
                <a:lnTo>
                  <a:pt x="52873" y="52875"/>
                </a:lnTo>
                <a:lnTo>
                  <a:pt x="24665" y="89333"/>
                </a:lnTo>
                <a:lnTo>
                  <a:pt x="6458" y="132291"/>
                </a:lnTo>
                <a:lnTo>
                  <a:pt x="0" y="179999"/>
                </a:lnTo>
                <a:lnTo>
                  <a:pt x="0" y="257177"/>
                </a:lnTo>
                <a:lnTo>
                  <a:pt x="2383175" y="257177"/>
                </a:lnTo>
                <a:lnTo>
                  <a:pt x="2430884" y="250719"/>
                </a:lnTo>
                <a:lnTo>
                  <a:pt x="2473843" y="232510"/>
                </a:lnTo>
                <a:lnTo>
                  <a:pt x="2510301" y="204302"/>
                </a:lnTo>
                <a:lnTo>
                  <a:pt x="2538509" y="167843"/>
                </a:lnTo>
                <a:lnTo>
                  <a:pt x="2556716" y="124885"/>
                </a:lnTo>
                <a:lnTo>
                  <a:pt x="2563174" y="77176"/>
                </a:lnTo>
                <a:lnTo>
                  <a:pt x="2563174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pPr algn="just" defTabSz="1932584">
              <a:defRPr/>
            </a:pPr>
            <a:r>
              <a:rPr lang="en-US" sz="4333" b="1" kern="0" spc="32" dirty="0">
                <a:solidFill>
                  <a:prstClr val="white"/>
                </a:solidFill>
                <a:latin typeface="Arial"/>
                <a:cs typeface="Arial"/>
              </a:rPr>
              <a:t>    </a:t>
            </a:r>
            <a:r>
              <a:rPr lang="en-US" sz="4333" b="1" kern="0" spc="32" dirty="0" err="1">
                <a:solidFill>
                  <a:prstClr val="white"/>
                </a:solidFill>
                <a:latin typeface="Arial"/>
                <a:cs typeface="Arial"/>
              </a:rPr>
              <a:t>Eslab</a:t>
            </a:r>
            <a:r>
              <a:rPr lang="en-US" sz="4333" b="1" kern="0" spc="32" dirty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4333" b="1" kern="0" spc="32" dirty="0" err="1">
                <a:solidFill>
                  <a:prstClr val="white"/>
                </a:solidFill>
                <a:latin typeface="Arial"/>
                <a:cs typeface="Arial"/>
              </a:rPr>
              <a:t>qoling</a:t>
            </a:r>
            <a:r>
              <a:rPr lang="en-US" sz="4333" b="1" kern="0" spc="32" dirty="0">
                <a:solidFill>
                  <a:prstClr val="white"/>
                </a:solidFill>
                <a:latin typeface="Arial"/>
                <a:cs typeface="Arial"/>
              </a:rPr>
              <a:t>!</a:t>
            </a:r>
            <a:endParaRPr lang="ru-RU" sz="2959" b="1" kern="0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708924" y="1561927"/>
            <a:ext cx="5031437" cy="490616"/>
          </a:xfrm>
          <a:prstGeom prst="rect">
            <a:avLst/>
          </a:prstGeom>
        </p:spPr>
        <p:txBody>
          <a:bodyPr vert="horz" wrap="square" lIns="0" tIns="34894" rIns="0" bIns="0" rtlCol="0">
            <a:spAutoFit/>
          </a:bodyPr>
          <a:lstStyle/>
          <a:p>
            <a:pPr marL="26841" defTabSz="1932584">
              <a:spcBef>
                <a:spcPts val="275"/>
              </a:spcBef>
              <a:defRPr/>
            </a:pPr>
            <a:r>
              <a:rPr lang="en-US" sz="2959" spc="21" dirty="0">
                <a:solidFill>
                  <a:srgbClr val="FFFFFF"/>
                </a:solidFill>
                <a:latin typeface="Arial"/>
                <a:cs typeface="Arial"/>
              </a:rPr>
              <a:t>    </a:t>
            </a:r>
            <a:endParaRPr sz="2959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9" name="Rectangle 1">
            <a:extLst>
              <a:ext uri="{FF2B5EF4-FFF2-40B4-BE49-F238E27FC236}">
                <a16:creationId xmlns:a16="http://schemas.microsoft.com/office/drawing/2014/main" id="{F434B8C0-6CAA-458C-8DBF-A64BF1ED40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2" y="3115889"/>
            <a:ext cx="390357" cy="78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93259" tIns="96629" rIns="193259" bIns="96629" numCol="1" anchor="ctr" anchorCtr="0" compatLnSpc="1">
            <a:prstTxWarp prst="textNoShape">
              <a:avLst/>
            </a:prstTxWarp>
            <a:spAutoFit/>
          </a:bodyPr>
          <a:lstStyle/>
          <a:p>
            <a:pPr defTabSz="1932584">
              <a:defRPr/>
            </a:pPr>
            <a:endParaRPr lang="ru-RU" sz="3804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539D281-7984-4BE4-BAB4-2F82A09747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2148" y="40862"/>
            <a:ext cx="1839852" cy="1028359"/>
          </a:xfrm>
          <a:prstGeom prst="rect">
            <a:avLst/>
          </a:prstGeom>
        </p:spPr>
      </p:pic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D30A88BF-C38F-48CA-AED3-028FA9025D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7641982"/>
              </p:ext>
            </p:extLst>
          </p:nvPr>
        </p:nvGraphicFramePr>
        <p:xfrm>
          <a:off x="512675" y="2052543"/>
          <a:ext cx="11166650" cy="4785360"/>
        </p:xfrm>
        <a:graphic>
          <a:graphicData uri="http://schemas.openxmlformats.org/drawingml/2006/table">
            <a:tbl>
              <a:tblPr firstRow="1" firstCol="1" bandRow="1"/>
              <a:tblGrid>
                <a:gridCol w="5588703">
                  <a:extLst>
                    <a:ext uri="{9D8B030D-6E8A-4147-A177-3AD203B41FA5}">
                      <a16:colId xmlns:a16="http://schemas.microsoft.com/office/drawing/2014/main" val="2362925185"/>
                    </a:ext>
                  </a:extLst>
                </a:gridCol>
                <a:gridCol w="5577947">
                  <a:extLst>
                    <a:ext uri="{9D8B030D-6E8A-4147-A177-3AD203B41FA5}">
                      <a16:colId xmlns:a16="http://schemas.microsoft.com/office/drawing/2014/main" val="1765646019"/>
                    </a:ext>
                  </a:extLst>
                </a:gridCol>
              </a:tblGrid>
              <a:tr h="42641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30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	</a:t>
                      </a:r>
                      <a:endParaRPr lang="ru-RU" sz="30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0516" marR="1205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типограф</a:t>
                      </a:r>
                      <a:endParaRPr kumimoji="0" lang="en-US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0516" marR="1205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2494173"/>
                  </a:ext>
                </a:extLst>
              </a:tr>
              <a:tr h="4832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3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savod</a:t>
                      </a: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3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chiqarmoq</a:t>
                      </a: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</a:t>
                      </a:r>
                      <a:endParaRPr kumimoji="0" lang="en-US" sz="3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0516" marR="1205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обучаться</a:t>
                      </a:r>
                      <a:endParaRPr lang="ru-RU" sz="30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0516" marR="1205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914564"/>
                  </a:ext>
                </a:extLst>
              </a:tr>
              <a:tr h="4832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3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samarali</a:t>
                      </a: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	</a:t>
                      </a:r>
                      <a:endParaRPr lang="ru-RU" sz="3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0516" marR="1205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эффективно</a:t>
                      </a:r>
                      <a:endParaRPr kumimoji="0" lang="en-US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0516" marR="1205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066310"/>
                  </a:ext>
                </a:extLst>
              </a:tr>
              <a:tr h="4832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3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tarqatmoq</a:t>
                      </a: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</a:t>
                      </a:r>
                      <a:endParaRPr kumimoji="0" lang="en-US" sz="3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0516" marR="1205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распространять</a:t>
                      </a:r>
                      <a:endParaRPr kumimoji="0" lang="en-US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0516" marR="1205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3085510"/>
                  </a:ext>
                </a:extLst>
              </a:tr>
              <a:tr h="4832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3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ilm-ma’rifatli</a:t>
                      </a: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</a:t>
                      </a:r>
                      <a:endParaRPr kumimoji="0" lang="en-US" sz="3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0516" marR="1205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образованный</a:t>
                      </a:r>
                      <a:endParaRPr lang="ru-RU" sz="30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0516" marR="1205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8290483"/>
                  </a:ext>
                </a:extLst>
              </a:tr>
              <a:tr h="4832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3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bosmadan</a:t>
                      </a: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3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chiqarmoq</a:t>
                      </a: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</a:t>
                      </a:r>
                      <a:endParaRPr kumimoji="0" lang="ru-RU" sz="3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0516" marR="1205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издать</a:t>
                      </a:r>
                      <a:endParaRPr kumimoji="0" lang="en-US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0516" marR="1205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8486976"/>
                  </a:ext>
                </a:extLst>
              </a:tr>
              <a:tr h="4832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3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qo‘llanma</a:t>
                      </a: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</a:t>
                      </a:r>
                      <a:endParaRPr kumimoji="0" lang="en-US" sz="3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0516" marR="1205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пособие (учебное)</a:t>
                      </a:r>
                      <a:endParaRPr kumimoji="0" lang="ru-RU" sz="3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0516" marR="1205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5565038"/>
                  </a:ext>
                </a:extLst>
              </a:tr>
              <a:tr h="9096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3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tahsil</a:t>
                      </a: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</a:t>
                      </a:r>
                      <a:endParaRPr kumimoji="0" lang="ru-RU" sz="3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n-US" sz="3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0516" marR="1205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обучение</a:t>
                      </a:r>
                      <a:endParaRPr lang="ru-RU" sz="30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20516" marR="1205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4149564"/>
                  </a:ext>
                </a:extLst>
              </a:tr>
            </a:tbl>
          </a:graphicData>
        </a:graphic>
      </p:graphicFrame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7C5ECCF-C123-4F65-BCED-7D4E7F8EEF84}"/>
              </a:ext>
            </a:extLst>
          </p:cNvPr>
          <p:cNvSpPr/>
          <p:nvPr/>
        </p:nvSpPr>
        <p:spPr>
          <a:xfrm>
            <a:off x="583333" y="1951387"/>
            <a:ext cx="27013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932584"/>
            <a:r>
              <a:rPr lang="en-US" sz="3382" b="1" kern="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matbaachi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endParaRPr lang="en-US" sz="3382" b="1" kern="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844732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191729" y="195556"/>
            <a:ext cx="12383729" cy="1020120"/>
          </a:xfrm>
          <a:prstGeom prst="rect">
            <a:avLst/>
          </a:prstGeom>
        </p:spPr>
        <p:txBody>
          <a:bodyPr vert="horz" wrap="square" lIns="0" tIns="34894" rIns="0" bIns="0" rtlCol="0">
            <a:spAutoFit/>
          </a:bodyPr>
          <a:lstStyle/>
          <a:p>
            <a:pPr marL="26841" marR="53683" indent="483146" algn="l"/>
            <a:br>
              <a:rPr lang="ru-RU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sz="3200" spc="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131F907-5581-4034-A302-07C9F819C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7183" y="5033671"/>
            <a:ext cx="1308153" cy="1481289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1BB44C67-EF9B-474A-80C0-B076A5683CE6}"/>
              </a:ext>
            </a:extLst>
          </p:cNvPr>
          <p:cNvSpPr/>
          <p:nvPr/>
        </p:nvSpPr>
        <p:spPr>
          <a:xfrm>
            <a:off x="459286" y="2713702"/>
            <a:ext cx="10522567" cy="274320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61950" algn="just" defTabSz="1932584"/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O‘zbek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ma’rifatparvarlari</a:t>
            </a:r>
            <a:r>
              <a:rPr lang="ru-RU" sz="2800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fidoyi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insonlar</a:t>
            </a:r>
            <a:r>
              <a:rPr lang="ru-RU" sz="2800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o‘zbek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ziyolilari</a:t>
            </a:r>
            <a:r>
              <a:rPr lang="ru-RU" sz="2800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mangu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barhayot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siymolar</a:t>
            </a:r>
            <a:r>
              <a:rPr lang="ru-RU" sz="2800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Mahmudxo‘ja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Behbudiy</a:t>
            </a:r>
            <a:r>
              <a:rPr lang="ru-RU" sz="2800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Abdulla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Avloniy</a:t>
            </a:r>
            <a:r>
              <a:rPr lang="ru-RU" sz="2800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Abdulla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Qodiriy</a:t>
            </a:r>
            <a:r>
              <a:rPr lang="ru-RU" sz="2800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Is’hoqxon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To‘ra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Ibrat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Abdulhamid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Cho‘lpon</a:t>
            </a:r>
            <a:r>
              <a:rPr lang="ru-RU" sz="2800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bilim</a:t>
            </a:r>
            <a:r>
              <a:rPr lang="ru-RU" sz="2800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ma’rifat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ru-RU" sz="2800" b="1" i="1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322EAC5-4539-4AB9-8C87-E2FD970BE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209" y="1109087"/>
            <a:ext cx="5626832" cy="1263108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8DE7754-943E-4C4B-80C1-D76A3B33F5B3}"/>
              </a:ext>
            </a:extLst>
          </p:cNvPr>
          <p:cNvSpPr/>
          <p:nvPr/>
        </p:nvSpPr>
        <p:spPr>
          <a:xfrm>
            <a:off x="264897" y="1499357"/>
            <a:ext cx="5787883" cy="482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932584"/>
            <a:r>
              <a:rPr lang="en-US" sz="2536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Foydalanish</a:t>
            </a:r>
            <a:r>
              <a:rPr lang="en-US" sz="253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36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53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36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so‘z</a:t>
            </a:r>
            <a:r>
              <a:rPr lang="en-US" sz="253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36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birikmalari</a:t>
            </a:r>
            <a:endParaRPr lang="ru-RU" sz="2536" dirty="0"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67C93F7-5E3A-45AB-B09B-AB33398159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40543"/>
            <a:ext cx="12192000" cy="1263108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2A0B7C7-AA48-4A71-A1FD-11A18F39BCEE}"/>
              </a:ext>
            </a:extLst>
          </p:cNvPr>
          <p:cNvSpPr/>
          <p:nvPr/>
        </p:nvSpPr>
        <p:spPr>
          <a:xfrm>
            <a:off x="372884" y="-1429"/>
            <a:ext cx="11359792" cy="107721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3200" b="1" kern="0" dirty="0" err="1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Tayanch</a:t>
            </a:r>
            <a:r>
              <a:rPr lang="en-US" sz="3200" b="1" kern="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so‘z</a:t>
            </a:r>
            <a:r>
              <a:rPr lang="en-US" sz="3200" b="1" kern="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</a:t>
            </a:r>
            <a:r>
              <a:rPr lang="en-US" sz="3200" b="1" kern="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birikmalar</a:t>
            </a:r>
            <a:r>
              <a:rPr lang="en-US" sz="3200" b="1" kern="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ishtirokida</a:t>
            </a:r>
            <a:r>
              <a:rPr lang="en-US" sz="3200" b="1" kern="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bog‘lanishli</a:t>
            </a:r>
            <a:r>
              <a:rPr lang="en-US" sz="3200" b="1" kern="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br>
              <a:rPr lang="en-US" sz="3200" b="1" kern="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3200" b="1" kern="0" dirty="0" err="1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gaplar</a:t>
            </a:r>
            <a:r>
              <a:rPr lang="en-US" sz="3200" b="1" kern="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tuzing</a:t>
            </a:r>
            <a:r>
              <a:rPr lang="en-US" sz="3200" b="1" kern="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431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7FB44911-50E6-4AD8-B23A-01D6D74CA14C}"/>
              </a:ext>
            </a:extLst>
          </p:cNvPr>
          <p:cNvSpPr/>
          <p:nvPr/>
        </p:nvSpPr>
        <p:spPr>
          <a:xfrm>
            <a:off x="2757948" y="1367764"/>
            <a:ext cx="6931742" cy="1964631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361950" defTabSz="914400">
              <a:spcBef>
                <a:spcPct val="20000"/>
              </a:spcBef>
            </a:pPr>
            <a:r>
              <a:rPr lang="en-US" sz="28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Demak</a:t>
            </a:r>
            <a:r>
              <a:rPr lang="en-US" sz="28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birinchi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darsimizda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siz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ma’rifat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fidoyilaridan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Avloniy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Fitrat,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Choʻlpon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haqida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ma’lumotlarga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boʻldingiz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AF8205BB-97A2-4DCE-B55F-9E3A208FAD8E}"/>
              </a:ext>
            </a:extLst>
          </p:cNvPr>
          <p:cNvSpPr/>
          <p:nvPr/>
        </p:nvSpPr>
        <p:spPr>
          <a:xfrm>
            <a:off x="4940152" y="3745474"/>
            <a:ext cx="6416106" cy="1744762"/>
          </a:xfrm>
          <a:prstGeom prst="round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spcBef>
                <a:spcPct val="20000"/>
              </a:spcBef>
            </a:pP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Bugungi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darsimizda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shubhasiz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Is’hoqxon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Toʻra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Ibrat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haqida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ma’lumotlarni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olasiz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FA639F8-0E03-4046-8B6D-4F0EA781C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5490236"/>
            <a:ext cx="1393270" cy="12231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92A7AE0-B4B3-4FEA-9338-AAAA0B5BE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265" y="3782705"/>
            <a:ext cx="2731174" cy="273117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937673-7231-4C73-901E-6D9313CF2F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8696" y="3291617"/>
            <a:ext cx="1481456" cy="130465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51CE11-814C-4F5C-9DD6-B7FE5365D3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3860"/>
            <a:ext cx="12192000" cy="1225296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62533D7-6575-4720-B207-B8F1C79442EB}"/>
              </a:ext>
            </a:extLst>
          </p:cNvPr>
          <p:cNvSpPr/>
          <p:nvPr/>
        </p:nvSpPr>
        <p:spPr>
          <a:xfrm>
            <a:off x="137651" y="189746"/>
            <a:ext cx="1191669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Namuna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419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E24AC9D-0F5A-4645-8AAF-50A742D2D6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06"/>
            <a:ext cx="12192000" cy="150925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689966D-9452-4A65-9683-BD6503CBC1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93" y="2274049"/>
            <a:ext cx="3262167" cy="272479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97CCED9-6BD0-41D7-82A6-D8F36F227F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2223" y="2037402"/>
            <a:ext cx="3094475" cy="191197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6B6E703-B276-4817-90E9-D618E58278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1012" y="1752065"/>
            <a:ext cx="579170" cy="57917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CF7B337-5B89-4431-BF84-A4ADD2DE2E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5243" y="1518202"/>
            <a:ext cx="579170" cy="57917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C6747B0-94A0-482D-9356-3A853F623009}"/>
              </a:ext>
            </a:extLst>
          </p:cNvPr>
          <p:cNvSpPr/>
          <p:nvPr/>
        </p:nvSpPr>
        <p:spPr>
          <a:xfrm>
            <a:off x="7351537" y="2039426"/>
            <a:ext cx="337578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800" dirty="0" err="1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Ilmiy</a:t>
            </a:r>
            <a:r>
              <a:rPr lang="en-US" sz="2800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tarixiy</a:t>
            </a:r>
            <a:r>
              <a:rPr lang="en-US" sz="2800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badiiy</a:t>
            </a:r>
            <a:r>
              <a:rPr lang="en-US" sz="2800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asarlar</a:t>
            </a:r>
            <a:r>
              <a:rPr lang="en-US" sz="2800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birga</a:t>
            </a:r>
            <a:r>
              <a:rPr lang="en-US" sz="2800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zamonaviy</a:t>
            </a:r>
            <a:r>
              <a:rPr lang="en-US" sz="2800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mavzulardagi</a:t>
            </a:r>
            <a:r>
              <a:rPr lang="en-US" sz="2800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ilm-maʼrifat</a:t>
            </a:r>
            <a:r>
              <a:rPr lang="en-US" sz="2800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maʼnaviyat</a:t>
            </a:r>
            <a:r>
              <a:rPr lang="en-US" sz="2800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rivojiga</a:t>
            </a:r>
            <a:r>
              <a:rPr lang="en-US" sz="2800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xizmat</a:t>
            </a:r>
            <a:r>
              <a:rPr lang="en-US" sz="2800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qilishga</a:t>
            </a:r>
            <a:r>
              <a:rPr lang="en-US" sz="2800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yoʻnaltirilgan</a:t>
            </a:r>
            <a:r>
              <a:rPr lang="en-US" sz="2800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koʻplab</a:t>
            </a:r>
            <a:r>
              <a:rPr lang="en-US" sz="2800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kitoblarni</a:t>
            </a:r>
            <a:r>
              <a:rPr lang="en-US" sz="2800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chop </a:t>
            </a:r>
            <a:r>
              <a:rPr lang="en-US" sz="2800" dirty="0" err="1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etadi</a:t>
            </a:r>
            <a:r>
              <a:rPr lang="en-US" sz="2800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19F94A4-BD67-462E-B0EF-463908D6ADB0}"/>
              </a:ext>
            </a:extLst>
          </p:cNvPr>
          <p:cNvSpPr/>
          <p:nvPr/>
        </p:nvSpPr>
        <p:spPr>
          <a:xfrm>
            <a:off x="348487" y="2762798"/>
            <a:ext cx="304799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1908-yilda 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asos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solgan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Kutub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xonai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Is’hoqiya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fondi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ancha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boy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unda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kitob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berish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olish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ma’lum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tartib-qoidaga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moslash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4799626-4B59-4732-A537-25C0BD23F4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1083" y="1710341"/>
            <a:ext cx="3309979" cy="228641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E700FDE-A5DD-4B32-933C-7AF540F1DE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6905" y="1256479"/>
            <a:ext cx="523447" cy="523447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FAB1601-2B19-45B9-9A45-0E940AD33D45}"/>
              </a:ext>
            </a:extLst>
          </p:cNvPr>
          <p:cNvSpPr/>
          <p:nvPr/>
        </p:nvSpPr>
        <p:spPr>
          <a:xfrm>
            <a:off x="3922677" y="2367639"/>
            <a:ext cx="311184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spcBef>
                <a:spcPct val="20000"/>
              </a:spcBef>
            </a:pPr>
            <a:r>
              <a:rPr lang="en-US" sz="2800" dirty="0" err="1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Matbaachi</a:t>
            </a:r>
            <a:r>
              <a:rPr lang="en-US" sz="2800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sifatida</a:t>
            </a:r>
            <a:r>
              <a:rPr lang="en-US" sz="2800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1908 </a:t>
            </a:r>
            <a:r>
              <a:rPr lang="en-US" sz="2800" dirty="0" err="1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yildayoq</a:t>
            </a:r>
            <a:r>
              <a:rPr lang="en-US" sz="2800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Namanganda</a:t>
            </a:r>
            <a:r>
              <a:rPr lang="en-US" sz="2800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“</a:t>
            </a:r>
            <a:r>
              <a:rPr lang="en-US" sz="2800" dirty="0" err="1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Matbaai</a:t>
            </a:r>
            <a:r>
              <a:rPr lang="en-US" sz="2800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Isʼhoqiya”ni</a:t>
            </a:r>
            <a:r>
              <a:rPr lang="en-US" sz="2800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tashkil</a:t>
            </a:r>
            <a:r>
              <a:rPr lang="en-US" sz="2800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etib</a:t>
            </a:r>
            <a:r>
              <a:rPr lang="en-US" sz="2800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kitoblar</a:t>
            </a:r>
            <a:r>
              <a:rPr lang="en-US" sz="2800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nashriga</a:t>
            </a:r>
            <a:r>
              <a:rPr lang="en-US" sz="2800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kirishadi</a:t>
            </a:r>
            <a:r>
              <a:rPr lang="en-US" sz="2800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.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AC27C29-4737-412C-A5C6-D4034FE262DD}"/>
              </a:ext>
            </a:extLst>
          </p:cNvPr>
          <p:cNvSpPr/>
          <p:nvPr/>
        </p:nvSpPr>
        <p:spPr>
          <a:xfrm>
            <a:off x="273252" y="-24917"/>
            <a:ext cx="11645496" cy="14478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182" lvl="0" algn="ctr">
              <a:lnSpc>
                <a:spcPct val="115000"/>
              </a:lnSpc>
            </a:pPr>
            <a:r>
              <a:rPr lang="en-US" sz="4000" b="1" dirty="0">
                <a:solidFill>
                  <a:schemeClr val="bg1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“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Matbaai</a:t>
            </a:r>
            <a:r>
              <a:rPr lang="en-US" sz="4000" b="1" dirty="0">
                <a:solidFill>
                  <a:schemeClr val="bg1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Is’hoqiya</a:t>
            </a:r>
            <a:r>
              <a:rPr lang="en-US" sz="4000" b="1" dirty="0">
                <a:solidFill>
                  <a:schemeClr val="bg1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”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faoliyati</a:t>
            </a:r>
            <a:r>
              <a:rPr lang="en-US" sz="4000" b="1" dirty="0">
                <a:solidFill>
                  <a:schemeClr val="bg1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haqida</a:t>
            </a:r>
            <a:r>
              <a:rPr lang="en-US" sz="4000" b="1" dirty="0">
                <a:solidFill>
                  <a:schemeClr val="bg1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nimalarni</a:t>
            </a:r>
            <a:r>
              <a:rPr lang="en-US" sz="4000" b="1" dirty="0">
                <a:solidFill>
                  <a:schemeClr val="bg1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</a:p>
          <a:p>
            <a:pPr marL="228182" lvl="0" algn="ctr">
              <a:lnSpc>
                <a:spcPct val="115000"/>
              </a:lnSpc>
            </a:pPr>
            <a:r>
              <a:rPr lang="en-US" sz="4000" b="1" dirty="0" err="1">
                <a:solidFill>
                  <a:schemeClr val="bg1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bilasiz</a:t>
            </a:r>
            <a:r>
              <a:rPr lang="en-US" sz="4000" b="1" dirty="0">
                <a:solidFill>
                  <a:schemeClr val="bg1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?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67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472AA40D-238F-4071-9A03-4867E30BF7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26961435"/>
              </p:ext>
            </p:extLst>
          </p:nvPr>
        </p:nvGraphicFramePr>
        <p:xfrm>
          <a:off x="2" y="1028733"/>
          <a:ext cx="12021015" cy="55668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Стрелка: вправо 2">
            <a:extLst>
              <a:ext uri="{FF2B5EF4-FFF2-40B4-BE49-F238E27FC236}">
                <a16:creationId xmlns:a16="http://schemas.microsoft.com/office/drawing/2014/main" id="{D2F383FE-29BA-4F0B-81F4-5AB48AE17630}"/>
              </a:ext>
            </a:extLst>
          </p:cNvPr>
          <p:cNvSpPr/>
          <p:nvPr/>
        </p:nvSpPr>
        <p:spPr>
          <a:xfrm>
            <a:off x="3108553" y="3621020"/>
            <a:ext cx="576064" cy="4800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932976"/>
            <a:endParaRPr lang="ru-RU" sz="38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Стрелка: вправо 3">
            <a:extLst>
              <a:ext uri="{FF2B5EF4-FFF2-40B4-BE49-F238E27FC236}">
                <a16:creationId xmlns:a16="http://schemas.microsoft.com/office/drawing/2014/main" id="{AE8142FF-BF17-499C-8516-9EDDBAA7B224}"/>
              </a:ext>
            </a:extLst>
          </p:cNvPr>
          <p:cNvSpPr/>
          <p:nvPr/>
        </p:nvSpPr>
        <p:spPr>
          <a:xfrm>
            <a:off x="3108553" y="2079540"/>
            <a:ext cx="576064" cy="4800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932976"/>
            <a:endParaRPr lang="ru-RU" sz="38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Стрелка: вправо 4">
            <a:extLst>
              <a:ext uri="{FF2B5EF4-FFF2-40B4-BE49-F238E27FC236}">
                <a16:creationId xmlns:a16="http://schemas.microsoft.com/office/drawing/2014/main" id="{75E1F30A-D93F-480F-A3DF-6AB07A9144DD}"/>
              </a:ext>
            </a:extLst>
          </p:cNvPr>
          <p:cNvSpPr/>
          <p:nvPr/>
        </p:nvSpPr>
        <p:spPr>
          <a:xfrm>
            <a:off x="3086321" y="5445224"/>
            <a:ext cx="576064" cy="4800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932976"/>
            <a:endParaRPr lang="ru-RU" sz="3867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78A5CF2-A993-4471-8783-5DBCBD390F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2197"/>
            <a:ext cx="12192000" cy="1225296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4E71B66-E278-4E05-A83F-371A1AB70E86}"/>
              </a:ext>
            </a:extLst>
          </p:cNvPr>
          <p:cNvSpPr/>
          <p:nvPr/>
        </p:nvSpPr>
        <p:spPr>
          <a:xfrm>
            <a:off x="603603" y="197300"/>
            <a:ext cx="114174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n-US" sz="36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600" b="1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Lug‘ati</a:t>
            </a:r>
            <a:r>
              <a:rPr lang="en-US" sz="36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sitta-alsina</a:t>
            </a:r>
            <a:r>
              <a:rPr lang="en-US" sz="36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3600" b="1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asari</a:t>
            </a:r>
            <a:r>
              <a:rPr lang="en-US" sz="36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haqida</a:t>
            </a:r>
            <a:r>
              <a:rPr lang="en-US" sz="36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ma’lumot</a:t>
            </a:r>
            <a:r>
              <a:rPr lang="en-US" sz="36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bering</a:t>
            </a:r>
            <a:r>
              <a:rPr lang="en-US" sz="36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b="1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6486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9510" y="193769"/>
            <a:ext cx="11393642" cy="705719"/>
          </a:xfrm>
          <a:prstGeom prst="rect">
            <a:avLst/>
          </a:prstGeom>
        </p:spPr>
        <p:txBody>
          <a:bodyPr wrap="square" lIns="89293" tIns="44647" rIns="89293" bIns="44647">
            <a:spAutoFit/>
          </a:bodyPr>
          <a:lstStyle/>
          <a:p>
            <a:pPr algn="ctr" defTabSz="1089778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“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Devoni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Ibrat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”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she’riy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to‘plami</a:t>
            </a:r>
            <a:endParaRPr lang="ru-RU" sz="4297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070229791"/>
              </p:ext>
            </p:extLst>
          </p:nvPr>
        </p:nvGraphicFramePr>
        <p:xfrm>
          <a:off x="3001432" y="1248738"/>
          <a:ext cx="7937687" cy="52917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9BCA494-8EFF-4225-974C-FFFF2F3AB3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822" y="4103689"/>
            <a:ext cx="3176291" cy="256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436196"/>
      </p:ext>
    </p:extLst>
  </p:cSld>
  <p:clrMapOvr>
    <a:masterClrMapping/>
  </p:clrMapOvr>
</p:sld>
</file>

<file path=ppt/theme/_rels/them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4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5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1928</TotalTime>
  <Words>1027</Words>
  <Application>Microsoft Office PowerPoint</Application>
  <PresentationFormat>Широкоэкранный</PresentationFormat>
  <Paragraphs>131</Paragraphs>
  <Slides>23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14</vt:i4>
      </vt:variant>
      <vt:variant>
        <vt:lpstr>Заголовки слайдов</vt:lpstr>
      </vt:variant>
      <vt:variant>
        <vt:i4>23</vt:i4>
      </vt:variant>
    </vt:vector>
  </HeadingPairs>
  <TitlesOfParts>
    <vt:vector size="48" baseType="lpstr">
      <vt:lpstr>Arial</vt:lpstr>
      <vt:lpstr>Brush Script MT</vt:lpstr>
      <vt:lpstr>Calibri</vt:lpstr>
      <vt:lpstr>Constantia</vt:lpstr>
      <vt:lpstr>Franklin Gothic Book</vt:lpstr>
      <vt:lpstr>Open Sans</vt:lpstr>
      <vt:lpstr>Open Sans Light</vt:lpstr>
      <vt:lpstr>Rage Italic</vt:lpstr>
      <vt:lpstr>Tahoma</vt:lpstr>
      <vt:lpstr>Times New Roman</vt:lpstr>
      <vt:lpstr>Tw Cen MT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Тема Office</vt:lpstr>
      <vt:lpstr>7_Office Theme</vt:lpstr>
      <vt:lpstr>8_Office Theme</vt:lpstr>
      <vt:lpstr>1_Кнопка</vt:lpstr>
      <vt:lpstr>9_Office Theme</vt:lpstr>
      <vt:lpstr>10_Office Theme</vt:lpstr>
      <vt:lpstr>11_Office Theme</vt:lpstr>
      <vt:lpstr>O‘zbek tili</vt:lpstr>
      <vt:lpstr>“Zakovatli zukko” usuli</vt:lpstr>
      <vt:lpstr> “Xatosini tuzating!” usuli</vt:lpstr>
      <vt:lpstr> “Xatosini tuzating!” usuli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Tarixshunoslikka oid ilmiy asarlari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MAVZU: FONETIKA</dc:title>
  <dc:creator>Alisher</dc:creator>
  <cp:lastModifiedBy>Hp</cp:lastModifiedBy>
  <cp:revision>256</cp:revision>
  <dcterms:created xsi:type="dcterms:W3CDTF">2019-11-20T18:21:49Z</dcterms:created>
  <dcterms:modified xsi:type="dcterms:W3CDTF">2021-03-01T08:10:38Z</dcterms:modified>
</cp:coreProperties>
</file>