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31"/>
  </p:notesMasterIdLst>
  <p:handoutMasterIdLst>
    <p:handoutMasterId r:id="rId32"/>
  </p:handoutMasterIdLst>
  <p:sldIdLst>
    <p:sldId id="296" r:id="rId3"/>
    <p:sldId id="353" r:id="rId4"/>
    <p:sldId id="525" r:id="rId5"/>
    <p:sldId id="536" r:id="rId6"/>
    <p:sldId id="568" r:id="rId7"/>
    <p:sldId id="569" r:id="rId8"/>
    <p:sldId id="556" r:id="rId9"/>
    <p:sldId id="488" r:id="rId10"/>
    <p:sldId id="557" r:id="rId11"/>
    <p:sldId id="561" r:id="rId12"/>
    <p:sldId id="558" r:id="rId13"/>
    <p:sldId id="560" r:id="rId14"/>
    <p:sldId id="516" r:id="rId15"/>
    <p:sldId id="559" r:id="rId16"/>
    <p:sldId id="521" r:id="rId17"/>
    <p:sldId id="491" r:id="rId18"/>
    <p:sldId id="523" r:id="rId19"/>
    <p:sldId id="489" r:id="rId20"/>
    <p:sldId id="562" r:id="rId21"/>
    <p:sldId id="575" r:id="rId22"/>
    <p:sldId id="522" r:id="rId23"/>
    <p:sldId id="492" r:id="rId24"/>
    <p:sldId id="572" r:id="rId25"/>
    <p:sldId id="570" r:id="rId26"/>
    <p:sldId id="573" r:id="rId27"/>
    <p:sldId id="574" r:id="rId28"/>
    <p:sldId id="576" r:id="rId29"/>
    <p:sldId id="571" r:id="rId30"/>
  </p:sldIdLst>
  <p:sldSz cx="12192000" cy="6858000"/>
  <p:notesSz cx="6888163" cy="10020300"/>
  <p:custDataLst>
    <p:tags r:id="rId33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3950"/>
    <a:srgbClr val="2846C8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9" autoAdjust="0"/>
    <p:restoredTop sz="94660"/>
  </p:normalViewPr>
  <p:slideViewPr>
    <p:cSldViewPr snapToGrid="0">
      <p:cViewPr>
        <p:scale>
          <a:sx n="68" d="100"/>
          <a:sy n="68" d="100"/>
        </p:scale>
        <p:origin x="-576" y="-13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4" tIns="48307" rIns="96614" bIns="48307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1699" y="0"/>
            <a:ext cx="2984871" cy="501015"/>
          </a:xfrm>
          <a:prstGeom prst="rect">
            <a:avLst/>
          </a:prstGeom>
        </p:spPr>
        <p:txBody>
          <a:bodyPr vert="horz" lIns="96614" tIns="48307" rIns="96614" bIns="48307" rtlCol="0"/>
          <a:lstStyle>
            <a:lvl1pPr algn="r">
              <a:defRPr sz="1300"/>
            </a:lvl1pPr>
          </a:lstStyle>
          <a:p>
            <a:fld id="{EA5EB524-6A9A-4E8F-BD12-FBEED9FA41D0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517547"/>
            <a:ext cx="2984871" cy="501015"/>
          </a:xfrm>
          <a:prstGeom prst="rect">
            <a:avLst/>
          </a:prstGeom>
        </p:spPr>
        <p:txBody>
          <a:bodyPr vert="horz" lIns="96614" tIns="48307" rIns="96614" bIns="48307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1699" y="9517547"/>
            <a:ext cx="2984871" cy="501015"/>
          </a:xfrm>
          <a:prstGeom prst="rect">
            <a:avLst/>
          </a:prstGeom>
        </p:spPr>
        <p:txBody>
          <a:bodyPr vert="horz" lIns="96614" tIns="48307" rIns="96614" bIns="48307" rtlCol="0" anchor="b"/>
          <a:lstStyle>
            <a:lvl1pPr algn="r">
              <a:defRPr sz="1300"/>
            </a:lvl1pPr>
          </a:lstStyle>
          <a:p>
            <a:fld id="{A3E9C0CC-5756-488D-86E0-D60D85F9DC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3525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wrap="square" lIns="96614" tIns="48307" rIns="96614" bIns="48307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1" cy="502755"/>
          </a:xfrm>
          <a:prstGeom prst="rect">
            <a:avLst/>
          </a:prstGeom>
        </p:spPr>
        <p:txBody>
          <a:bodyPr vert="horz" wrap="square" lIns="96614" tIns="48307" rIns="96614" bIns="48307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1863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4" tIns="48307" rIns="96614" bIns="48307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wrap="square" lIns="96614" tIns="48307" rIns="96614" bIns="483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wrap="square" lIns="96614" tIns="48307" rIns="96614" bIns="48307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9" y="9517547"/>
            <a:ext cx="2984871" cy="502754"/>
          </a:xfrm>
          <a:prstGeom prst="rect">
            <a:avLst/>
          </a:prstGeom>
        </p:spPr>
        <p:txBody>
          <a:bodyPr vert="horz" wrap="square" lIns="96614" tIns="48307" rIns="96614" bIns="48307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12/16/2020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16.12.2020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188" y="2144118"/>
            <a:ext cx="9656494" cy="350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44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Компоненты </a:t>
            </a: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биосферы</a:t>
            </a:r>
            <a:endParaRPr lang="uz-Cyrl-UZ" altLang="ru-RU" sz="44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endParaRPr lang="uz-Cyrl-UZ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1027113" y="258921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985838" y="4413250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БИОЛОГИЯ 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101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11</a:t>
            </a: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 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0002" y="4566493"/>
            <a:ext cx="1653906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1754188" y="3244334"/>
            <a:ext cx="598056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54" y="1252024"/>
            <a:ext cx="11676184" cy="5345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376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51" y="1223889"/>
            <a:ext cx="11648049" cy="5401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845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18" y="1237956"/>
            <a:ext cx="11704320" cy="5345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588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6" y="1223889"/>
            <a:ext cx="11690252" cy="5359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02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21" y="1280160"/>
            <a:ext cx="11633981" cy="5289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775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15" b="26869"/>
          <a:stretch/>
        </p:blipFill>
        <p:spPr bwMode="auto">
          <a:xfrm>
            <a:off x="309489" y="1252024"/>
            <a:ext cx="11605846" cy="5331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391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Биогенное вещество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09" b="26094"/>
          <a:stretch/>
        </p:blipFill>
        <p:spPr bwMode="auto">
          <a:xfrm>
            <a:off x="365761" y="1308294"/>
            <a:ext cx="11577710" cy="5205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133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22" y="1280160"/>
            <a:ext cx="11690252" cy="531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717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17" y="1237956"/>
            <a:ext cx="11662117" cy="5345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468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89" y="1237957"/>
            <a:ext cx="11633982" cy="5401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534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smtClean="0">
                <a:latin typeface="Arial" charset="0"/>
                <a:cs typeface="Arial" charset="0"/>
              </a:rPr>
              <a:t>ПЛАН УРОКА</a:t>
            </a:r>
            <a:r>
              <a:rPr lang="en-US" altLang="ru-RU" smtClean="0">
                <a:latin typeface="Arial" charset="0"/>
                <a:cs typeface="Arial" charset="0"/>
              </a:rPr>
              <a:t> </a:t>
            </a:r>
            <a:endParaRPr lang="ru-RU" altLang="ru-RU" dirty="0" smtClean="0">
              <a:latin typeface="Arial" charset="0"/>
              <a:cs typeface="Arial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22" y="1378634"/>
            <a:ext cx="11577710" cy="5205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70"/>
          <a:stretch/>
        </p:blipFill>
        <p:spPr bwMode="auto">
          <a:xfrm>
            <a:off x="281353" y="1237958"/>
            <a:ext cx="11648049" cy="5303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50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Костное </a:t>
            </a:r>
            <a:r>
              <a:rPr lang="ru-RU" altLang="ru-RU" sz="4400" dirty="0">
                <a:latin typeface="Arial" charset="0"/>
                <a:cs typeface="Arial" charset="0"/>
              </a:rPr>
              <a:t>в</a:t>
            </a:r>
            <a:r>
              <a:rPr lang="ru-RU" altLang="ru-RU" sz="4400" dirty="0" smtClean="0">
                <a:latin typeface="Arial" charset="0"/>
                <a:cs typeface="Arial" charset="0"/>
              </a:rPr>
              <a:t>ещество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09" b="21272"/>
          <a:stretch/>
        </p:blipFill>
        <p:spPr bwMode="auto">
          <a:xfrm>
            <a:off x="267286" y="1252024"/>
            <a:ext cx="11704320" cy="52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632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22" y="1223889"/>
            <a:ext cx="11479236" cy="5331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489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55" y="1280160"/>
            <a:ext cx="11648048" cy="5247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189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6" y="1252024"/>
            <a:ext cx="11633982" cy="5345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885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25" y="1308296"/>
            <a:ext cx="11591778" cy="5345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558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Роль животных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6" y="1308294"/>
            <a:ext cx="11605846" cy="5275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333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Закрепление знаний 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50"/>
          <a:stretch/>
        </p:blipFill>
        <p:spPr bwMode="auto">
          <a:xfrm>
            <a:off x="225082" y="1181685"/>
            <a:ext cx="11577711" cy="5359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606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Роль животных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59"/>
          <a:stretch/>
        </p:blipFill>
        <p:spPr bwMode="auto">
          <a:xfrm>
            <a:off x="295422" y="1252025"/>
            <a:ext cx="11704320" cy="5430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327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154745"/>
            <a:ext cx="10972800" cy="988255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916991" y="2892926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9"/>
          <a:stretch/>
        </p:blipFill>
        <p:spPr bwMode="auto">
          <a:xfrm>
            <a:off x="365759" y="1350498"/>
            <a:ext cx="11465169" cy="5205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115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154745"/>
            <a:ext cx="10972800" cy="988255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25" y="1195754"/>
            <a:ext cx="11507372" cy="5430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109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154745"/>
            <a:ext cx="10972800" cy="988255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07"/>
          <a:stretch/>
        </p:blipFill>
        <p:spPr bwMode="auto">
          <a:xfrm>
            <a:off x="267285" y="1252025"/>
            <a:ext cx="11662117" cy="5289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874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154745"/>
            <a:ext cx="10972800" cy="988255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31" y="1294228"/>
            <a:ext cx="11479237" cy="521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20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22" y="1280160"/>
            <a:ext cx="11591778" cy="5303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706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56" y="1294227"/>
            <a:ext cx="11507373" cy="53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484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6" y="1252025"/>
            <a:ext cx="11633982" cy="5373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023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61556cb665826a9b91dfa3bbf4b84e17b5b9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4490</TotalTime>
  <Words>38</Words>
  <Application>Microsoft Office PowerPoint</Application>
  <PresentationFormat>Произвольный</PresentationFormat>
  <Paragraphs>33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30" baseType="lpstr">
      <vt:lpstr>Тема Office</vt:lpstr>
      <vt:lpstr>1_Тема Office</vt:lpstr>
      <vt:lpstr>Презентация PowerPoint</vt:lpstr>
      <vt:lpstr>ПЛАН УРОКА </vt:lpstr>
      <vt:lpstr> </vt:lpstr>
      <vt:lpstr> </vt:lpstr>
      <vt:lpstr> </vt:lpstr>
      <vt:lpstr> </vt:lpstr>
      <vt:lpstr> </vt:lpstr>
      <vt:lpstr>Презентация PowerPoint</vt:lpstr>
      <vt:lpstr> </vt:lpstr>
      <vt:lpstr> </vt:lpstr>
      <vt:lpstr> </vt:lpstr>
      <vt:lpstr> </vt:lpstr>
      <vt:lpstr> </vt:lpstr>
      <vt:lpstr> </vt:lpstr>
      <vt:lpstr> </vt:lpstr>
      <vt:lpstr>Биогенное вещество </vt:lpstr>
      <vt:lpstr> </vt:lpstr>
      <vt:lpstr> </vt:lpstr>
      <vt:lpstr> </vt:lpstr>
      <vt:lpstr> </vt:lpstr>
      <vt:lpstr>Костное вещество </vt:lpstr>
      <vt:lpstr> </vt:lpstr>
      <vt:lpstr>Презентация PowerPoint</vt:lpstr>
      <vt:lpstr>Презентация PowerPoint</vt:lpstr>
      <vt:lpstr> </vt:lpstr>
      <vt:lpstr>Роль животных </vt:lpstr>
      <vt:lpstr>Закрепление знаний  </vt:lpstr>
      <vt:lpstr>Роль животных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master</cp:lastModifiedBy>
  <cp:revision>847</cp:revision>
  <cp:lastPrinted>2020-12-14T03:29:16Z</cp:lastPrinted>
  <dcterms:created xsi:type="dcterms:W3CDTF">2020-05-11T10:31:43Z</dcterms:created>
  <dcterms:modified xsi:type="dcterms:W3CDTF">2020-12-16T06:20:12Z</dcterms:modified>
</cp:coreProperties>
</file>