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  <p:sldMasterId id="2147484851" r:id="rId2"/>
  </p:sldMasterIdLst>
  <p:notesMasterIdLst>
    <p:notesMasterId r:id="rId31"/>
  </p:notesMasterIdLst>
  <p:handoutMasterIdLst>
    <p:handoutMasterId r:id="rId32"/>
  </p:handoutMasterIdLst>
  <p:sldIdLst>
    <p:sldId id="296" r:id="rId3"/>
    <p:sldId id="353" r:id="rId4"/>
    <p:sldId id="525" r:id="rId5"/>
    <p:sldId id="536" r:id="rId6"/>
    <p:sldId id="568" r:id="rId7"/>
    <p:sldId id="569" r:id="rId8"/>
    <p:sldId id="556" r:id="rId9"/>
    <p:sldId id="488" r:id="rId10"/>
    <p:sldId id="557" r:id="rId11"/>
    <p:sldId id="561" r:id="rId12"/>
    <p:sldId id="558" r:id="rId13"/>
    <p:sldId id="560" r:id="rId14"/>
    <p:sldId id="516" r:id="rId15"/>
    <p:sldId id="559" r:id="rId16"/>
    <p:sldId id="521" r:id="rId17"/>
    <p:sldId id="491" r:id="rId18"/>
    <p:sldId id="523" r:id="rId19"/>
    <p:sldId id="489" r:id="rId20"/>
    <p:sldId id="562" r:id="rId21"/>
    <p:sldId id="575" r:id="rId22"/>
    <p:sldId id="522" r:id="rId23"/>
    <p:sldId id="492" r:id="rId24"/>
    <p:sldId id="572" r:id="rId25"/>
    <p:sldId id="570" r:id="rId26"/>
    <p:sldId id="573" r:id="rId27"/>
    <p:sldId id="574" r:id="rId28"/>
    <p:sldId id="576" r:id="rId29"/>
    <p:sldId id="571" r:id="rId30"/>
  </p:sldIdLst>
  <p:sldSz cx="12192000" cy="6858000"/>
  <p:notesSz cx="6888163" cy="10020300"/>
  <p:custDataLst>
    <p:tags r:id="rId33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950"/>
    <a:srgbClr val="2846C8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>
        <p:scale>
          <a:sx n="68" d="100"/>
          <a:sy n="68" d="100"/>
        </p:scale>
        <p:origin x="-576" y="-13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/>
          <a:lstStyle>
            <a:lvl1pPr algn="r">
              <a:defRPr sz="1300"/>
            </a:lvl1pPr>
          </a:lstStyle>
          <a:p>
            <a:fld id="{EA5EB524-6A9A-4E8F-BD12-FBEED9FA41D0}" type="datetimeFigureOut">
              <a:rPr lang="ru-RU" smtClean="0"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1015"/>
          </a:xfrm>
          <a:prstGeom prst="rect">
            <a:avLst/>
          </a:prstGeom>
        </p:spPr>
        <p:txBody>
          <a:bodyPr vert="horz" lIns="96614" tIns="48307" rIns="96614" bIns="48307" rtlCol="0" anchor="b"/>
          <a:lstStyle>
            <a:lvl1pPr algn="r">
              <a:defRPr sz="1300"/>
            </a:lvl1pPr>
          </a:lstStyle>
          <a:p>
            <a:fld id="{A3E9C0CC-5756-488D-86E0-D60D85F9D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52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755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0C9D1C5-E0E9-4C94-8454-4A06A31EFC36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4" tIns="48307" rIns="96614" bIns="4830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wrap="square" lIns="96614" tIns="48307" rIns="96614" bIns="483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wrap="square" lIns="96614" tIns="48307" rIns="96614" bIns="48307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0447393F-70A8-4B6C-898D-6799852D0C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1558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80A-4310-43CB-87AE-D8AE8194227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07F9B-7163-43FE-82EA-AB963E3763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41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7669-0E5E-46CA-B6D4-C625D34A62D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9C1E-5AE8-4814-8E85-A663BE1BD8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594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4F3E5-1E61-40BC-BA05-057CC07228C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6DE6B-C45F-4B52-922D-B01E91E33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409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2542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31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80164-6E94-4EEA-B7F5-65064F0674EC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CAFE7-5248-4AD6-B9E4-980473FF04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271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A7D8-624C-4A6E-834C-46990F003A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C933-ADF3-4D18-97F6-10E467F3C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175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449A-7B80-4A02-8251-225D3B5BF88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DB520-35B1-47D7-B2CF-9185DFFDC47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D65C6-FD1A-4F8A-BB50-1ADA1F25EC3D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42B49-7E4E-407C-9791-665845FB771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86452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A3992-0E91-4413-979E-F2F47B936A3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18BB7-1DCE-4EBF-A55A-9BEF475774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561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5C03-0D9B-475F-94D4-BFCAF3545D2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3A67B-1DF1-42BE-B953-A84D85AA9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04451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406B-E449-47DE-968F-4A711788AB1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8ABDD-6B52-4016-A928-5F3B081D36D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5970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3C120-6A6A-440D-8A9D-8BEDD078976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F0010-F280-47E7-A885-D89C436A1B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7746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1AF65-6D8B-406C-817B-A805300C609E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EA393-32FA-4CAD-A0B5-71FE62E58B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683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3EE-6C27-4766-B23E-3E42AA1ACCE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B4D71C-A458-4CE5-9D09-E09AF29288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0235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0E339-CF83-4C52-90EF-C583E7816DB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2F8F8-DF5B-4F48-A2FC-874644009E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1317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12B5-89A1-4799-8D98-56DE699ACBA2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3E49-5CDF-4D56-BB09-4F48E77E63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4065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5831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/>
          <p:cNvSpPr>
            <a:spLocks/>
          </p:cNvSpPr>
          <p:nvPr/>
        </p:nvSpPr>
        <p:spPr bwMode="auto">
          <a:xfrm>
            <a:off x="141288" y="1133475"/>
            <a:ext cx="11949112" cy="5599113"/>
          </a:xfrm>
          <a:custGeom>
            <a:avLst/>
            <a:gdLst>
              <a:gd name="T0" fmla="*/ 2147483646 w 5650865"/>
              <a:gd name="T1" fmla="*/ 2147483646 h 2649220"/>
              <a:gd name="T2" fmla="*/ 2147483646 w 5650865"/>
              <a:gd name="T3" fmla="*/ 2147483646 h 2649220"/>
              <a:gd name="T4" fmla="*/ 2147483646 w 5650865"/>
              <a:gd name="T5" fmla="*/ 2147483646 h 2649220"/>
              <a:gd name="T6" fmla="*/ 2147483646 w 5650865"/>
              <a:gd name="T7" fmla="*/ 2147483646 h 2649220"/>
              <a:gd name="T8" fmla="*/ 2147483646 w 5650865"/>
              <a:gd name="T9" fmla="*/ 2147483646 h 2649220"/>
              <a:gd name="T10" fmla="*/ 2147483646 w 5650865"/>
              <a:gd name="T11" fmla="*/ 0 h 2649220"/>
              <a:gd name="T12" fmla="*/ 0 w 5650865"/>
              <a:gd name="T13" fmla="*/ 0 h 2649220"/>
              <a:gd name="T14" fmla="*/ 0 w 5650865"/>
              <a:gd name="T15" fmla="*/ 2147483646 h 2649220"/>
              <a:gd name="T16" fmla="*/ 0 w 5650865"/>
              <a:gd name="T17" fmla="*/ 2147483646 h 2649220"/>
              <a:gd name="T18" fmla="*/ 0 w 5650865"/>
              <a:gd name="T19" fmla="*/ 2147483646 h 2649220"/>
              <a:gd name="T20" fmla="*/ 2147483646 w 5650865"/>
              <a:gd name="T21" fmla="*/ 2147483646 h 2649220"/>
              <a:gd name="T22" fmla="*/ 2147483646 w 5650865"/>
              <a:gd name="T23" fmla="*/ 2147483646 h 2649220"/>
              <a:gd name="T24" fmla="*/ 2147483646 w 5650865"/>
              <a:gd name="T25" fmla="*/ 2147483646 h 2649220"/>
              <a:gd name="T26" fmla="*/ 2147483646 w 5650865"/>
              <a:gd name="T27" fmla="*/ 2147483646 h 2649220"/>
              <a:gd name="T28" fmla="*/ 2147483646 w 5650865"/>
              <a:gd name="T29" fmla="*/ 2147483646 h 2649220"/>
              <a:gd name="T30" fmla="*/ 2147483646 w 5650865"/>
              <a:gd name="T31" fmla="*/ 0 h 2649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" name="bg object 17"/>
          <p:cNvSpPr>
            <a:spLocks/>
          </p:cNvSpPr>
          <p:nvPr/>
        </p:nvSpPr>
        <p:spPr bwMode="auto">
          <a:xfrm>
            <a:off x="141288" y="150813"/>
            <a:ext cx="11949112" cy="906462"/>
          </a:xfrm>
          <a:custGeom>
            <a:avLst/>
            <a:gdLst>
              <a:gd name="T0" fmla="*/ 2147483646 w 5650865"/>
              <a:gd name="T1" fmla="*/ 0 h 429259"/>
              <a:gd name="T2" fmla="*/ 0 w 5650865"/>
              <a:gd name="T3" fmla="*/ 0 h 429259"/>
              <a:gd name="T4" fmla="*/ 0 w 5650865"/>
              <a:gd name="T5" fmla="*/ 2147483646 h 429259"/>
              <a:gd name="T6" fmla="*/ 2147483646 w 5650865"/>
              <a:gd name="T7" fmla="*/ 2147483646 h 429259"/>
              <a:gd name="T8" fmla="*/ 2147483646 w 5650865"/>
              <a:gd name="T9" fmla="*/ 0 h 4292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4924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7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>
              <a:defRPr/>
            </a:pPr>
            <a:fld id="{9C0DA636-8BC8-405A-BDBD-37BB1A516528}" type="datetimeFigureOut">
              <a:rPr lang="en-US" altLang="ru-RU"/>
              <a:pPr>
                <a:defRPr/>
              </a:pPr>
              <a:t>12/16/2020</a:t>
            </a:fld>
            <a:endParaRPr lang="en-US" altLang="ru-RU"/>
          </a:p>
        </p:txBody>
      </p:sp>
      <p:sp>
        <p:nvSpPr>
          <p:cNvPr id="9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fld id="{9BF98FD7-99C2-4AF3-9784-3B04644D6B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463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1625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2DF0-E883-440F-AA11-604F5A3479E8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8097F-035D-48E4-89E8-33FA7E1B84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560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8018-92D2-4017-A239-BD98F9D05764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ED360-070B-4606-A72E-C65D88252B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15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BD9-89A2-45F7-846E-A508F0736C0A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21773-05F1-4F2B-9182-D65F7623FA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27590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CC38F-3B9B-4C45-A434-5F92FF852D95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9690-F02F-48B3-A583-EEC31BE5F4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303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2E40-C72A-4177-BCE4-E898819BDF49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C24F6-9EF6-4C95-B217-524F1D408D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5123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B5BB3-6911-4ABB-8737-B1066F89784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7D1A67-EEAB-49BF-B949-B619CCCA53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665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5BDD1-32A8-420A-9551-FEE096C74471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70956-B9F7-4F4A-97FB-E85ADB63EE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222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CDBEDEE-7B3A-41EB-9BF9-1C3EEB56DE3F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F797F00-3E1A-4969-B55C-12983543F18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5" r:id="rId1"/>
    <p:sldLayoutId id="2147485096" r:id="rId2"/>
    <p:sldLayoutId id="2147485097" r:id="rId3"/>
    <p:sldLayoutId id="2147485098" r:id="rId4"/>
    <p:sldLayoutId id="2147485099" r:id="rId5"/>
    <p:sldLayoutId id="2147485100" r:id="rId6"/>
    <p:sldLayoutId id="2147485101" r:id="rId7"/>
    <p:sldLayoutId id="2147485102" r:id="rId8"/>
    <p:sldLayoutId id="2147485103" r:id="rId9"/>
    <p:sldLayoutId id="2147485104" r:id="rId10"/>
    <p:sldLayoutId id="2147485105" r:id="rId11"/>
    <p:sldLayoutId id="2147485117" r:id="rId12"/>
    <p:sldLayoutId id="2147485118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D070943-B9FC-4406-A378-9D90B59F7B80}" type="datetimeFigureOut">
              <a:rPr lang="ru-RU" altLang="ru-RU"/>
              <a:pPr>
                <a:defRPr/>
              </a:pPr>
              <a:t>16.12.2020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38D3DDA-0FFC-4D62-BAE6-7DC0F14517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6" r:id="rId1"/>
    <p:sldLayoutId id="2147485107" r:id="rId2"/>
    <p:sldLayoutId id="2147485108" r:id="rId3"/>
    <p:sldLayoutId id="2147485109" r:id="rId4"/>
    <p:sldLayoutId id="2147485110" r:id="rId5"/>
    <p:sldLayoutId id="2147485111" r:id="rId6"/>
    <p:sldLayoutId id="2147485112" r:id="rId7"/>
    <p:sldLayoutId id="2147485113" r:id="rId8"/>
    <p:sldLayoutId id="2147485114" r:id="rId9"/>
    <p:sldLayoutId id="2147485115" r:id="rId10"/>
    <p:sldLayoutId id="2147485116" r:id="rId11"/>
    <p:sldLayoutId id="2147485119" r:id="rId12"/>
    <p:sldLayoutId id="2147485120" r:id="rId13"/>
    <p:sldLayoutId id="2147485121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/>
          <p:cNvSpPr/>
          <p:nvPr/>
        </p:nvSpPr>
        <p:spPr>
          <a:xfrm>
            <a:off x="17463" y="28575"/>
            <a:ext cx="12174537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754188" y="2144118"/>
            <a:ext cx="9656494" cy="35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238"/>
              </a:spcBef>
              <a:spcAft>
                <a:spcPts val="1800"/>
              </a:spcAft>
            </a:pP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ТЕМА</a:t>
            </a: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Компоненты </a:t>
            </a: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биосферы</a:t>
            </a:r>
            <a:endParaRPr lang="uz-Cyrl-UZ" altLang="ru-RU" sz="4400" b="1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spcBef>
                <a:spcPts val="238"/>
              </a:spcBef>
              <a:spcAft>
                <a:spcPts val="1800"/>
              </a:spcAft>
            </a:pPr>
            <a:r>
              <a:rPr lang="uz-Cyrl-UZ" altLang="ru-RU" sz="44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</a:t>
            </a:r>
            <a:endParaRPr lang="uz-Cyrl-UZ" altLang="ru-RU" sz="4400" b="1" dirty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object 5"/>
          <p:cNvSpPr/>
          <p:nvPr/>
        </p:nvSpPr>
        <p:spPr>
          <a:xfrm>
            <a:off x="1027113" y="2589213"/>
            <a:ext cx="727075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7" name="object 6"/>
          <p:cNvSpPr/>
          <p:nvPr/>
        </p:nvSpPr>
        <p:spPr>
          <a:xfrm>
            <a:off x="985838" y="4413250"/>
            <a:ext cx="728662" cy="14382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22" name="object 2"/>
          <p:cNvSpPr txBox="1">
            <a:spLocks/>
          </p:cNvSpPr>
          <p:nvPr/>
        </p:nvSpPr>
        <p:spPr bwMode="auto">
          <a:xfrm>
            <a:off x="1993901" y="527050"/>
            <a:ext cx="7524750" cy="95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0911" rIns="0" bIns="0">
            <a:spAutoFit/>
          </a:bodyPr>
          <a:lstStyle>
            <a:lvl1pPr marL="25400" defTabSz="1935163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defTabSz="1935163"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defTabSz="1935163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1935163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1935163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238"/>
              </a:spcBef>
            </a:pPr>
            <a:r>
              <a:rPr lang="ru-RU" altLang="ru-RU" sz="6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БИОЛОГИЯ </a:t>
            </a:r>
            <a:endParaRPr lang="uz-Cyrl-UZ" altLang="ru-RU" sz="6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23" name="object 11"/>
          <p:cNvSpPr>
            <a:spLocks noChangeArrowheads="1"/>
          </p:cNvSpPr>
          <p:nvPr/>
        </p:nvSpPr>
        <p:spPr bwMode="auto">
          <a:xfrm>
            <a:off x="1042988" y="584200"/>
            <a:ext cx="241300" cy="4968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1165225" y="896938"/>
            <a:ext cx="452438" cy="601662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5" name="object 13"/>
          <p:cNvSpPr>
            <a:spLocks noChangeArrowheads="1"/>
          </p:cNvSpPr>
          <p:nvPr/>
        </p:nvSpPr>
        <p:spPr bwMode="auto">
          <a:xfrm>
            <a:off x="1220788" y="1255713"/>
            <a:ext cx="339725" cy="1889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701675" y="896938"/>
            <a:ext cx="474663" cy="603250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7" name="object 15"/>
          <p:cNvSpPr>
            <a:spLocks noChangeArrowheads="1"/>
          </p:cNvSpPr>
          <p:nvPr/>
        </p:nvSpPr>
        <p:spPr bwMode="auto">
          <a:xfrm>
            <a:off x="755650" y="1179513"/>
            <a:ext cx="365125" cy="2651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5163"/>
            <a:endParaRPr lang="ru-RU" altLang="ru-RU" sz="3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object 9"/>
          <p:cNvSpPr/>
          <p:nvPr/>
        </p:nvSpPr>
        <p:spPr>
          <a:xfrm>
            <a:off x="10009188" y="526188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10"/>
          <p:cNvSpPr/>
          <p:nvPr/>
        </p:nvSpPr>
        <p:spPr>
          <a:xfrm>
            <a:off x="10015538" y="527050"/>
            <a:ext cx="1698625" cy="12763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9230" name="object 12"/>
          <p:cNvSpPr txBox="1">
            <a:spLocks noChangeArrowheads="1"/>
          </p:cNvSpPr>
          <p:nvPr/>
        </p:nvSpPr>
        <p:spPr bwMode="auto">
          <a:xfrm>
            <a:off x="10036175" y="787400"/>
            <a:ext cx="1657350" cy="101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3552" rIns="0" bIns="0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263"/>
              </a:spcBef>
            </a:pPr>
            <a:r>
              <a:rPr lang="en-US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11</a:t>
            </a:r>
            <a:r>
              <a:rPr lang="ru-RU" altLang="ru-RU" b="1" dirty="0" smtClean="0">
                <a:solidFill>
                  <a:srgbClr val="FEFEFE"/>
                </a:solidFill>
                <a:latin typeface="Arial" charset="0"/>
                <a:cs typeface="Arial" charset="0"/>
              </a:rPr>
              <a:t> КЛАСС</a:t>
            </a:r>
            <a:endParaRPr lang="ru-RU" altLang="ru-RU" dirty="0">
              <a:latin typeface="Arial" charset="0"/>
              <a:cs typeface="Arial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0002" y="4566493"/>
            <a:ext cx="1653906" cy="208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754188" y="3244334"/>
            <a:ext cx="59805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1252024"/>
            <a:ext cx="11676184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76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1223889"/>
            <a:ext cx="11648049" cy="54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4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1237956"/>
            <a:ext cx="11704320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8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223889"/>
            <a:ext cx="11690252" cy="53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1" y="1280160"/>
            <a:ext cx="11633981" cy="528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75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5" b="26869"/>
          <a:stretch/>
        </p:blipFill>
        <p:spPr bwMode="auto">
          <a:xfrm>
            <a:off x="309489" y="1252024"/>
            <a:ext cx="11605846" cy="533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91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Биогенное вещество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9" b="26094"/>
          <a:stretch/>
        </p:blipFill>
        <p:spPr bwMode="auto">
          <a:xfrm>
            <a:off x="365761" y="1308294"/>
            <a:ext cx="11577710" cy="52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13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280160"/>
            <a:ext cx="11690252" cy="53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1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7" y="1237956"/>
            <a:ext cx="11662117" cy="534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46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9" y="1237957"/>
            <a:ext cx="11633982" cy="540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34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01663" y="-19050"/>
            <a:ext cx="10972800" cy="1143000"/>
          </a:xfrm>
        </p:spPr>
        <p:txBody>
          <a:bodyPr/>
          <a:lstStyle/>
          <a:p>
            <a:r>
              <a:rPr lang="ru-RU" altLang="ru-RU" smtClean="0">
                <a:latin typeface="Arial" charset="0"/>
                <a:cs typeface="Arial" charset="0"/>
              </a:rPr>
              <a:t>ПЛАН УРОКА</a:t>
            </a:r>
            <a:r>
              <a:rPr lang="en-US" altLang="ru-RU" smtClean="0">
                <a:latin typeface="Arial" charset="0"/>
                <a:cs typeface="Arial" charset="0"/>
              </a:rPr>
              <a:t> </a:t>
            </a:r>
            <a:endParaRPr lang="ru-RU" altLang="ru-RU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378634"/>
            <a:ext cx="11577710" cy="520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0"/>
          <a:stretch/>
        </p:blipFill>
        <p:spPr bwMode="auto">
          <a:xfrm>
            <a:off x="281353" y="1237958"/>
            <a:ext cx="11648049" cy="530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50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Костное </a:t>
            </a:r>
            <a:r>
              <a:rPr lang="ru-RU" altLang="ru-RU" sz="4400" dirty="0">
                <a:latin typeface="Arial" charset="0"/>
                <a:cs typeface="Arial" charset="0"/>
              </a:rPr>
              <a:t>в</a:t>
            </a:r>
            <a:r>
              <a:rPr lang="ru-RU" altLang="ru-RU" sz="4400" dirty="0" smtClean="0">
                <a:latin typeface="Arial" charset="0"/>
                <a:cs typeface="Arial" charset="0"/>
              </a:rPr>
              <a:t>ещество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9" b="21272"/>
          <a:stretch/>
        </p:blipFill>
        <p:spPr bwMode="auto">
          <a:xfrm>
            <a:off x="267286" y="1252024"/>
            <a:ext cx="11704320" cy="52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3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223889"/>
            <a:ext cx="11479236" cy="533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9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5" y="1280160"/>
            <a:ext cx="11648048" cy="524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89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252024"/>
            <a:ext cx="11633982" cy="5345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85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1308296"/>
            <a:ext cx="11591778" cy="534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58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Роль животных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308294"/>
            <a:ext cx="11605846" cy="527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3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Закрепление знаний </a:t>
            </a:r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0"/>
          <a:stretch/>
        </p:blipFill>
        <p:spPr bwMode="auto">
          <a:xfrm>
            <a:off x="225082" y="1181685"/>
            <a:ext cx="11577711" cy="5359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6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Роль животных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9"/>
          <a:stretch/>
        </p:blipFill>
        <p:spPr bwMode="auto">
          <a:xfrm>
            <a:off x="295422" y="1252025"/>
            <a:ext cx="11704320" cy="54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27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916991" y="2892926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"/>
          <a:stretch/>
        </p:blipFill>
        <p:spPr bwMode="auto">
          <a:xfrm>
            <a:off x="365759" y="1350498"/>
            <a:ext cx="11465169" cy="520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15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1195754"/>
            <a:ext cx="11507372" cy="54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9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7"/>
          <a:stretch/>
        </p:blipFill>
        <p:spPr bwMode="auto">
          <a:xfrm>
            <a:off x="267285" y="1252025"/>
            <a:ext cx="11662117" cy="5289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7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154745"/>
            <a:ext cx="10972800" cy="988255"/>
          </a:xfrm>
        </p:spPr>
        <p:txBody>
          <a:bodyPr/>
          <a:lstStyle/>
          <a:p>
            <a:r>
              <a:rPr lang="ru-RU" altLang="ru-RU" sz="36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1" y="1294228"/>
            <a:ext cx="11479237" cy="521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2" y="1280160"/>
            <a:ext cx="11591778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0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endParaRPr lang="ru-RU" altLang="ru-RU" sz="4400" dirty="0" smtClean="0">
              <a:latin typeface="Arial" charset="0"/>
              <a:cs typeface="Arial" charset="0"/>
            </a:endParaRP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" y="1294227"/>
            <a:ext cx="11507373" cy="53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84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9"/>
          <p:cNvSpPr>
            <a:spLocks noGrp="1"/>
          </p:cNvSpPr>
          <p:nvPr>
            <p:ph type="title"/>
          </p:nvPr>
        </p:nvSpPr>
        <p:spPr>
          <a:xfrm>
            <a:off x="554038" y="0"/>
            <a:ext cx="10972800" cy="1143000"/>
          </a:xfrm>
        </p:spPr>
        <p:txBody>
          <a:bodyPr/>
          <a:lstStyle/>
          <a:p>
            <a:r>
              <a:rPr lang="ru-RU" altLang="ru-RU" sz="4400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1808163" y="3021013"/>
            <a:ext cx="1857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sz="1800">
              <a:solidFill>
                <a:srgbClr val="000000"/>
              </a:solidFill>
              <a:latin typeface="Tw Cen MT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86" y="1252025"/>
            <a:ext cx="11633982" cy="53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61556cb665826a9b91dfa3bbf4b84e17b5b9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4490</TotalTime>
  <Words>38</Words>
  <Application>Microsoft Office PowerPoint</Application>
  <PresentationFormat>Произвольный</PresentationFormat>
  <Paragraphs>33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Презентация PowerPoint</vt:lpstr>
      <vt:lpstr>ПЛАН УРОКА </vt:lpstr>
      <vt:lpstr> </vt:lpstr>
      <vt:lpstr> </vt:lpstr>
      <vt:lpstr> </vt:lpstr>
      <vt:lpstr> </vt:lpstr>
      <vt:lpstr> 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Биогенное вещество </vt:lpstr>
      <vt:lpstr> </vt:lpstr>
      <vt:lpstr> </vt:lpstr>
      <vt:lpstr> </vt:lpstr>
      <vt:lpstr> </vt:lpstr>
      <vt:lpstr>Костное вещество </vt:lpstr>
      <vt:lpstr> </vt:lpstr>
      <vt:lpstr>Презентация PowerPoint</vt:lpstr>
      <vt:lpstr>Презентация PowerPoint</vt:lpstr>
      <vt:lpstr> </vt:lpstr>
      <vt:lpstr>Роль животных </vt:lpstr>
      <vt:lpstr>Закрепление знаний  </vt:lpstr>
      <vt:lpstr>Роль животных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master</cp:lastModifiedBy>
  <cp:revision>847</cp:revision>
  <cp:lastPrinted>2020-12-14T03:29:16Z</cp:lastPrinted>
  <dcterms:created xsi:type="dcterms:W3CDTF">2020-05-11T10:31:43Z</dcterms:created>
  <dcterms:modified xsi:type="dcterms:W3CDTF">2020-12-16T06:20:12Z</dcterms:modified>
</cp:coreProperties>
</file>