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26"/>
  </p:notesMasterIdLst>
  <p:handoutMasterIdLst>
    <p:handoutMasterId r:id="rId27"/>
  </p:handoutMasterIdLst>
  <p:sldIdLst>
    <p:sldId id="296" r:id="rId3"/>
    <p:sldId id="353" r:id="rId4"/>
    <p:sldId id="525" r:id="rId5"/>
    <p:sldId id="536" r:id="rId6"/>
    <p:sldId id="535" r:id="rId7"/>
    <p:sldId id="530" r:id="rId8"/>
    <p:sldId id="570" r:id="rId9"/>
    <p:sldId id="569" r:id="rId10"/>
    <p:sldId id="533" r:id="rId11"/>
    <p:sldId id="532" r:id="rId12"/>
    <p:sldId id="576" r:id="rId13"/>
    <p:sldId id="577" r:id="rId14"/>
    <p:sldId id="578" r:id="rId15"/>
    <p:sldId id="579" r:id="rId16"/>
    <p:sldId id="580" r:id="rId17"/>
    <p:sldId id="581" r:id="rId18"/>
    <p:sldId id="571" r:id="rId19"/>
    <p:sldId id="448" r:id="rId20"/>
    <p:sldId id="575" r:id="rId21"/>
    <p:sldId id="574" r:id="rId22"/>
    <p:sldId id="568" r:id="rId23"/>
    <p:sldId id="582" r:id="rId24"/>
    <p:sldId id="572" r:id="rId25"/>
  </p:sldIdLst>
  <p:sldSz cx="12192000" cy="6858000"/>
  <p:notesSz cx="6888163" cy="10020300"/>
  <p:custDataLst>
    <p:tags r:id="rId28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950"/>
    <a:srgbClr val="2846C8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>
        <p:scale>
          <a:sx n="68" d="100"/>
          <a:sy n="68" d="100"/>
        </p:scale>
        <p:origin x="-576" y="-13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r">
              <a:defRPr sz="1300"/>
            </a:lvl1pPr>
          </a:lstStyle>
          <a:p>
            <a:fld id="{EA5EB524-6A9A-4E8F-BD12-FBEED9FA41D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r">
              <a:defRPr sz="1300"/>
            </a:lvl1pPr>
          </a:lstStyle>
          <a:p>
            <a:fld id="{A3E9C0CC-5756-488D-86E0-D60D85F9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52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wrap="square" lIns="96614" tIns="48307" rIns="96614" bIns="4830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755"/>
          </a:xfrm>
          <a:prstGeom prst="rect">
            <a:avLst/>
          </a:prstGeom>
        </p:spPr>
        <p:txBody>
          <a:bodyPr vert="horz" wrap="square" lIns="96614" tIns="48307" rIns="96614" bIns="4830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4" tIns="48307" rIns="96614" bIns="4830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wrap="square" lIns="96614" tIns="48307" rIns="96614" bIns="483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wrap="square" lIns="96614" tIns="48307" rIns="96614" bIns="4830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2754"/>
          </a:xfrm>
          <a:prstGeom prst="rect">
            <a:avLst/>
          </a:prstGeom>
        </p:spPr>
        <p:txBody>
          <a:bodyPr vert="horz" wrap="square" lIns="96614" tIns="48307" rIns="96614" bIns="4830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12/16/2020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54188" y="2144118"/>
            <a:ext cx="9656494" cy="35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ТЕМА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Границы биосферы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uz-Cyrl-UZ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1027113" y="258921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985838" y="4413250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6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БИОЛОГИЯ 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101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11</a:t>
            </a:r>
            <a:r>
              <a:rPr lang="ru-RU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 КЛАСС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002" y="4566493"/>
            <a:ext cx="1653906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54188" y="3244334"/>
            <a:ext cx="5980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5" y="1195754"/>
            <a:ext cx="11563643" cy="537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7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1252025"/>
            <a:ext cx="11662117" cy="537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1" y="1223889"/>
            <a:ext cx="11774658" cy="540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75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5" y="1237956"/>
            <a:ext cx="11479237" cy="540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3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7" y="1280160"/>
            <a:ext cx="11521440" cy="524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8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" y="1195754"/>
            <a:ext cx="11479237" cy="543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4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1" y="1294228"/>
            <a:ext cx="11465168" cy="520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8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5" y="1237956"/>
            <a:ext cx="11619913" cy="533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1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" y="1266092"/>
            <a:ext cx="11605846" cy="528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1" y="1252024"/>
            <a:ext cx="11690252" cy="53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2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01663" y="-19050"/>
            <a:ext cx="10972800" cy="1143000"/>
          </a:xfrm>
        </p:spPr>
        <p:txBody>
          <a:bodyPr/>
          <a:lstStyle/>
          <a:p>
            <a:r>
              <a:rPr lang="ru-RU" altLang="ru-RU" smtClean="0">
                <a:latin typeface="Arial" charset="0"/>
                <a:cs typeface="Arial" charset="0"/>
              </a:rPr>
              <a:t>ПЛАН УРОКА</a:t>
            </a:r>
            <a:r>
              <a:rPr lang="en-US" altLang="ru-RU" smtClean="0">
                <a:latin typeface="Arial" charset="0"/>
                <a:cs typeface="Arial" charset="0"/>
              </a:rPr>
              <a:t> </a:t>
            </a:r>
            <a:endParaRPr lang="ru-RU" altLang="ru-RU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2" y="1378634"/>
            <a:ext cx="11577710" cy="520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" y="1223890"/>
            <a:ext cx="11535508" cy="543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9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Закрепление знаний 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294228"/>
            <a:ext cx="11401425" cy="527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Закрепление знаний 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7" y="1266092"/>
            <a:ext cx="11577711" cy="534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6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8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154745"/>
            <a:ext cx="10972800" cy="988255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916991" y="2892926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1" y="1350498"/>
            <a:ext cx="11563643" cy="516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1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154745"/>
            <a:ext cx="10972800" cy="988255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7" y="1252026"/>
            <a:ext cx="11591779" cy="531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0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154745"/>
            <a:ext cx="10972800" cy="988255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5" y="1252024"/>
            <a:ext cx="11690252" cy="530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2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9"/>
          <a:stretch/>
        </p:blipFill>
        <p:spPr bwMode="auto">
          <a:xfrm>
            <a:off x="309489" y="1252026"/>
            <a:ext cx="11563643" cy="52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1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" y="1280160"/>
            <a:ext cx="11605846" cy="53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1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" y="1266092"/>
            <a:ext cx="11648049" cy="53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0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4" y="1308296"/>
            <a:ext cx="11563643" cy="528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7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61556cb665826a9b91dfa3bbf4b84e17b5b9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4427</TotalTime>
  <Words>35</Words>
  <Application>Microsoft Office PowerPoint</Application>
  <PresentationFormat>Произвольный</PresentationFormat>
  <Paragraphs>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1_Тема Office</vt:lpstr>
      <vt:lpstr>Презентация PowerPoint</vt:lpstr>
      <vt:lpstr>ПЛАН УРОКА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Закрепление знаний  </vt:lpstr>
      <vt:lpstr>Закрепление знаний 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master</cp:lastModifiedBy>
  <cp:revision>844</cp:revision>
  <cp:lastPrinted>2020-12-14T03:29:16Z</cp:lastPrinted>
  <dcterms:created xsi:type="dcterms:W3CDTF">2020-05-11T10:31:43Z</dcterms:created>
  <dcterms:modified xsi:type="dcterms:W3CDTF">2020-12-16T05:15:20Z</dcterms:modified>
</cp:coreProperties>
</file>