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34"/>
  </p:notesMasterIdLst>
  <p:handoutMasterIdLst>
    <p:handoutMasterId r:id="rId35"/>
  </p:handoutMasterIdLst>
  <p:sldIdLst>
    <p:sldId id="296" r:id="rId3"/>
    <p:sldId id="353" r:id="rId4"/>
    <p:sldId id="525" r:id="rId5"/>
    <p:sldId id="536" r:id="rId6"/>
    <p:sldId id="535" r:id="rId7"/>
    <p:sldId id="530" r:id="rId8"/>
    <p:sldId id="533" r:id="rId9"/>
    <p:sldId id="532" r:id="rId10"/>
    <p:sldId id="448" r:id="rId11"/>
    <p:sldId id="488" r:id="rId12"/>
    <p:sldId id="489" r:id="rId13"/>
    <p:sldId id="513" r:id="rId14"/>
    <p:sldId id="518" r:id="rId15"/>
    <p:sldId id="517" r:id="rId16"/>
    <p:sldId id="519" r:id="rId17"/>
    <p:sldId id="516" r:id="rId18"/>
    <p:sldId id="490" r:id="rId19"/>
    <p:sldId id="520" r:id="rId20"/>
    <p:sldId id="491" r:id="rId21"/>
    <p:sldId id="521" r:id="rId22"/>
    <p:sldId id="524" r:id="rId23"/>
    <p:sldId id="523" r:id="rId24"/>
    <p:sldId id="522" r:id="rId25"/>
    <p:sldId id="492" r:id="rId26"/>
    <p:sldId id="493" r:id="rId27"/>
    <p:sldId id="526" r:id="rId28"/>
    <p:sldId id="528" r:id="rId29"/>
    <p:sldId id="529" r:id="rId30"/>
    <p:sldId id="527" r:id="rId31"/>
    <p:sldId id="551" r:id="rId32"/>
    <p:sldId id="554" r:id="rId33"/>
  </p:sldIdLst>
  <p:sldSz cx="12192000" cy="6858000"/>
  <p:notesSz cx="6888163" cy="10020300"/>
  <p:custDataLst>
    <p:tags r:id="rId3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950"/>
    <a:srgbClr val="2846C8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0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EA5EB524-6A9A-4E8F-BD12-FBEED9FA41D0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A3E9C0CC-5756-488D-86E0-D60D85F9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52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wrap="square" lIns="96614" tIns="48307" rIns="96614" bIns="4830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755"/>
          </a:xfrm>
          <a:prstGeom prst="rect">
            <a:avLst/>
          </a:prstGeom>
        </p:spPr>
        <p:txBody>
          <a:bodyPr vert="horz" wrap="square" lIns="96614" tIns="48307" rIns="96614" bIns="4830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4" tIns="48307" rIns="96614" bIns="4830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wrap="square" lIns="96614" tIns="48307" rIns="96614" bIns="48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wrap="square" lIns="96614" tIns="48307" rIns="96614" bIns="4830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wrap="square" lIns="96614" tIns="48307" rIns="96614" bIns="4830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12/14/2020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14.12.2020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9656494" cy="16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 </a:t>
            </a:r>
            <a:endParaRPr lang="uz-Cyrl-UZ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1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38" y="4413250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БИОЛОГИЯ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11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002" y="4566493"/>
            <a:ext cx="1653906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54188" y="3244334"/>
            <a:ext cx="598056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4800" dirty="0" smtClean="0">
                <a:solidFill>
                  <a:srgbClr val="263950"/>
                </a:solidFill>
                <a:latin typeface="Arial" pitchFamily="34" charset="0"/>
                <a:cs typeface="Arial" pitchFamily="34" charset="0"/>
              </a:rPr>
              <a:t>Экология </a:t>
            </a:r>
            <a:r>
              <a:rPr lang="ru-RU" sz="4800" dirty="0">
                <a:solidFill>
                  <a:srgbClr val="263950"/>
                </a:solidFill>
                <a:latin typeface="Arial" pitchFamily="34" charset="0"/>
                <a:cs typeface="Arial" pitchFamily="34" charset="0"/>
              </a:rPr>
              <a:t>человека (часть 2</a:t>
            </a:r>
            <a:r>
              <a:rPr lang="en-US" sz="4800" dirty="0" smtClean="0">
                <a:solidFill>
                  <a:srgbClr val="26395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4800" dirty="0">
              <a:solidFill>
                <a:srgbClr val="2639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Адаптация организма к перегреву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7" b="11375"/>
          <a:stretch/>
        </p:blipFill>
        <p:spPr bwMode="auto">
          <a:xfrm>
            <a:off x="407963" y="1209823"/>
            <a:ext cx="11549575" cy="53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8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Солнечная радиация , витамины и цвет кожи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0"/>
          <a:stretch/>
        </p:blipFill>
        <p:spPr bwMode="auto">
          <a:xfrm>
            <a:off x="267286" y="1308296"/>
            <a:ext cx="11690251" cy="516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6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Использование животных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19896"/>
          <a:stretch/>
        </p:blipFill>
        <p:spPr bwMode="auto">
          <a:xfrm>
            <a:off x="520505" y="1237957"/>
            <a:ext cx="11394830" cy="53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3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Адаптация к тропическим лесам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5" b="6128"/>
          <a:stretch/>
        </p:blipFill>
        <p:spPr bwMode="auto">
          <a:xfrm>
            <a:off x="464234" y="1237958"/>
            <a:ext cx="11535508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1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Особенности питания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1" b="13490"/>
          <a:stretch/>
        </p:blipFill>
        <p:spPr bwMode="auto">
          <a:xfrm>
            <a:off x="379828" y="1364566"/>
            <a:ext cx="11605846" cy="49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Анатомические изменения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5" b="6128"/>
          <a:stretch/>
        </p:blipFill>
        <p:spPr bwMode="auto">
          <a:xfrm>
            <a:off x="337625" y="1223889"/>
            <a:ext cx="11704320" cy="523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2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Адаптация к паразитам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/>
          <a:stretch/>
        </p:blipFill>
        <p:spPr bwMode="auto">
          <a:xfrm>
            <a:off x="422031" y="1322363"/>
            <a:ext cx="11493304" cy="521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2800" dirty="0" smtClean="0">
                <a:latin typeface="Arial" charset="0"/>
                <a:cs typeface="Arial" charset="0"/>
              </a:rPr>
              <a:t>Адаптация к умеренному климату и травянистым равнинам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0" b="14134"/>
          <a:stretch/>
        </p:blipFill>
        <p:spPr bwMode="auto">
          <a:xfrm>
            <a:off x="450165" y="1336431"/>
            <a:ext cx="11465169" cy="520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1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Особенности культурной адаптации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8" r="9562" b="10412"/>
          <a:stretch/>
        </p:blipFill>
        <p:spPr bwMode="auto">
          <a:xfrm>
            <a:off x="379829" y="1346957"/>
            <a:ext cx="11577709" cy="523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6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Использование животных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3" r="4615" b="3528"/>
          <a:stretch/>
        </p:blipFill>
        <p:spPr bwMode="auto">
          <a:xfrm>
            <a:off x="506437" y="1237957"/>
            <a:ext cx="11493305" cy="523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3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01663" y="-19050"/>
            <a:ext cx="10972800" cy="1143000"/>
          </a:xfrm>
        </p:spPr>
        <p:txBody>
          <a:bodyPr/>
          <a:lstStyle/>
          <a:p>
            <a:r>
              <a:rPr lang="ru-RU" altLang="ru-RU" smtClean="0">
                <a:latin typeface="Arial" charset="0"/>
                <a:cs typeface="Arial" charset="0"/>
              </a:rPr>
              <a:t>ПЛАН УРОКА</a:t>
            </a:r>
            <a:r>
              <a:rPr lang="en-US" altLang="ru-RU" smtClean="0">
                <a:latin typeface="Arial" charset="0"/>
                <a:cs typeface="Arial" charset="0"/>
              </a:rPr>
              <a:t> 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6"/>
          <a:stretch/>
        </p:blipFill>
        <p:spPr bwMode="auto">
          <a:xfrm>
            <a:off x="267285" y="1350498"/>
            <a:ext cx="11760591" cy="507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Усвоение молока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6" b="6128"/>
          <a:stretch/>
        </p:blipFill>
        <p:spPr bwMode="auto">
          <a:xfrm>
            <a:off x="436097" y="1294229"/>
            <a:ext cx="11422967" cy="516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9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Адаптация к </a:t>
            </a:r>
            <a:r>
              <a:rPr lang="ru-RU" altLang="ru-RU" sz="4400" dirty="0">
                <a:latin typeface="Arial" charset="0"/>
                <a:cs typeface="Arial" charset="0"/>
              </a:rPr>
              <a:t>А</a:t>
            </a:r>
            <a:r>
              <a:rPr lang="ru-RU" altLang="ru-RU" sz="4400" dirty="0" smtClean="0">
                <a:latin typeface="Arial" charset="0"/>
                <a:cs typeface="Arial" charset="0"/>
              </a:rPr>
              <a:t>ртике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3" b="4333"/>
          <a:stretch/>
        </p:blipFill>
        <p:spPr bwMode="auto">
          <a:xfrm>
            <a:off x="337625" y="1294228"/>
            <a:ext cx="11563643" cy="524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Адаптация к холодам и арктическая анатомия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3" r="3318" b="9305"/>
          <a:stretch/>
        </p:blipFill>
        <p:spPr bwMode="auto">
          <a:xfrm>
            <a:off x="281354" y="1223890"/>
            <a:ext cx="11662118" cy="540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1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Особенности питания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3" b="14674"/>
          <a:stretch/>
        </p:blipFill>
        <p:spPr bwMode="auto">
          <a:xfrm>
            <a:off x="422031" y="1322363"/>
            <a:ext cx="11549575" cy="52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3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Роль животных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6" b="9690"/>
          <a:stretch/>
        </p:blipFill>
        <p:spPr bwMode="auto">
          <a:xfrm>
            <a:off x="337624" y="1350499"/>
            <a:ext cx="11601157" cy="524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8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Адаптация к высокогорью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6" r="8130" b="1747"/>
          <a:stretch/>
        </p:blipFill>
        <p:spPr bwMode="auto">
          <a:xfrm>
            <a:off x="450167" y="1181685"/>
            <a:ext cx="11493304" cy="544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1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Некоторые последствия на здоровье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4" r="6228" b="21467"/>
          <a:stretch/>
        </p:blipFill>
        <p:spPr bwMode="auto">
          <a:xfrm>
            <a:off x="267286" y="1378634"/>
            <a:ext cx="11633982" cy="50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7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Репродуктивные особенности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7" r="4615" b="18548"/>
          <a:stretch/>
        </p:blipFill>
        <p:spPr bwMode="auto">
          <a:xfrm>
            <a:off x="478302" y="1266093"/>
            <a:ext cx="11394830" cy="530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5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Роль животных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3" r="4760" b="12771"/>
          <a:stretch/>
        </p:blipFill>
        <p:spPr bwMode="auto">
          <a:xfrm>
            <a:off x="365760" y="1336430"/>
            <a:ext cx="11591778" cy="524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4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В Ы В О Д Ы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t="21759" r="6490" b="10075"/>
          <a:stretch/>
        </p:blipFill>
        <p:spPr bwMode="auto">
          <a:xfrm>
            <a:off x="520506" y="1209823"/>
            <a:ext cx="11465168" cy="535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3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154745"/>
            <a:ext cx="10972800" cy="988255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Адаптация - процесс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8"/>
          <a:stretch/>
        </p:blipFill>
        <p:spPr bwMode="auto">
          <a:xfrm>
            <a:off x="211015" y="1308294"/>
            <a:ext cx="11816862" cy="524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1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Закрепление знаний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19813" b="-1"/>
          <a:stretch/>
        </p:blipFill>
        <p:spPr bwMode="auto">
          <a:xfrm>
            <a:off x="239151" y="1195754"/>
            <a:ext cx="11648049" cy="545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6371"/>
          </a:xfrm>
        </p:spPr>
        <p:txBody>
          <a:bodyPr/>
          <a:lstStyle/>
          <a:p>
            <a:r>
              <a:rPr lang="ru-RU" dirty="0" smtClean="0"/>
              <a:t>Закрепление знаний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275767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Прочитать параграф  23</a:t>
            </a:r>
          </a:p>
          <a:p>
            <a:r>
              <a:rPr lang="ru-RU" dirty="0" smtClean="0"/>
              <a:t> со страницы 126 по страницу 128</a:t>
            </a:r>
            <a:endParaRPr lang="ru-RU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2" r="33666"/>
          <a:stretch/>
        </p:blipFill>
        <p:spPr bwMode="auto">
          <a:xfrm>
            <a:off x="379828" y="1252026"/>
            <a:ext cx="5556737" cy="51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45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154745"/>
            <a:ext cx="10972800" cy="988255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Адаптация - процесс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9" b="22615"/>
          <a:stretch/>
        </p:blipFill>
        <p:spPr bwMode="auto">
          <a:xfrm>
            <a:off x="267286" y="1195754"/>
            <a:ext cx="11662117" cy="537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0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154745"/>
            <a:ext cx="10972800" cy="988255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Адаптация - процесс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0"/>
          <a:stretch/>
        </p:blipFill>
        <p:spPr bwMode="auto">
          <a:xfrm>
            <a:off x="436098" y="1266091"/>
            <a:ext cx="11451102" cy="528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2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Типы адаптаций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7" b="8924"/>
          <a:stretch/>
        </p:blipFill>
        <p:spPr bwMode="auto">
          <a:xfrm>
            <a:off x="379827" y="1252026"/>
            <a:ext cx="11549575" cy="534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1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Типы адаптаций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1" b="6128"/>
          <a:stretch/>
        </p:blipFill>
        <p:spPr bwMode="auto">
          <a:xfrm>
            <a:off x="450166" y="1378635"/>
            <a:ext cx="11605846" cy="51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t="20796" r="4471" b="11231"/>
          <a:stretch/>
        </p:blipFill>
        <p:spPr bwMode="auto">
          <a:xfrm>
            <a:off x="450165" y="1252025"/>
            <a:ext cx="11380763" cy="523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7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Адаптация к жизни в пустыне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9"/>
          <a:stretch/>
        </p:blipFill>
        <p:spPr bwMode="auto">
          <a:xfrm>
            <a:off x="323557" y="1237957"/>
            <a:ext cx="11732455" cy="523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61556cb665826a9b91dfa3bbf4b84e17b5b9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114</Words>
  <Application>Microsoft Office PowerPoint</Application>
  <PresentationFormat>Широкоэкранный</PresentationFormat>
  <Paragraphs>45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Tw Cen MT</vt:lpstr>
      <vt:lpstr>Тема Office</vt:lpstr>
      <vt:lpstr>1_Тема Office</vt:lpstr>
      <vt:lpstr>Презентация PowerPoint</vt:lpstr>
      <vt:lpstr>ПЛАН УРОКА </vt:lpstr>
      <vt:lpstr>Адаптация - процесс </vt:lpstr>
      <vt:lpstr>Адаптация - процесс </vt:lpstr>
      <vt:lpstr>Адаптация - процесс </vt:lpstr>
      <vt:lpstr>Типы адаптаций </vt:lpstr>
      <vt:lpstr>Типы адаптаций </vt:lpstr>
      <vt:lpstr> </vt:lpstr>
      <vt:lpstr>Адаптация к жизни в пустыне </vt:lpstr>
      <vt:lpstr>Адаптация организма к перегреву </vt:lpstr>
      <vt:lpstr>Солнечная радиация , витамины и цвет кожи </vt:lpstr>
      <vt:lpstr>Использование животных </vt:lpstr>
      <vt:lpstr>Адаптация к тропическим лесам </vt:lpstr>
      <vt:lpstr>Особенности питания </vt:lpstr>
      <vt:lpstr>Анатомические изменения </vt:lpstr>
      <vt:lpstr>Адаптация к паразитам </vt:lpstr>
      <vt:lpstr>Адаптация к умеренному климату и травянистым равнинам </vt:lpstr>
      <vt:lpstr>Особенности культурной адаптации </vt:lpstr>
      <vt:lpstr>Использование животных </vt:lpstr>
      <vt:lpstr>Усвоение молока </vt:lpstr>
      <vt:lpstr>Адаптация к Артике </vt:lpstr>
      <vt:lpstr>Адаптация к холодам и арктическая анатомия </vt:lpstr>
      <vt:lpstr>Особенности питания </vt:lpstr>
      <vt:lpstr>Роль животных </vt:lpstr>
      <vt:lpstr>Адаптация к высокогорью </vt:lpstr>
      <vt:lpstr>Некоторые последствия на здоровье</vt:lpstr>
      <vt:lpstr>Репродуктивные особенности </vt:lpstr>
      <vt:lpstr>Роль животных </vt:lpstr>
      <vt:lpstr>В Ы В О Д Ы </vt:lpstr>
      <vt:lpstr>Закрепление знаний </vt:lpstr>
      <vt:lpstr>Закрепление знаний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831</cp:revision>
  <cp:lastPrinted>2020-12-14T03:29:16Z</cp:lastPrinted>
  <dcterms:created xsi:type="dcterms:W3CDTF">2020-05-11T10:31:43Z</dcterms:created>
  <dcterms:modified xsi:type="dcterms:W3CDTF">2020-12-14T09:49:09Z</dcterms:modified>
</cp:coreProperties>
</file>