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1"/>
  </p:notesMasterIdLst>
  <p:sldIdLst>
    <p:sldId id="296" r:id="rId3"/>
    <p:sldId id="353" r:id="rId4"/>
    <p:sldId id="448" r:id="rId5"/>
    <p:sldId id="491" r:id="rId6"/>
    <p:sldId id="492" r:id="rId7"/>
    <p:sldId id="519" r:id="rId8"/>
    <p:sldId id="518" r:id="rId9"/>
    <p:sldId id="517" r:id="rId10"/>
    <p:sldId id="522" r:id="rId11"/>
    <p:sldId id="523" r:id="rId12"/>
    <p:sldId id="526" r:id="rId13"/>
    <p:sldId id="487" r:id="rId14"/>
    <p:sldId id="493" r:id="rId15"/>
    <p:sldId id="530" r:id="rId16"/>
    <p:sldId id="528" r:id="rId17"/>
    <p:sldId id="529" r:id="rId18"/>
    <p:sldId id="490" r:id="rId19"/>
    <p:sldId id="527" r:id="rId20"/>
    <p:sldId id="516" r:id="rId21"/>
    <p:sldId id="525" r:id="rId22"/>
    <p:sldId id="524" r:id="rId23"/>
    <p:sldId id="521" r:id="rId24"/>
    <p:sldId id="515" r:id="rId25"/>
    <p:sldId id="514" r:id="rId26"/>
    <p:sldId id="520" r:id="rId27"/>
    <p:sldId id="489" r:id="rId28"/>
    <p:sldId id="486" r:id="rId29"/>
    <p:sldId id="457" r:id="rId30"/>
  </p:sldIdLst>
  <p:sldSz cx="12192000" cy="6858000"/>
  <p:notesSz cx="6858000" cy="9144000"/>
  <p:custDataLst>
    <p:tags r:id="rId3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12/14/2020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444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Экология </a:t>
            </a: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человека (часть 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I)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Экология человека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8292"/>
          <a:stretch/>
        </p:blipFill>
        <p:spPr bwMode="auto">
          <a:xfrm>
            <a:off x="245327" y="1226634"/>
            <a:ext cx="11753385" cy="53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309489" y="1322363"/>
            <a:ext cx="11676185" cy="52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/>
          <a:stretch/>
        </p:blipFill>
        <p:spPr bwMode="auto">
          <a:xfrm>
            <a:off x="225083" y="1195754"/>
            <a:ext cx="11746523" cy="54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Воздействие городской экосистемы на атмосферу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/>
          <a:stretch/>
        </p:blipFill>
        <p:spPr bwMode="auto">
          <a:xfrm>
            <a:off x="309489" y="1209822"/>
            <a:ext cx="11605846" cy="5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Химическое загрязнения атмосферы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8144"/>
          <a:stretch/>
        </p:blipFill>
        <p:spPr bwMode="auto">
          <a:xfrm>
            <a:off x="253219" y="1237957"/>
            <a:ext cx="11704320" cy="5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218" y="1266092"/>
            <a:ext cx="3587262" cy="237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Воздействие </a:t>
            </a:r>
            <a:r>
              <a:rPr lang="ru-RU" dirty="0"/>
              <a:t> </a:t>
            </a:r>
            <a:r>
              <a:rPr lang="ru-RU" dirty="0" smtClean="0"/>
              <a:t>соединений фтора</a:t>
            </a:r>
          </a:p>
          <a:p>
            <a:pPr algn="ctr"/>
            <a:r>
              <a:rPr lang="ru-RU" dirty="0" smtClean="0"/>
              <a:t>Приводит </a:t>
            </a:r>
            <a:r>
              <a:rPr lang="ru-RU" dirty="0"/>
              <a:t>к развитию хронического отравления (флюороз), </a:t>
            </a:r>
          </a:p>
          <a:p>
            <a:pPr algn="ctr"/>
            <a:r>
              <a:rPr lang="ru-RU" dirty="0" smtClean="0"/>
              <a:t>Симптомы</a:t>
            </a:r>
            <a:r>
              <a:rPr lang="ru-RU" dirty="0"/>
              <a:t>: </a:t>
            </a:r>
          </a:p>
          <a:p>
            <a:pPr algn="ctr"/>
            <a:r>
              <a:rPr lang="ru-RU" dirty="0"/>
              <a:t>похудание, анемия, слабость, </a:t>
            </a:r>
            <a:r>
              <a:rPr lang="ru-RU" dirty="0" err="1"/>
              <a:t>тугоподвижность</a:t>
            </a:r>
            <a:r>
              <a:rPr lang="ru-RU" dirty="0"/>
              <a:t> суставов, ломкость костей, изменение цвета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217" y="3903784"/>
            <a:ext cx="6105379" cy="262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Воздействие серного и сернистого ангидрида</a:t>
            </a:r>
          </a:p>
          <a:p>
            <a:pPr algn="ctr"/>
            <a:r>
              <a:rPr lang="ru-RU" dirty="0" smtClean="0"/>
              <a:t>Симптомы </a:t>
            </a:r>
            <a:r>
              <a:rPr lang="ru-RU" dirty="0"/>
              <a:t>отравления:</a:t>
            </a:r>
          </a:p>
          <a:p>
            <a:pPr algn="ctr"/>
            <a:r>
              <a:rPr lang="ru-RU" dirty="0"/>
              <a:t>насморк, кашель, охриплость, першение в горле. При вдыхании  высокой концентрации — удушье, расстройство речи, затруднение глотания, рвота, возможен острый отёк лёгких.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8431" y="1266092"/>
            <a:ext cx="5978769" cy="237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Воздействие оксида углерода</a:t>
            </a:r>
          </a:p>
          <a:p>
            <a:pPr algn="ctr"/>
            <a:r>
              <a:rPr lang="ru-RU" dirty="0" smtClean="0"/>
              <a:t>Снижение </a:t>
            </a:r>
            <a:r>
              <a:rPr lang="ru-RU" dirty="0"/>
              <a:t>скорости зрительного восприятия, ухудшение выполнения психологических и психомоторных тестов, координации мелких точных движений и аналитического мышления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67226" y="3981157"/>
            <a:ext cx="3319973" cy="239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Воздействие сероуглерода и сероводорода</a:t>
            </a:r>
          </a:p>
          <a:p>
            <a:pPr algn="ctr"/>
            <a:r>
              <a:rPr lang="ru-RU" dirty="0" smtClean="0"/>
              <a:t>судороги </a:t>
            </a:r>
            <a:r>
              <a:rPr lang="ru-RU" dirty="0"/>
              <a:t>и потеря сознания оканчиваются быстрой смертью от остановки дыхания, а иногда и от паралича сердца.</a:t>
            </a:r>
          </a:p>
        </p:txBody>
      </p:sp>
    </p:spTree>
    <p:extLst>
      <p:ext uri="{BB962C8B-B14F-4D97-AF65-F5344CB8AC3E}">
        <p14:creationId xmlns:p14="http://schemas.microsoft.com/office/powerpoint/2010/main" val="20179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267285" y="1266092"/>
            <a:ext cx="11676185" cy="53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309489" y="1237956"/>
            <a:ext cx="11676185" cy="52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Влияние звуков на человека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7350"/>
          <a:stretch/>
        </p:blipFill>
        <p:spPr bwMode="auto">
          <a:xfrm>
            <a:off x="295422" y="1252024"/>
            <a:ext cx="11605846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Погода и самочувствие человека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 b="14707"/>
          <a:stretch/>
        </p:blipFill>
        <p:spPr bwMode="auto">
          <a:xfrm>
            <a:off x="393895" y="1237957"/>
            <a:ext cx="11521440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ПЛАН УРОКА</a:t>
            </a:r>
            <a:r>
              <a:rPr lang="en-US" altLang="ru-RU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225083" y="1181686"/>
            <a:ext cx="11676185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Влияние погоды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8991"/>
          <a:stretch/>
        </p:blipFill>
        <p:spPr bwMode="auto">
          <a:xfrm>
            <a:off x="267286" y="1209821"/>
            <a:ext cx="11633982" cy="53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Питание и здоровье человека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7734"/>
          <a:stretch/>
        </p:blipFill>
        <p:spPr bwMode="auto">
          <a:xfrm>
            <a:off x="281354" y="1237957"/>
            <a:ext cx="11676184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0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Ландшафт как фактор здоровья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 b="7733"/>
          <a:stretch/>
        </p:blipFill>
        <p:spPr bwMode="auto">
          <a:xfrm>
            <a:off x="196947" y="1223889"/>
            <a:ext cx="11746523" cy="5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Проблемы адаптации к окружающей среды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0" b="6912"/>
          <a:stretch/>
        </p:blipFill>
        <p:spPr bwMode="auto">
          <a:xfrm>
            <a:off x="182879" y="1252025"/>
            <a:ext cx="11760591" cy="53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253218" y="1209822"/>
            <a:ext cx="11704320" cy="54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Выводы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7398"/>
          <a:stretch/>
        </p:blipFill>
        <p:spPr bwMode="auto">
          <a:xfrm>
            <a:off x="334537" y="1248936"/>
            <a:ext cx="11664175" cy="535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У человека два пути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1"/>
          <a:stretch/>
        </p:blipFill>
        <p:spPr bwMode="auto">
          <a:xfrm>
            <a:off x="323557" y="1209822"/>
            <a:ext cx="11521440" cy="52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39067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146" y="1407354"/>
            <a:ext cx="536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9146" y="1523999"/>
            <a:ext cx="5170700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15" y="2551837"/>
            <a:ext cx="660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" y="1154113"/>
            <a:ext cx="62726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51785" y="1407354"/>
            <a:ext cx="4865077" cy="4477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Прочитать параграф №23</a:t>
            </a:r>
          </a:p>
          <a:p>
            <a:pPr algn="ctr"/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по страницу 126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39067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146" y="1407354"/>
            <a:ext cx="536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9146" y="1523999"/>
            <a:ext cx="5170700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15" y="2551837"/>
            <a:ext cx="660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" y="1242646"/>
            <a:ext cx="11548054" cy="5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ЭКОЛОГИЧЕСКИЕ ФАКТОРЫ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1255542"/>
            <a:ext cx="11699631" cy="535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200" dirty="0" smtClean="0">
                <a:latin typeface="Arial" charset="0"/>
                <a:cs typeface="Arial" charset="0"/>
              </a:rPr>
              <a:t>уникальность  человека как </a:t>
            </a:r>
            <a:r>
              <a:rPr lang="ru-RU" altLang="ru-RU" sz="3200" dirty="0" smtClean="0">
                <a:latin typeface="Arial" charset="0"/>
                <a:cs typeface="Arial" charset="0"/>
              </a:rPr>
              <a:t>биосоциального </a:t>
            </a:r>
            <a:r>
              <a:rPr lang="ru-RU" altLang="ru-RU" sz="3200" dirty="0" smtClean="0">
                <a:latin typeface="Arial" charset="0"/>
                <a:cs typeface="Arial" charset="0"/>
              </a:rPr>
              <a:t>вида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6"/>
          <a:stretch/>
        </p:blipFill>
        <p:spPr bwMode="auto">
          <a:xfrm>
            <a:off x="295422" y="1237957"/>
            <a:ext cx="11605846" cy="52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Составляющие экологии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/>
          <a:stretch/>
        </p:blipFill>
        <p:spPr bwMode="auto">
          <a:xfrm>
            <a:off x="309489" y="1223889"/>
            <a:ext cx="11591779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Экология человека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/>
          <a:stretch/>
        </p:blipFill>
        <p:spPr bwMode="auto">
          <a:xfrm>
            <a:off x="356839" y="1308294"/>
            <a:ext cx="11530361" cy="524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22264"/>
          <a:stretch/>
        </p:blipFill>
        <p:spPr bwMode="auto">
          <a:xfrm>
            <a:off x="289931" y="1271238"/>
            <a:ext cx="11664175" cy="522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" y="1226634"/>
            <a:ext cx="11664175" cy="53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/>
          <a:stretch/>
        </p:blipFill>
        <p:spPr bwMode="auto">
          <a:xfrm>
            <a:off x="295422" y="1463040"/>
            <a:ext cx="11609361" cy="51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1556cb665826a9b91dfa3bbf4b84e17b5b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197</Words>
  <Application>Microsoft Office PowerPoint</Application>
  <PresentationFormat>Широкоэкранный</PresentationFormat>
  <Paragraphs>47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ПЛАН УРОКА </vt:lpstr>
      <vt:lpstr>ЭКОЛОГИЧЕСКИЕ ФАКТОРЫ </vt:lpstr>
      <vt:lpstr>уникальность  человека как биосоциального вида</vt:lpstr>
      <vt:lpstr>Составляющие экологии </vt:lpstr>
      <vt:lpstr>Экология человека </vt:lpstr>
      <vt:lpstr>АНТРОПОГЕННЫЕ ФАКТОРЫ </vt:lpstr>
      <vt:lpstr>АНТРОПОГЕННЫЕ ФАКТОРЫ </vt:lpstr>
      <vt:lpstr> </vt:lpstr>
      <vt:lpstr>Экология человека </vt:lpstr>
      <vt:lpstr> </vt:lpstr>
      <vt:lpstr>АНТРОПОГЕННЫЕ ФАКТОРЫ </vt:lpstr>
      <vt:lpstr>Воздействие городской экосистемы на атмосферу </vt:lpstr>
      <vt:lpstr>Химическое загрязнения атмосферы </vt:lpstr>
      <vt:lpstr>АНТРОПОГЕННЫЕ ФАКТОРЫ </vt:lpstr>
      <vt:lpstr>АНТРОПОГЕННЫЕ ФАКТОРЫ </vt:lpstr>
      <vt:lpstr> </vt:lpstr>
      <vt:lpstr>Влияние звуков на человека </vt:lpstr>
      <vt:lpstr>Погода и самочувствие человека </vt:lpstr>
      <vt:lpstr>Влияние погоды </vt:lpstr>
      <vt:lpstr>Питание и здоровье человека </vt:lpstr>
      <vt:lpstr>Ландшафт как фактор здоровья </vt:lpstr>
      <vt:lpstr>Проблемы адаптации к окружающей среды </vt:lpstr>
      <vt:lpstr> </vt:lpstr>
      <vt:lpstr> Выводы </vt:lpstr>
      <vt:lpstr>У человека два пути </vt:lpstr>
      <vt:lpstr>Закрепление знаний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830</cp:revision>
  <dcterms:created xsi:type="dcterms:W3CDTF">2020-05-11T10:31:43Z</dcterms:created>
  <dcterms:modified xsi:type="dcterms:W3CDTF">2020-12-14T09:47:26Z</dcterms:modified>
</cp:coreProperties>
</file>