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31"/>
  </p:notesMasterIdLst>
  <p:sldIdLst>
    <p:sldId id="296" r:id="rId3"/>
    <p:sldId id="353" r:id="rId4"/>
    <p:sldId id="448" r:id="rId5"/>
    <p:sldId id="491" r:id="rId6"/>
    <p:sldId id="492" r:id="rId7"/>
    <p:sldId id="519" r:id="rId8"/>
    <p:sldId id="518" r:id="rId9"/>
    <p:sldId id="517" r:id="rId10"/>
    <p:sldId id="522" r:id="rId11"/>
    <p:sldId id="523" r:id="rId12"/>
    <p:sldId id="526" r:id="rId13"/>
    <p:sldId id="487" r:id="rId14"/>
    <p:sldId id="493" r:id="rId15"/>
    <p:sldId id="530" r:id="rId16"/>
    <p:sldId id="528" r:id="rId17"/>
    <p:sldId id="529" r:id="rId18"/>
    <p:sldId id="490" r:id="rId19"/>
    <p:sldId id="527" r:id="rId20"/>
    <p:sldId id="516" r:id="rId21"/>
    <p:sldId id="525" r:id="rId22"/>
    <p:sldId id="524" r:id="rId23"/>
    <p:sldId id="521" r:id="rId24"/>
    <p:sldId id="515" r:id="rId25"/>
    <p:sldId id="514" r:id="rId26"/>
    <p:sldId id="520" r:id="rId27"/>
    <p:sldId id="489" r:id="rId28"/>
    <p:sldId id="486" r:id="rId29"/>
    <p:sldId id="457" r:id="rId30"/>
  </p:sldIdLst>
  <p:sldSz cx="12192000" cy="6858000"/>
  <p:notesSz cx="6858000" cy="9144000"/>
  <p:custDataLst>
    <p:tags r:id="rId32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40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12/14/2020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14.12.2020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754188" y="2144118"/>
            <a:ext cx="9656494" cy="444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ТЕМА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b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Экология </a:t>
            </a:r>
            <a:r>
              <a:rPr lang="uz-Cyrl-UZ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человека (часть </a:t>
            </a:r>
            <a:r>
              <a:rPr lang="en-US" altLang="ru-RU" sz="4400" b="1" dirty="0">
                <a:solidFill>
                  <a:srgbClr val="0070C0"/>
                </a:solidFill>
                <a:latin typeface="Arial" charset="0"/>
                <a:cs typeface="Arial" charset="0"/>
              </a:rPr>
              <a:t>I) </a:t>
            </a:r>
          </a:p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4400" b="1" dirty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object 5"/>
          <p:cNvSpPr/>
          <p:nvPr/>
        </p:nvSpPr>
        <p:spPr>
          <a:xfrm>
            <a:off x="1027113" y="258921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985838" y="4413250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ru-RU" altLang="ru-RU" sz="6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БИОЛОГИЯ 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1018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11</a:t>
            </a:r>
            <a:r>
              <a:rPr lang="ru-RU" altLang="ru-RU" b="1" dirty="0" smtClean="0">
                <a:solidFill>
                  <a:srgbClr val="FEFEFE"/>
                </a:solidFill>
                <a:latin typeface="Arial" charset="0"/>
                <a:cs typeface="Arial" charset="0"/>
              </a:rPr>
              <a:t> КЛАСС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0002" y="456649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Экология человека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84" b="8292"/>
          <a:stretch/>
        </p:blipFill>
        <p:spPr bwMode="auto">
          <a:xfrm>
            <a:off x="245327" y="1226634"/>
            <a:ext cx="11753385" cy="5352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35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4"/>
          <a:stretch/>
        </p:blipFill>
        <p:spPr bwMode="auto">
          <a:xfrm>
            <a:off x="309489" y="1322363"/>
            <a:ext cx="11676185" cy="5233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56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АНТРОПОГЕННЫЕ ФАКТОРЫ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9"/>
          <a:stretch/>
        </p:blipFill>
        <p:spPr bwMode="auto">
          <a:xfrm>
            <a:off x="225083" y="1195754"/>
            <a:ext cx="11746523" cy="543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46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Воздействие городской экосистемы на атмосферу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50"/>
          <a:stretch/>
        </p:blipFill>
        <p:spPr bwMode="auto">
          <a:xfrm>
            <a:off x="309489" y="1209822"/>
            <a:ext cx="11605846" cy="535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19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Химическое загрязнения атмосферы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1" b="8144"/>
          <a:stretch/>
        </p:blipFill>
        <p:spPr bwMode="auto">
          <a:xfrm>
            <a:off x="253219" y="1237957"/>
            <a:ext cx="11704320" cy="535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97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АНТРОПОГЕННЫЕ ФАКТОРЫ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3218" y="1266092"/>
            <a:ext cx="3587262" cy="2377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Воздействие </a:t>
            </a:r>
            <a:r>
              <a:rPr lang="ru-RU" dirty="0"/>
              <a:t> </a:t>
            </a:r>
            <a:r>
              <a:rPr lang="ru-RU" dirty="0" smtClean="0"/>
              <a:t>соединений фтора</a:t>
            </a:r>
          </a:p>
          <a:p>
            <a:pPr algn="ctr"/>
            <a:r>
              <a:rPr lang="ru-RU" dirty="0" smtClean="0"/>
              <a:t>Приводит </a:t>
            </a:r>
            <a:r>
              <a:rPr lang="ru-RU" dirty="0"/>
              <a:t>к развитию хронического отравления (флюороз), </a:t>
            </a:r>
          </a:p>
          <a:p>
            <a:pPr algn="ctr"/>
            <a:r>
              <a:rPr lang="ru-RU" dirty="0" smtClean="0"/>
              <a:t>Симптомы</a:t>
            </a:r>
            <a:r>
              <a:rPr lang="ru-RU" dirty="0"/>
              <a:t>: </a:t>
            </a:r>
          </a:p>
          <a:p>
            <a:pPr algn="ctr"/>
            <a:r>
              <a:rPr lang="ru-RU" dirty="0"/>
              <a:t>похудание, анемия, слабость, </a:t>
            </a:r>
            <a:r>
              <a:rPr lang="ru-RU" dirty="0" err="1"/>
              <a:t>тугоподвижность</a:t>
            </a:r>
            <a:r>
              <a:rPr lang="ru-RU" dirty="0"/>
              <a:t> суставов, ломкость костей, изменение цвета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217" y="3903784"/>
            <a:ext cx="6105379" cy="26201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Воздействие серного и сернистого ангидрида</a:t>
            </a:r>
          </a:p>
          <a:p>
            <a:pPr algn="ctr"/>
            <a:r>
              <a:rPr lang="ru-RU" dirty="0" smtClean="0"/>
              <a:t>Симптомы </a:t>
            </a:r>
            <a:r>
              <a:rPr lang="ru-RU" dirty="0"/>
              <a:t>отравления:</a:t>
            </a:r>
          </a:p>
          <a:p>
            <a:pPr algn="ctr"/>
            <a:r>
              <a:rPr lang="ru-RU" dirty="0"/>
              <a:t>насморк, кашель, охриплость, першение в горле. При вдыхании  высокой концентрации — удушье, расстройство речи, затруднение глотания, рвота, возможен острый отёк лёгких.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08431" y="1266092"/>
            <a:ext cx="5978769" cy="23774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Воздействие оксида углерода</a:t>
            </a:r>
          </a:p>
          <a:p>
            <a:pPr algn="ctr"/>
            <a:r>
              <a:rPr lang="ru-RU" dirty="0" smtClean="0"/>
              <a:t>Снижение </a:t>
            </a:r>
            <a:r>
              <a:rPr lang="ru-RU" dirty="0"/>
              <a:t>скорости зрительного восприятия, ухудшение выполнения психологических и психомоторных тестов, координации мелких точных движений и аналитического мышления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67226" y="3981157"/>
            <a:ext cx="3319973" cy="2391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Воздействие сероуглерода и сероводорода</a:t>
            </a:r>
          </a:p>
          <a:p>
            <a:pPr algn="ctr"/>
            <a:r>
              <a:rPr lang="ru-RU" dirty="0" smtClean="0"/>
              <a:t>судороги </a:t>
            </a:r>
            <a:r>
              <a:rPr lang="ru-RU" dirty="0"/>
              <a:t>и потеря сознания оканчиваются быстрой смертью от остановки дыхания, а иногда и от паралича сердца.</a:t>
            </a:r>
          </a:p>
        </p:txBody>
      </p:sp>
    </p:spTree>
    <p:extLst>
      <p:ext uri="{BB962C8B-B14F-4D97-AF65-F5344CB8AC3E}">
        <p14:creationId xmlns:p14="http://schemas.microsoft.com/office/powerpoint/2010/main" val="201794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АНТРОПОГЕННЫЕ ФАКТОРЫ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96"/>
          <a:stretch/>
        </p:blipFill>
        <p:spPr bwMode="auto">
          <a:xfrm>
            <a:off x="267285" y="1266092"/>
            <a:ext cx="11676185" cy="53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97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4"/>
          <a:stretch/>
        </p:blipFill>
        <p:spPr bwMode="auto">
          <a:xfrm>
            <a:off x="309489" y="1237956"/>
            <a:ext cx="11676185" cy="5247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10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Влияние звуков на человека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9" b="7350"/>
          <a:stretch/>
        </p:blipFill>
        <p:spPr bwMode="auto">
          <a:xfrm>
            <a:off x="295422" y="1252024"/>
            <a:ext cx="11605846" cy="533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4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Погода и самочувствие человека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46" b="14707"/>
          <a:stretch/>
        </p:blipFill>
        <p:spPr bwMode="auto">
          <a:xfrm>
            <a:off x="393895" y="1237957"/>
            <a:ext cx="11521440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849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ru-RU" altLang="ru-RU" smtClean="0">
                <a:latin typeface="Arial" charset="0"/>
                <a:cs typeface="Arial" charset="0"/>
              </a:rPr>
              <a:t>ПЛАН УРОКА</a:t>
            </a:r>
            <a:r>
              <a:rPr lang="en-US" altLang="ru-RU" smtClean="0">
                <a:latin typeface="Arial" charset="0"/>
                <a:cs typeface="Arial" charset="0"/>
              </a:rPr>
              <a:t> </a:t>
            </a:r>
            <a:endParaRPr lang="ru-RU" altLang="ru-RU" dirty="0" smtClean="0"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4"/>
          <a:stretch/>
        </p:blipFill>
        <p:spPr bwMode="auto">
          <a:xfrm>
            <a:off x="225083" y="1181686"/>
            <a:ext cx="11676185" cy="535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Влияние погоды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57" b="8991"/>
          <a:stretch/>
        </p:blipFill>
        <p:spPr bwMode="auto">
          <a:xfrm>
            <a:off x="267286" y="1209821"/>
            <a:ext cx="11633982" cy="53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74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Питание и здоровье человека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7" b="7734"/>
          <a:stretch/>
        </p:blipFill>
        <p:spPr bwMode="auto">
          <a:xfrm>
            <a:off x="281354" y="1237957"/>
            <a:ext cx="11676184" cy="5331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05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Ландшафт как фактор здоровья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76" b="7733"/>
          <a:stretch/>
        </p:blipFill>
        <p:spPr bwMode="auto">
          <a:xfrm>
            <a:off x="196947" y="1223889"/>
            <a:ext cx="11746523" cy="5331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71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600" dirty="0" smtClean="0">
                <a:latin typeface="Arial" charset="0"/>
                <a:cs typeface="Arial" charset="0"/>
              </a:rPr>
              <a:t>Проблемы адаптации к окружающей среды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10" b="6912"/>
          <a:stretch/>
        </p:blipFill>
        <p:spPr bwMode="auto">
          <a:xfrm>
            <a:off x="182879" y="1252025"/>
            <a:ext cx="11760591" cy="538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60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4"/>
          <a:stretch/>
        </p:blipFill>
        <p:spPr bwMode="auto">
          <a:xfrm>
            <a:off x="253218" y="1209822"/>
            <a:ext cx="11704320" cy="54301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712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Выводы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90" b="7398"/>
          <a:stretch/>
        </p:blipFill>
        <p:spPr bwMode="auto">
          <a:xfrm>
            <a:off x="334537" y="1248936"/>
            <a:ext cx="11664175" cy="535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998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У человека два пути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41"/>
          <a:stretch/>
        </p:blipFill>
        <p:spPr bwMode="auto">
          <a:xfrm>
            <a:off x="323557" y="1209822"/>
            <a:ext cx="11521440" cy="528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68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dirty="0" smtClean="0"/>
              <a:t>Закрепление знаний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523999"/>
            <a:ext cx="5170700" cy="436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z="36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154113"/>
            <a:ext cx="627266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6951785" y="1407354"/>
            <a:ext cx="4865077" cy="4477630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Прочитать параграф №23</a:t>
            </a:r>
          </a:p>
          <a:p>
            <a:pPr algn="ctr"/>
            <a:r>
              <a:rPr lang="ru-RU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по страницу 126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76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39067"/>
            <a:ext cx="10972800" cy="1143000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39146" y="1407354"/>
            <a:ext cx="53661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39146" y="1523999"/>
            <a:ext cx="5170700" cy="4360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z="3600" dirty="0">
              <a:latin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1015" y="2551837"/>
            <a:ext cx="66000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146" y="1242646"/>
            <a:ext cx="11548054" cy="521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069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120092"/>
            <a:ext cx="10972800" cy="1143000"/>
          </a:xfrm>
        </p:spPr>
        <p:txBody>
          <a:bodyPr/>
          <a:lstStyle/>
          <a:p>
            <a:r>
              <a:rPr lang="ru-RU" dirty="0" smtClean="0"/>
              <a:t>ЭКОЛОГИЧЕСКИЕ ФАКТОРЫ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48534" y="2046599"/>
            <a:ext cx="94659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62863" y="1470179"/>
            <a:ext cx="2984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6" y="1255542"/>
            <a:ext cx="11699631" cy="5352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64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3200" dirty="0" smtClean="0">
                <a:latin typeface="Arial" charset="0"/>
                <a:cs typeface="Arial" charset="0"/>
              </a:rPr>
              <a:t>уникальность  человека как </a:t>
            </a:r>
            <a:r>
              <a:rPr lang="ru-RU" altLang="ru-RU" sz="3200" dirty="0" smtClean="0">
                <a:latin typeface="Arial" charset="0"/>
                <a:cs typeface="Arial" charset="0"/>
              </a:rPr>
              <a:t>биосоциального </a:t>
            </a:r>
            <a:r>
              <a:rPr lang="ru-RU" altLang="ru-RU" sz="3200" dirty="0" smtClean="0">
                <a:latin typeface="Arial" charset="0"/>
                <a:cs typeface="Arial" charset="0"/>
              </a:rPr>
              <a:t>вида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6"/>
          <a:stretch/>
        </p:blipFill>
        <p:spPr bwMode="auto">
          <a:xfrm>
            <a:off x="295422" y="1237957"/>
            <a:ext cx="11605846" cy="526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13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Составляющие экологии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7"/>
          <a:stretch/>
        </p:blipFill>
        <p:spPr bwMode="auto">
          <a:xfrm>
            <a:off x="309489" y="1223889"/>
            <a:ext cx="11591779" cy="5345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489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Экология человека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5"/>
          <a:stretch/>
        </p:blipFill>
        <p:spPr bwMode="auto">
          <a:xfrm>
            <a:off x="356839" y="1308294"/>
            <a:ext cx="11530361" cy="5248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88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АНТРОПОГЕННЫЕ ФАКТОРЫ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7" b="22264"/>
          <a:stretch/>
        </p:blipFill>
        <p:spPr bwMode="auto">
          <a:xfrm>
            <a:off x="289931" y="1271238"/>
            <a:ext cx="11664175" cy="5228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715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АНТРОПОГЕННЫЕ ФАКТОРЫ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36" y="1226634"/>
            <a:ext cx="11664175" cy="539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837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9"/>
          <p:cNvSpPr>
            <a:spLocks noGrp="1"/>
          </p:cNvSpPr>
          <p:nvPr>
            <p:ph type="title"/>
          </p:nvPr>
        </p:nvSpPr>
        <p:spPr>
          <a:xfrm>
            <a:off x="554038" y="0"/>
            <a:ext cx="10972800" cy="1143000"/>
          </a:xfrm>
        </p:spPr>
        <p:txBody>
          <a:bodyPr/>
          <a:lstStyle/>
          <a:p>
            <a:r>
              <a:rPr lang="ru-RU" altLang="ru-RU" sz="4400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1267" name="TextBox 1"/>
          <p:cNvSpPr txBox="1">
            <a:spLocks noChangeArrowheads="1"/>
          </p:cNvSpPr>
          <p:nvPr/>
        </p:nvSpPr>
        <p:spPr bwMode="auto">
          <a:xfrm>
            <a:off x="1808163" y="3021013"/>
            <a:ext cx="185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ru-RU" altLang="ru-RU" sz="1800">
              <a:solidFill>
                <a:srgbClr val="000000"/>
              </a:solidFill>
              <a:latin typeface="Tw Cen MT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2"/>
          <a:stretch/>
        </p:blipFill>
        <p:spPr bwMode="auto">
          <a:xfrm>
            <a:off x="295422" y="1463040"/>
            <a:ext cx="11609361" cy="519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07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61556cb665826a9b91dfa3bbf4b84e17b5b9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4284</TotalTime>
  <Words>197</Words>
  <Application>Microsoft Office PowerPoint</Application>
  <PresentationFormat>Широкоэкранный</PresentationFormat>
  <Paragraphs>47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Tw Cen MT</vt:lpstr>
      <vt:lpstr>Тема Office</vt:lpstr>
      <vt:lpstr>1_Тема Office</vt:lpstr>
      <vt:lpstr>Презентация PowerPoint</vt:lpstr>
      <vt:lpstr>ПЛАН УРОКА </vt:lpstr>
      <vt:lpstr>ЭКОЛОГИЧЕСКИЕ ФАКТОРЫ </vt:lpstr>
      <vt:lpstr>уникальность  человека как биосоциального вида</vt:lpstr>
      <vt:lpstr>Составляющие экологии </vt:lpstr>
      <vt:lpstr>Экология человека </vt:lpstr>
      <vt:lpstr>АНТРОПОГЕННЫЕ ФАКТОРЫ </vt:lpstr>
      <vt:lpstr>АНТРОПОГЕННЫЕ ФАКТОРЫ </vt:lpstr>
      <vt:lpstr> </vt:lpstr>
      <vt:lpstr>Экология человека </vt:lpstr>
      <vt:lpstr> </vt:lpstr>
      <vt:lpstr>АНТРОПОГЕННЫЕ ФАКТОРЫ </vt:lpstr>
      <vt:lpstr>Воздействие городской экосистемы на атмосферу </vt:lpstr>
      <vt:lpstr>Химическое загрязнения атмосферы </vt:lpstr>
      <vt:lpstr>АНТРОПОГЕННЫЕ ФАКТОРЫ </vt:lpstr>
      <vt:lpstr>АНТРОПОГЕННЫЕ ФАКТОРЫ </vt:lpstr>
      <vt:lpstr> </vt:lpstr>
      <vt:lpstr>Влияние звуков на человека </vt:lpstr>
      <vt:lpstr>Погода и самочувствие человека </vt:lpstr>
      <vt:lpstr>Влияние погоды </vt:lpstr>
      <vt:lpstr>Питание и здоровье человека </vt:lpstr>
      <vt:lpstr>Ландшафт как фактор здоровья </vt:lpstr>
      <vt:lpstr>Проблемы адаптации к окружающей среды </vt:lpstr>
      <vt:lpstr> </vt:lpstr>
      <vt:lpstr> Выводы </vt:lpstr>
      <vt:lpstr>У человека два пути </vt:lpstr>
      <vt:lpstr>Закрепление знаний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830</cp:revision>
  <dcterms:created xsi:type="dcterms:W3CDTF">2020-05-11T10:31:43Z</dcterms:created>
  <dcterms:modified xsi:type="dcterms:W3CDTF">2020-12-14T09:47:26Z</dcterms:modified>
</cp:coreProperties>
</file>