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31"/>
  </p:notesMasterIdLst>
  <p:sldIdLst>
    <p:sldId id="296" r:id="rId3"/>
    <p:sldId id="612" r:id="rId4"/>
    <p:sldId id="583" r:id="rId5"/>
    <p:sldId id="611" r:id="rId6"/>
    <p:sldId id="617" r:id="rId7"/>
    <p:sldId id="675" r:id="rId8"/>
    <p:sldId id="614" r:id="rId9"/>
    <p:sldId id="674" r:id="rId10"/>
    <p:sldId id="676" r:id="rId11"/>
    <p:sldId id="618" r:id="rId12"/>
    <p:sldId id="677" r:id="rId13"/>
    <p:sldId id="678" r:id="rId14"/>
    <p:sldId id="613" r:id="rId15"/>
    <p:sldId id="679" r:id="rId16"/>
    <p:sldId id="619" r:id="rId17"/>
    <p:sldId id="683" r:id="rId18"/>
    <p:sldId id="684" r:id="rId19"/>
    <p:sldId id="685" r:id="rId20"/>
    <p:sldId id="682" r:id="rId21"/>
    <p:sldId id="681" r:id="rId22"/>
    <p:sldId id="680" r:id="rId23"/>
    <p:sldId id="688" r:id="rId24"/>
    <p:sldId id="687" r:id="rId25"/>
    <p:sldId id="686" r:id="rId26"/>
    <p:sldId id="620" r:id="rId27"/>
    <p:sldId id="690" r:id="rId28"/>
    <p:sldId id="694" r:id="rId29"/>
    <p:sldId id="673" r:id="rId30"/>
  </p:sldIdLst>
  <p:sldSz cx="12192000" cy="6858000"/>
  <p:notesSz cx="6858000" cy="9144000"/>
  <p:custDataLst>
    <p:tags r:id="rId32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75" d="100"/>
          <a:sy n="75" d="100"/>
        </p:scale>
        <p:origin x="468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12/21/2020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20" r:id="rId12"/>
    <p:sldLayoutId id="214748512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144118"/>
            <a:ext cx="9656494" cy="606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 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sz="3600" b="1" dirty="0">
                <a:solidFill>
                  <a:srgbClr val="0070C0"/>
                </a:solidFill>
                <a:latin typeface="Arial" charset="0"/>
                <a:cs typeface="Arial" charset="0"/>
              </a:rPr>
              <a:t>Жёсткость воды </a:t>
            </a:r>
            <a:endParaRPr lang="ru-RU" altLang="ru-RU" sz="3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и способы </a:t>
            </a:r>
            <a:r>
              <a:rPr lang="ru-RU" altLang="ru-RU" sz="3600" b="1" dirty="0">
                <a:solidFill>
                  <a:srgbClr val="0070C0"/>
                </a:solidFill>
                <a:latin typeface="Arial" charset="0"/>
                <a:cs typeface="Arial" charset="0"/>
              </a:rPr>
              <a:t>её смягчения.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3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027113" y="258921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38" y="4413250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ХИМИЯ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ru-RU" altLang="ru-RU" b="1" dirty="0">
                <a:solidFill>
                  <a:srgbClr val="FEFEFE"/>
                </a:solidFill>
                <a:latin typeface="Arial" charset="0"/>
                <a:cs typeface="Arial" charset="0"/>
              </a:rPr>
              <a:t>9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0092" y="4566493"/>
            <a:ext cx="1781908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264920"/>
            <a:ext cx="11734800" cy="531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ХИМИЯ ЖЕСТКОСТИ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7"/>
          <a:stretch/>
        </p:blipFill>
        <p:spPr bwMode="auto">
          <a:xfrm>
            <a:off x="350520" y="1219200"/>
            <a:ext cx="11551920" cy="544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5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ВИДА ЖЕСТКОСТИ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8"/>
          <a:stretch/>
        </p:blipFill>
        <p:spPr bwMode="auto">
          <a:xfrm>
            <a:off x="304800" y="1264920"/>
            <a:ext cx="1152144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ЖЕСТКОСТЬ ВОДЫ 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4" b="6307"/>
          <a:stretch/>
        </p:blipFill>
        <p:spPr bwMode="auto">
          <a:xfrm>
            <a:off x="320040" y="1234441"/>
            <a:ext cx="11536680" cy="537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2807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ЖЕСТКОСТЬ ВОДЫ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1310640"/>
            <a:ext cx="11536680" cy="522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2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ЖЕСТКОСТЬ ВОДЫ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264920"/>
            <a:ext cx="11521440" cy="522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ЖЕСТКОСТЬ ВОДЫ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1203960"/>
            <a:ext cx="1153668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ЖЕСТКОСТЬ ВОДЫ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264920"/>
            <a:ext cx="11460480" cy="516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935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ЖЕСТКОСТЬ ВОДЫ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295400"/>
            <a:ext cx="11506200" cy="522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474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ЖЕСТКОСТЬ ВОДЫ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64920"/>
            <a:ext cx="1150620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3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>
                <a:latin typeface="Arial" charset="0"/>
                <a:cs typeface="Arial" charset="0"/>
              </a:rPr>
              <a:t> </a:t>
            </a:r>
            <a:r>
              <a:rPr lang="ru-RU" altLang="ru-RU" sz="4400" dirty="0" smtClean="0">
                <a:latin typeface="Arial" charset="0"/>
                <a:cs typeface="Arial" charset="0"/>
              </a:rPr>
              <a:t>ПЛАН УРОКА 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5"/>
          <a:stretch/>
        </p:blipFill>
        <p:spPr bwMode="auto">
          <a:xfrm>
            <a:off x="381000" y="1249680"/>
            <a:ext cx="11384280" cy="528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3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ЖЕСТКОСТЬ ВОДЫ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249680"/>
            <a:ext cx="11597640" cy="527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0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ЖЕСТКОСТЬ ВОДЫ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249680"/>
            <a:ext cx="11430000" cy="516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3240" y="2416016"/>
            <a:ext cx="7787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добавлением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ортофосфата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натрия: 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  3MgSO4 + 2Na3PO4 = Mg3(PO4)2↓ + 3Na2SO4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	Полностью очистить воду от солей можно методом перегонки (дистилляцией)</a:t>
            </a:r>
          </a:p>
        </p:txBody>
      </p:sp>
    </p:spTree>
    <p:extLst>
      <p:ext uri="{BB962C8B-B14F-4D97-AF65-F5344CB8AC3E}">
        <p14:creationId xmlns:p14="http://schemas.microsoft.com/office/powerpoint/2010/main" val="35852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ЖЕСТКОСТЬ ВОДЫ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249680"/>
            <a:ext cx="11430000" cy="516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120" y="-218152"/>
            <a:ext cx="1085088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Повышенная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жесткость воды негативно сказывается на здоровье человека при умывании. Соли жесткости взаимодействуют с моющими веществами и образуют нерастворимые шлаки. Эти шлаки высыхают и остаются в виде микроскопической корки на кожном и волосяном покрове человека. Разрушается естественная жировая пленка кожного и волосяного покрова человека, забиваются поры, появляется сухость, шелушение, перхоть. Признак повышенной жесткости воды – скрип чисто вымытой кожи и волос. Чувство повышенной мылкости, признак того, что защитная пленка на коже невредима, и жесткость воды небольшая. Поэтому косметологи советуют умываться дождевой или талой водой. С точки зрения применения воды для питьевых нужд, ее приемлемость по степени жесткости может существенно варьироваться в зависимости от местных условий. Высокая жесткость ухудшает органолептические свойства воды, придавая ей горьковатый вкус и оказывая отрицательное действие на органы пищеварения. Кроме того, при взаимодействии солей жесткости с моющими веществами происходит образование "мыльных шлаков" в виде пены, она после высыхания остается в виде налета на сантехнике, белье, человеческой коже, на волосах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69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ОТРИЦАТЕЛЬНОЕ ВЛИЯНИЕ ЖЕСТКОЙ ВОДЫ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9" b="4432"/>
          <a:stretch/>
        </p:blipFill>
        <p:spPr bwMode="auto">
          <a:xfrm>
            <a:off x="304800" y="1249680"/>
            <a:ext cx="1170432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8285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"/>
          <a:stretch/>
        </p:blipFill>
        <p:spPr bwMode="auto">
          <a:xfrm>
            <a:off x="274320" y="1295400"/>
            <a:ext cx="11612880" cy="531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7616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ЖЕСТКОСТЬ ВОДЫ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4440"/>
            <a:ext cx="1167384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0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/>
        </p:blipFill>
        <p:spPr bwMode="auto">
          <a:xfrm>
            <a:off x="304800" y="1264920"/>
            <a:ext cx="11430000" cy="52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25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 bwMode="auto">
          <a:xfrm>
            <a:off x="381000" y="1219200"/>
            <a:ext cx="1149096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98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ЗАКРЕПЛЕНИЕ ЗНАНИЙ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640" y="2551837"/>
            <a:ext cx="768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ПРОЧИТАТЬ ПАРАГРАФ №24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ОТВЕТИТЬ НА ВОПРОСЫ №1-2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 СТРАНИЦЕ 121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0" y="1219200"/>
            <a:ext cx="5379720" cy="481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ЗАКРЕПЛЕНИЕ ЗНАНИЙ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b="7731"/>
          <a:stretch/>
        </p:blipFill>
        <p:spPr bwMode="auto">
          <a:xfrm>
            <a:off x="320040" y="1249680"/>
            <a:ext cx="11567160" cy="53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3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ЗАКРЕПЛЕНИЕ ЗНАНИЙ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 bwMode="auto">
          <a:xfrm>
            <a:off x="228600" y="1112520"/>
            <a:ext cx="1161288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9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ЖЕСТКОСТЬ ВОДЫ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203960"/>
            <a:ext cx="1159764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081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ЖЕСТКОСТЬ ВОДЫ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264920"/>
            <a:ext cx="11643360" cy="53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4121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Насколько </a:t>
            </a:r>
            <a:r>
              <a:rPr lang="ru-RU" altLang="ru-RU" sz="4400" dirty="0">
                <a:latin typeface="Arial" charset="0"/>
                <a:cs typeface="Arial" charset="0"/>
              </a:rPr>
              <a:t>«жестка» жесткая вода?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188720"/>
            <a:ext cx="11658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3880" y="1443841"/>
            <a:ext cx="7452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Вода, содержащая ионы кальция и магния, называется жёсткой.  Накипь на стенках нагревательных котлов, отложения солей на бытовой технике, и т.д. - все это показатели жесткой воды. Жесткая вода мало пригодна для стирки. Накипь на нагревателях стиральных машин выводит их из строя, катионы Ca2+ и Mg2+ реагируют с жирными кислотами мыла, образуя малорастворимые соли, которые создают пленки и осадки, в итоге снижая качество стирки. В настоящее время известна взаимосвязь жесткости воды и образования камней в почках. При большом содержании ионов магния, вода горьковата на вкус и оказывает послабляющее действие на кишечник.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ЖЕСТКАЯ ВОДА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310640"/>
            <a:ext cx="1130808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016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ЖЕСТКАЯ ВОДА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249680"/>
            <a:ext cx="11430000" cy="53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21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b7b81b796b1c1bc6d39add594a2d32bd82d5d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4889</TotalTime>
  <Words>379</Words>
  <Application>Microsoft Office PowerPoint</Application>
  <PresentationFormat>Широкоэкранный</PresentationFormat>
  <Paragraphs>48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Tw Cen MT</vt:lpstr>
      <vt:lpstr>Тема Office</vt:lpstr>
      <vt:lpstr>1_Тема Office</vt:lpstr>
      <vt:lpstr>Презентация PowerPoint</vt:lpstr>
      <vt:lpstr> ПЛАН УРОКА  </vt:lpstr>
      <vt:lpstr>ЗАКРЕПЛЕНИЕ ЗНАНИЙ </vt:lpstr>
      <vt:lpstr>ЗАКРЕПЛЕНИЕ ЗНАНИЙ</vt:lpstr>
      <vt:lpstr>ЖЕСТКОСТЬ ВОДЫ </vt:lpstr>
      <vt:lpstr>ЖЕСТКОСТЬ ВОДЫ </vt:lpstr>
      <vt:lpstr>Насколько «жестка» жесткая вода? </vt:lpstr>
      <vt:lpstr>ЖЕСТКАЯ ВОДА </vt:lpstr>
      <vt:lpstr>ЖЕСТКАЯ ВОДА </vt:lpstr>
      <vt:lpstr> </vt:lpstr>
      <vt:lpstr>ХИМИЯ ЖЕСТКОСТИ </vt:lpstr>
      <vt:lpstr>ВИДА ЖЕСТКОСТИ </vt:lpstr>
      <vt:lpstr>ЖЕСТКОСТЬ ВОДЫ  </vt:lpstr>
      <vt:lpstr>ЖЕСТКОСТЬ ВОДЫ </vt:lpstr>
      <vt:lpstr>ЖЕСТКОСТЬ ВОДЫ</vt:lpstr>
      <vt:lpstr>ЖЕСТКОСТЬ ВОДЫ</vt:lpstr>
      <vt:lpstr>ЖЕСТКОСТЬ ВОДЫ</vt:lpstr>
      <vt:lpstr>ЖЕСТКОСТЬ ВОДЫ</vt:lpstr>
      <vt:lpstr>ЖЕСТКОСТЬ ВОДЫ</vt:lpstr>
      <vt:lpstr>ЖЕСТКОСТЬ ВОДЫ</vt:lpstr>
      <vt:lpstr>ЖЕСТКОСТЬ ВОДЫ</vt:lpstr>
      <vt:lpstr>ЖЕСТКОСТЬ ВОДЫ</vt:lpstr>
      <vt:lpstr>ОТРИЦАТЕЛЬНОЕ ВЛИЯНИЕ ЖЕСТКОЙ ВОДЫ</vt:lpstr>
      <vt:lpstr>Презентация PowerPoint</vt:lpstr>
      <vt:lpstr>ЖЕСТКОСТЬ ВОДЫ</vt:lpstr>
      <vt:lpstr>Презентация PowerPoint</vt:lpstr>
      <vt:lpstr>Презентация PowerPoint</vt:lpstr>
      <vt:lpstr>ЗАКРЕПЛЕНИЕ ЗНАНИЙ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Teacher</cp:lastModifiedBy>
  <cp:revision>885</cp:revision>
  <dcterms:created xsi:type="dcterms:W3CDTF">2020-05-11T10:31:43Z</dcterms:created>
  <dcterms:modified xsi:type="dcterms:W3CDTF">2020-12-21T12:56:56Z</dcterms:modified>
</cp:coreProperties>
</file>