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6"/>
  </p:notesMasterIdLst>
  <p:sldIdLst>
    <p:sldId id="296" r:id="rId3"/>
    <p:sldId id="611" r:id="rId4"/>
    <p:sldId id="613" r:id="rId5"/>
    <p:sldId id="614" r:id="rId6"/>
    <p:sldId id="617" r:id="rId7"/>
    <p:sldId id="681" r:id="rId8"/>
    <p:sldId id="680" r:id="rId9"/>
    <p:sldId id="620" r:id="rId10"/>
    <p:sldId id="644" r:id="rId11"/>
    <p:sldId id="683" r:id="rId12"/>
    <p:sldId id="682" r:id="rId13"/>
    <p:sldId id="684" r:id="rId14"/>
    <p:sldId id="688" r:id="rId15"/>
    <p:sldId id="679" r:id="rId16"/>
    <p:sldId id="689" r:id="rId17"/>
    <p:sldId id="676" r:id="rId18"/>
    <p:sldId id="686" r:id="rId19"/>
    <p:sldId id="687" r:id="rId20"/>
    <p:sldId id="692" r:id="rId21"/>
    <p:sldId id="698" r:id="rId22"/>
    <p:sldId id="691" r:id="rId23"/>
    <p:sldId id="685" r:id="rId24"/>
    <p:sldId id="675" r:id="rId25"/>
    <p:sldId id="694" r:id="rId26"/>
    <p:sldId id="693" r:id="rId27"/>
    <p:sldId id="696" r:id="rId28"/>
    <p:sldId id="703" r:id="rId29"/>
    <p:sldId id="704" r:id="rId30"/>
    <p:sldId id="700" r:id="rId31"/>
    <p:sldId id="705" r:id="rId32"/>
    <p:sldId id="706" r:id="rId33"/>
    <p:sldId id="702" r:id="rId34"/>
    <p:sldId id="673" r:id="rId35"/>
  </p:sldIdLst>
  <p:sldSz cx="12192000" cy="6858000"/>
  <p:notesSz cx="6858000" cy="9144000"/>
  <p:custDataLst>
    <p:tags r:id="rId3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671" autoAdjust="0"/>
  </p:normalViewPr>
  <p:slideViewPr>
    <p:cSldViewPr snapToGrid="0">
      <p:cViewPr>
        <p:scale>
          <a:sx n="62" d="100"/>
          <a:sy n="62" d="100"/>
        </p:scale>
        <p:origin x="-774" y="-1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12/20/2020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20.12.2020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20" r:id="rId12"/>
    <p:sldLayoutId id="214748512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49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 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3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Применение </a:t>
            </a:r>
            <a:r>
              <a:rPr lang="ru-RU" altLang="ru-RU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кальция и магния и их важнейшие </a:t>
            </a:r>
            <a:r>
              <a:rPr lang="ru-RU" altLang="ru-RU" sz="3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соединения</a:t>
            </a:r>
            <a:endParaRPr lang="ru-RU" altLang="ru-RU" sz="3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48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8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ХИМИЯ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ru-RU" altLang="ru-RU" b="1" dirty="0">
                <a:solidFill>
                  <a:srgbClr val="FEFEFE"/>
                </a:solidFill>
                <a:latin typeface="Arial" charset="0"/>
                <a:cs typeface="Arial" charset="0"/>
              </a:rPr>
              <a:t>9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092" y="4566493"/>
            <a:ext cx="1781908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ЭЛЕКТРОЛИЗ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371600"/>
            <a:ext cx="11262360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19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КАЛЬЦИЙ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/>
          <a:stretch/>
        </p:blipFill>
        <p:spPr bwMode="auto">
          <a:xfrm>
            <a:off x="381000" y="1188720"/>
            <a:ext cx="1153668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4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ЗНАЧЕНИЕ КАЛЬЦИЯ В ОРГПНИЗМЕ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/>
          <a:stretch/>
        </p:blipFill>
        <p:spPr bwMode="auto">
          <a:xfrm>
            <a:off x="350520" y="1310640"/>
            <a:ext cx="11536680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042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ФОСФАТ КАЛЬЦИЯ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341120"/>
            <a:ext cx="11521440" cy="513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КАЛЬЦИЯ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/>
          <a:stretch/>
        </p:blipFill>
        <p:spPr bwMode="auto">
          <a:xfrm>
            <a:off x="411480" y="1371600"/>
            <a:ext cx="11414760" cy="516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00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КАЛЬЦИЙ В ПРОДУКТАХ ПИТАНИЯ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 bwMode="auto">
          <a:xfrm>
            <a:off x="350520" y="1341120"/>
            <a:ext cx="1149096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КАЛЬЦИЯ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/>
          <a:stretch/>
        </p:blipFill>
        <p:spPr bwMode="auto">
          <a:xfrm>
            <a:off x="137160" y="1249680"/>
            <a:ext cx="1179576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02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РЕДОСТАТОК КАЛЬЦИЯ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/>
          <a:stretch/>
        </p:blipFill>
        <p:spPr bwMode="auto">
          <a:xfrm>
            <a:off x="533400" y="1310640"/>
            <a:ext cx="11201400" cy="522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03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МАГНИЙ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/>
          <a:stretch/>
        </p:blipFill>
        <p:spPr bwMode="auto">
          <a:xfrm>
            <a:off x="335280" y="1249680"/>
            <a:ext cx="1146048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202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МАГНИЙ В ПРИРОДЕ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/>
          <a:stretch/>
        </p:blipFill>
        <p:spPr bwMode="auto">
          <a:xfrm>
            <a:off x="304800" y="1249680"/>
            <a:ext cx="11628120" cy="531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8779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ПЛАН УРОКА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295400"/>
            <a:ext cx="11628120" cy="52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29673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1. Нахождение и значение в природе и живых организмах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2. Важнейшие соединения кальция и магния</a:t>
            </a:r>
          </a:p>
        </p:txBody>
      </p:sp>
    </p:spTree>
    <p:extLst>
      <p:ext uri="{BB962C8B-B14F-4D97-AF65-F5344CB8AC3E}">
        <p14:creationId xmlns:p14="http://schemas.microsoft.com/office/powerpoint/2010/main" val="6229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МАГНИЙ В ПРИРОДЕ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173480"/>
            <a:ext cx="11628120" cy="52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4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СОЕДИНЕНИЯ МАГНИЯ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/>
          <a:stretch/>
        </p:blipFill>
        <p:spPr bwMode="auto">
          <a:xfrm>
            <a:off x="426720" y="1280160"/>
            <a:ext cx="11353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7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МАГНИЯ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259080" y="1249680"/>
            <a:ext cx="11597640" cy="531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067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ЗНАЧЕНИЕ МАГНИЯ В ОРГАНИЗМЕ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/>
          <a:stretch/>
        </p:blipFill>
        <p:spPr bwMode="auto">
          <a:xfrm>
            <a:off x="426720" y="1264920"/>
            <a:ext cx="11490960" cy="52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647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Б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3600"/>
          <a:stretch/>
        </p:blipFill>
        <p:spPr bwMode="auto">
          <a:xfrm>
            <a:off x="457200" y="1341120"/>
            <a:ext cx="5273040" cy="50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 b="18666"/>
          <a:stretch/>
        </p:blipFill>
        <p:spPr bwMode="auto">
          <a:xfrm>
            <a:off x="5623560" y="1173480"/>
            <a:ext cx="629412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96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Б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62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ОКСИД КАЛЬЦИЯ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10222"/>
          <a:stretch/>
        </p:blipFill>
        <p:spPr bwMode="auto">
          <a:xfrm>
            <a:off x="411480" y="1310640"/>
            <a:ext cx="11445240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65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ОКСИД КАЛЬЦИЯ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2" b="9333"/>
          <a:stretch/>
        </p:blipFill>
        <p:spPr bwMode="auto">
          <a:xfrm>
            <a:off x="518160" y="1295400"/>
            <a:ext cx="11277600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57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ГИДРОКСИД КАЛЬЦИЯ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9" b="7194"/>
          <a:stretch/>
        </p:blipFill>
        <p:spPr bwMode="auto">
          <a:xfrm>
            <a:off x="350520" y="1203960"/>
            <a:ext cx="115366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93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ХЛОРНАЯ ИЗВЕСТЬ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b="27110"/>
          <a:stretch/>
        </p:blipFill>
        <p:spPr bwMode="auto">
          <a:xfrm>
            <a:off x="304800" y="1280160"/>
            <a:ext cx="11658600" cy="528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49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b="46444"/>
          <a:stretch/>
        </p:blipFill>
        <p:spPr bwMode="auto">
          <a:xfrm>
            <a:off x="457200" y="1224756"/>
            <a:ext cx="11277600" cy="50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2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ХЛОРНАЯ ИЗВЕСТЬ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5"/>
          <a:stretch/>
        </p:blipFill>
        <p:spPr bwMode="auto">
          <a:xfrm>
            <a:off x="365760" y="1356360"/>
            <a:ext cx="11490960" cy="521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0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ГИПС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4222" r="5500" b="42889"/>
          <a:stretch/>
        </p:blipFill>
        <p:spPr bwMode="auto">
          <a:xfrm>
            <a:off x="289561" y="1127760"/>
            <a:ext cx="6461759" cy="55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1127760"/>
            <a:ext cx="5425440" cy="55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8815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ФОСФАТ КАЛЬЦИЯ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289560" y="1295400"/>
            <a:ext cx="11506200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3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640" y="2551837"/>
            <a:ext cx="768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ПРОЧИТАТЬ ПАРАГРАФ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№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23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ДОКОНЦА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ОТВЕТИТЬ НА ВОПРОСЫ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№ 6,11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НА СТРАНИЦЕ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116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1219200"/>
            <a:ext cx="5379720" cy="481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22" r="7402" b="23333"/>
          <a:stretch/>
        </p:blipFill>
        <p:spPr bwMode="auto">
          <a:xfrm>
            <a:off x="274320" y="1295400"/>
            <a:ext cx="11673840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6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0640"/>
            <a:ext cx="11460480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0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КАЛЬЦИЙ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2555" r="-11000" b="-555"/>
          <a:stretch/>
        </p:blipFill>
        <p:spPr bwMode="auto">
          <a:xfrm>
            <a:off x="243840" y="1325880"/>
            <a:ext cx="11582400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1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КАЛЬЦИЙ В ПРИРОДЕ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1111" r="1834" b="7111"/>
          <a:stretch/>
        </p:blipFill>
        <p:spPr bwMode="auto">
          <a:xfrm>
            <a:off x="304800" y="1325880"/>
            <a:ext cx="1161288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6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Только в виде солей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3"/>
          <a:stretch/>
        </p:blipFill>
        <p:spPr bwMode="auto">
          <a:xfrm>
            <a:off x="350520" y="1264920"/>
            <a:ext cx="11551920" cy="537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0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КАЛЬЦИЙ В ПРИРОДЕ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4440"/>
            <a:ext cx="589788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34440"/>
            <a:ext cx="614172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0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8b7b81b796b1c1bc6d39add594a2d32bd82d5d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4956</TotalTime>
  <Words>113</Words>
  <Application>Microsoft Office PowerPoint</Application>
  <PresentationFormat>Произвольный</PresentationFormat>
  <Paragraphs>44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1_Тема Office</vt:lpstr>
      <vt:lpstr>Презентация PowerPoint</vt:lpstr>
      <vt:lpstr>ПЛАН УРОКА </vt:lpstr>
      <vt:lpstr>Закрепление знаний </vt:lpstr>
      <vt:lpstr>ЗАКРЕПЛЕНИЕ ЗНАНИЙ </vt:lpstr>
      <vt:lpstr> </vt:lpstr>
      <vt:lpstr>КАЛЬЦИЙ  </vt:lpstr>
      <vt:lpstr>КАЛЬЦИЙ В ПРИРОДЕ </vt:lpstr>
      <vt:lpstr>Только в виде солей </vt:lpstr>
      <vt:lpstr>КАЛЬЦИЙ В ПРИРОДЕ  </vt:lpstr>
      <vt:lpstr>ЭЛЕКТРОЛИЗ </vt:lpstr>
      <vt:lpstr>КАЛЬЦИЙ </vt:lpstr>
      <vt:lpstr>ЗНАЧЕНИЕ КАЛЬЦИЯ В ОРГПНИЗМЕ  </vt:lpstr>
      <vt:lpstr>ФОСФАТ КАЛЬЦИЯ  </vt:lpstr>
      <vt:lpstr>БИОЛОГИЧЕСКАЯ РОЛЬ КАЛЬЦИЯ  </vt:lpstr>
      <vt:lpstr>КАЛЬЦИЙ В ПРОДУКТАХ ПИТАНИЯ </vt:lpstr>
      <vt:lpstr>БИОЛОГИЧЕСКАЯ РОЛЬ КАЛЬЦИЯ </vt:lpstr>
      <vt:lpstr>РЕДОСТАТОК КАЛЬЦИЯ </vt:lpstr>
      <vt:lpstr>МАГНИЙ  </vt:lpstr>
      <vt:lpstr>МАГНИЙ В ПРИРОДЕ   </vt:lpstr>
      <vt:lpstr>МАГНИЙ В ПРИРОДЕ   </vt:lpstr>
      <vt:lpstr>СОЕДИНЕНИЯ МАГНИЯ  </vt:lpstr>
      <vt:lpstr>БИОЛОГИЧЕСКАЯ РОЛЬ МАГНИЯ </vt:lpstr>
      <vt:lpstr>ЗНАЧЕНИЕ МАГНИЯ В ОРГАНИЗМЕ  </vt:lpstr>
      <vt:lpstr>Б </vt:lpstr>
      <vt:lpstr>Б </vt:lpstr>
      <vt:lpstr>ОКСИД КАЛЬЦИЯ </vt:lpstr>
      <vt:lpstr>ОКСИД КАЛЬЦИЯ </vt:lpstr>
      <vt:lpstr>ГИДРОКСИД КАЛЬЦИЯ </vt:lpstr>
      <vt:lpstr>ХЛОРНАЯ ИЗВЕСТЬ </vt:lpstr>
      <vt:lpstr>ХЛОРНАЯ ИЗВЕСТЬ </vt:lpstr>
      <vt:lpstr>ГИПС </vt:lpstr>
      <vt:lpstr>ФОСФАТ КАЛЬЦИЯ </vt:lpstr>
      <vt:lpstr>ЗАКРЕПЛЕНИЕ ЗНАНИЙ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892</cp:revision>
  <dcterms:created xsi:type="dcterms:W3CDTF">2020-05-11T10:31:43Z</dcterms:created>
  <dcterms:modified xsi:type="dcterms:W3CDTF">2020-12-20T10:36:54Z</dcterms:modified>
</cp:coreProperties>
</file>