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8"/>
  </p:notesMasterIdLst>
  <p:sldIdLst>
    <p:sldId id="296" r:id="rId3"/>
    <p:sldId id="723" r:id="rId4"/>
    <p:sldId id="791" r:id="rId5"/>
    <p:sldId id="795" r:id="rId6"/>
    <p:sldId id="794" r:id="rId7"/>
    <p:sldId id="712" r:id="rId8"/>
    <p:sldId id="703" r:id="rId9"/>
    <p:sldId id="783" r:id="rId10"/>
    <p:sldId id="787" r:id="rId11"/>
    <p:sldId id="790" r:id="rId12"/>
    <p:sldId id="776" r:id="rId13"/>
    <p:sldId id="774" r:id="rId14"/>
    <p:sldId id="779" r:id="rId15"/>
    <p:sldId id="748" r:id="rId16"/>
    <p:sldId id="789" r:id="rId17"/>
    <p:sldId id="771" r:id="rId18"/>
    <p:sldId id="720" r:id="rId19"/>
    <p:sldId id="792" r:id="rId20"/>
    <p:sldId id="793" r:id="rId21"/>
    <p:sldId id="796" r:id="rId22"/>
    <p:sldId id="797" r:id="rId23"/>
    <p:sldId id="799" r:id="rId24"/>
    <p:sldId id="798" r:id="rId25"/>
    <p:sldId id="800" r:id="rId26"/>
    <p:sldId id="801" r:id="rId27"/>
  </p:sldIdLst>
  <p:sldSz cx="12192000" cy="6858000"/>
  <p:notesSz cx="6888163" cy="10020300"/>
  <p:custDataLst>
    <p:tags r:id="rId2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71" autoAdjust="0"/>
  </p:normalViewPr>
  <p:slideViewPr>
    <p:cSldViewPr snapToGrid="0">
      <p:cViewPr>
        <p:scale>
          <a:sx n="59" d="100"/>
          <a:sy n="59" d="100"/>
        </p:scale>
        <p:origin x="-894" y="-22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12/16/2020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63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5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Производство </a:t>
            </a:r>
            <a:r>
              <a:rPr lang="ru-RU" altLang="ru-RU" sz="5400" b="1" dirty="0">
                <a:solidFill>
                  <a:srgbClr val="0070C0"/>
                </a:solidFill>
                <a:latin typeface="Arial" charset="0"/>
                <a:cs typeface="Arial" charset="0"/>
              </a:rPr>
              <a:t>соды.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092" y="4566493"/>
            <a:ext cx="1781908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7760" y="2136339"/>
            <a:ext cx="4221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получают соду? С незапамятных времён соду добывали из содовых озер, и была она продуктом недешёвым.    </a:t>
            </a:r>
          </a:p>
          <a:p>
            <a:r>
              <a:rPr lang="ru-RU" dirty="0"/>
              <a:t>      В 1775 году Французская академия наук объявила конкурс на разработку промышленного способа получения соды, а в    </a:t>
            </a:r>
          </a:p>
          <a:p>
            <a:r>
              <a:rPr lang="ru-RU" dirty="0"/>
              <a:t>      В 1791 году химик Николя </a:t>
            </a:r>
            <a:r>
              <a:rPr lang="ru-RU" dirty="0" err="1"/>
              <a:t>Леблан</a:t>
            </a:r>
            <a:r>
              <a:rPr lang="ru-RU" dirty="0"/>
              <a:t> предложил синтезировать её из поваренной соли, мела и серной кислоты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341120"/>
            <a:ext cx="6080760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Металлы в природе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0640"/>
            <a:ext cx="1144524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000" dirty="0" smtClean="0">
                <a:latin typeface="Arial" charset="0"/>
                <a:cs typeface="Arial" charset="0"/>
              </a:rPr>
              <a:t>Производство кальцинированной соды</a:t>
            </a:r>
            <a:r>
              <a:rPr lang="ru-RU" altLang="ru-RU" sz="4000" dirty="0" smtClean="0">
                <a:latin typeface="Arial" charset="0"/>
                <a:cs typeface="Arial" charset="0"/>
              </a:rPr>
              <a:t> </a:t>
            </a:r>
            <a:endParaRPr lang="ru-RU" altLang="ru-RU" sz="40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7" y="1251284"/>
            <a:ext cx="11421979" cy="529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2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1299410"/>
            <a:ext cx="11454063" cy="522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0" b="21298"/>
          <a:stretch/>
        </p:blipFill>
        <p:spPr bwMode="auto">
          <a:xfrm>
            <a:off x="320842" y="1299411"/>
            <a:ext cx="11550316" cy="514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Металлы в природе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0"/>
          <a:stretch/>
        </p:blipFill>
        <p:spPr bwMode="auto">
          <a:xfrm>
            <a:off x="240632" y="1219200"/>
            <a:ext cx="11678652" cy="5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6"/>
          <a:stretch/>
        </p:blipFill>
        <p:spPr bwMode="auto">
          <a:xfrm>
            <a:off x="256673" y="1235242"/>
            <a:ext cx="11710737" cy="540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Способы получения соды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3"/>
          <a:stretch/>
        </p:blipFill>
        <p:spPr bwMode="auto">
          <a:xfrm>
            <a:off x="417095" y="1363578"/>
            <a:ext cx="11357810" cy="527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Значение  соды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1283368"/>
            <a:ext cx="11614484" cy="513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Виды  соды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7"/>
          <a:stretch/>
        </p:blipFill>
        <p:spPr bwMode="auto">
          <a:xfrm>
            <a:off x="336884" y="1299411"/>
            <a:ext cx="11454063" cy="53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2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386840"/>
            <a:ext cx="11567160" cy="51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>
                <a:latin typeface="Arial" charset="0"/>
                <a:cs typeface="Arial" charset="0"/>
              </a:rPr>
              <a:t> </a:t>
            </a:r>
            <a:r>
              <a:rPr lang="ru-RU" altLang="ru-RU" sz="4400" dirty="0" smtClean="0">
                <a:latin typeface="Arial" charset="0"/>
                <a:cs typeface="Arial" charset="0"/>
              </a:rPr>
              <a:t>Польза соды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/>
          <a:stretch/>
        </p:blipFill>
        <p:spPr bwMode="auto">
          <a:xfrm>
            <a:off x="401052" y="1315453"/>
            <a:ext cx="11534273" cy="522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Вред  соды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0"/>
          <a:stretch/>
        </p:blipFill>
        <p:spPr bwMode="auto">
          <a:xfrm>
            <a:off x="481263" y="1283367"/>
            <a:ext cx="11261558" cy="526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0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5662"/>
            <a:ext cx="11582400" cy="508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Выводы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/>
          <a:stretch/>
        </p:blipFill>
        <p:spPr bwMode="auto">
          <a:xfrm>
            <a:off x="224589" y="1219200"/>
            <a:ext cx="11726779" cy="529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7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6"/>
          <a:stretch/>
        </p:blipFill>
        <p:spPr bwMode="auto">
          <a:xfrm>
            <a:off x="368967" y="1283368"/>
            <a:ext cx="11502191" cy="51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/>
          <a:stretch/>
        </p:blipFill>
        <p:spPr bwMode="auto">
          <a:xfrm>
            <a:off x="401053" y="1235242"/>
            <a:ext cx="11582400" cy="542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7"/>
          <a:stretch/>
        </p:blipFill>
        <p:spPr bwMode="auto">
          <a:xfrm>
            <a:off x="385011" y="1315453"/>
            <a:ext cx="11438021" cy="52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3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" y="1395662"/>
            <a:ext cx="11598443" cy="519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7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 bwMode="auto">
          <a:xfrm>
            <a:off x="396240" y="1295400"/>
            <a:ext cx="115062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4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 bwMode="auto">
          <a:xfrm>
            <a:off x="274320" y="1264920"/>
            <a:ext cx="1161288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3"/>
          <a:stretch/>
        </p:blipFill>
        <p:spPr bwMode="auto">
          <a:xfrm>
            <a:off x="304800" y="1264920"/>
            <a:ext cx="11628120" cy="51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30278"/>
          <a:stretch/>
        </p:blipFill>
        <p:spPr bwMode="auto">
          <a:xfrm>
            <a:off x="192505" y="1219199"/>
            <a:ext cx="11823032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219200"/>
            <a:ext cx="1156716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b7b81b796b1c1bc6d39add594a2d32bd82d5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100</Words>
  <Application>Microsoft Office PowerPoint</Application>
  <PresentationFormat>Произвольный</PresentationFormat>
  <Paragraphs>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Металлы в природе </vt:lpstr>
      <vt:lpstr>Производство кальцинированной соды </vt:lpstr>
      <vt:lpstr> </vt:lpstr>
      <vt:lpstr> </vt:lpstr>
      <vt:lpstr>Металлы в природе </vt:lpstr>
      <vt:lpstr> </vt:lpstr>
      <vt:lpstr>Способы получения соды</vt:lpstr>
      <vt:lpstr>Значение  соды</vt:lpstr>
      <vt:lpstr>Виды  соды</vt:lpstr>
      <vt:lpstr> Польза соды </vt:lpstr>
      <vt:lpstr>Вред  соды</vt:lpstr>
      <vt:lpstr>Презентация PowerPoint</vt:lpstr>
      <vt:lpstr>Выводы </vt:lpstr>
      <vt:lpstr>Закрепление знаний</vt:lpstr>
      <vt:lpstr>Закрепление знаний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908</cp:revision>
  <cp:lastPrinted>2020-12-16T00:46:14Z</cp:lastPrinted>
  <dcterms:created xsi:type="dcterms:W3CDTF">2020-05-11T10:31:43Z</dcterms:created>
  <dcterms:modified xsi:type="dcterms:W3CDTF">2020-12-16T01:54:57Z</dcterms:modified>
</cp:coreProperties>
</file>