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40"/>
  </p:notesMasterIdLst>
  <p:sldIdLst>
    <p:sldId id="296" r:id="rId3"/>
    <p:sldId id="583" r:id="rId4"/>
    <p:sldId id="723" r:id="rId5"/>
    <p:sldId id="712" r:id="rId6"/>
    <p:sldId id="708" r:id="rId7"/>
    <p:sldId id="703" r:id="rId8"/>
    <p:sldId id="720" r:id="rId9"/>
    <p:sldId id="612" r:id="rId10"/>
    <p:sldId id="725" r:id="rId11"/>
    <p:sldId id="726" r:id="rId12"/>
    <p:sldId id="727" r:id="rId13"/>
    <p:sldId id="724" r:id="rId14"/>
    <p:sldId id="728" r:id="rId15"/>
    <p:sldId id="713" r:id="rId16"/>
    <p:sldId id="730" r:id="rId17"/>
    <p:sldId id="729" r:id="rId18"/>
    <p:sldId id="741" r:id="rId19"/>
    <p:sldId id="731" r:id="rId20"/>
    <p:sldId id="718" r:id="rId21"/>
    <p:sldId id="721" r:id="rId22"/>
    <p:sldId id="719" r:id="rId23"/>
    <p:sldId id="716" r:id="rId24"/>
    <p:sldId id="715" r:id="rId25"/>
    <p:sldId id="740" r:id="rId26"/>
    <p:sldId id="733" r:id="rId27"/>
    <p:sldId id="732" r:id="rId28"/>
    <p:sldId id="722" r:id="rId29"/>
    <p:sldId id="714" r:id="rId30"/>
    <p:sldId id="734" r:id="rId31"/>
    <p:sldId id="735" r:id="rId32"/>
    <p:sldId id="717" r:id="rId33"/>
    <p:sldId id="739" r:id="rId34"/>
    <p:sldId id="736" r:id="rId35"/>
    <p:sldId id="737" r:id="rId36"/>
    <p:sldId id="738" r:id="rId37"/>
    <p:sldId id="695" r:id="rId38"/>
    <p:sldId id="673" r:id="rId39"/>
  </p:sldIdLst>
  <p:sldSz cx="12192000" cy="6858000"/>
  <p:notesSz cx="6858000" cy="9144000"/>
  <p:custDataLst>
    <p:tags r:id="rId41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>
        <p:scale>
          <a:sx n="62" d="100"/>
          <a:sy n="62" d="100"/>
        </p:scale>
        <p:origin x="-774" y="-25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12/16/2020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20" r:id="rId12"/>
    <p:sldLayoutId id="2147485121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656494" cy="661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 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3600" b="1" dirty="0">
                <a:solidFill>
                  <a:srgbClr val="0070C0"/>
                </a:solidFill>
                <a:latin typeface="Arial" charset="0"/>
                <a:cs typeface="Arial" charset="0"/>
              </a:rPr>
              <a:t>Свойства натрия и калия и их важнейшие соединения.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3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3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8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8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ХИМИЯ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ru-RU" altLang="ru-RU" b="1" dirty="0">
                <a:solidFill>
                  <a:srgbClr val="FEFEFE"/>
                </a:solidFill>
                <a:latin typeface="Arial" charset="0"/>
                <a:cs typeface="Arial" charset="0"/>
              </a:rPr>
              <a:t>9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0092" y="4566493"/>
            <a:ext cx="1781908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1234440"/>
            <a:ext cx="5775960" cy="5288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520" y="1234440"/>
            <a:ext cx="5836920" cy="5288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707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34440"/>
            <a:ext cx="5821680" cy="5288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34440"/>
            <a:ext cx="5715000" cy="5288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215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Химические свойства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11612880" cy="5394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21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Химические свойства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1264920"/>
            <a:ext cx="11521440" cy="527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807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Общая характеристика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8"/>
          <a:stretch/>
        </p:blipFill>
        <p:spPr bwMode="auto">
          <a:xfrm>
            <a:off x="274320" y="1219200"/>
            <a:ext cx="11643360" cy="544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271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Химические свойства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1234440"/>
            <a:ext cx="11506200" cy="5288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51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Химические свойства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" y="1188720"/>
            <a:ext cx="11734800" cy="5379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697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Химические свойства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" y="1219200"/>
            <a:ext cx="62484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360" y="1219200"/>
            <a:ext cx="5257800" cy="536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727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Химические свойства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1264920"/>
            <a:ext cx="11597640" cy="5318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036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Химические свойства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73480"/>
            <a:ext cx="11506200" cy="5394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53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ПЛАН УРОКА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5"/>
          <a:stretch/>
        </p:blipFill>
        <p:spPr bwMode="auto">
          <a:xfrm>
            <a:off x="365760" y="1264920"/>
            <a:ext cx="11460480" cy="5288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832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1203960"/>
            <a:ext cx="11551920" cy="5425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672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Химические свойства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" y="1234440"/>
            <a:ext cx="1156716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600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0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" y="1219200"/>
            <a:ext cx="11597640" cy="544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76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03960"/>
            <a:ext cx="11719560" cy="5394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344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22"/>
          <a:stretch/>
        </p:blipFill>
        <p:spPr bwMode="auto">
          <a:xfrm>
            <a:off x="327660" y="1143000"/>
            <a:ext cx="11529060" cy="5425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154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" y="1219200"/>
            <a:ext cx="11689080" cy="534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60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16"/>
          <a:stretch/>
        </p:blipFill>
        <p:spPr bwMode="auto">
          <a:xfrm>
            <a:off x="289560" y="1280160"/>
            <a:ext cx="11612880" cy="527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791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Соединение металлов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70"/>
          <a:stretch/>
        </p:blipFill>
        <p:spPr bwMode="auto">
          <a:xfrm>
            <a:off x="213360" y="1203960"/>
            <a:ext cx="11673840" cy="5379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145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Щелочные металлы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" y="1219200"/>
            <a:ext cx="11582400" cy="534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21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Щелочные металлы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" y="1264920"/>
            <a:ext cx="11612880" cy="536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159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" y="1219200"/>
            <a:ext cx="11612880" cy="5379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741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Щелочные металлы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7680" y="1341120"/>
            <a:ext cx="5775960" cy="44805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Взаимодействие с органическими веществами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Щелочные металлы реагируют со спиртами и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фенолами, которые проявляют в данном случае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кислотные свойства: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2Na + 2C2H5OH = 2C2H5ONa + H2;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2K + 2C6H5OH = 2C6H5OK + H2;</a:t>
            </a: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949440" y="1341120"/>
            <a:ext cx="4556760" cy="32308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Взаимодействие с аммиаком.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Щелочные металлы реагируют с аммиаком с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образованием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амида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натрия: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2Li + 2NH3 = 2LiNH2 + H2.</a:t>
            </a:r>
          </a:p>
        </p:txBody>
      </p:sp>
    </p:spTree>
    <p:extLst>
      <p:ext uri="{BB962C8B-B14F-4D97-AF65-F5344CB8AC3E}">
        <p14:creationId xmlns:p14="http://schemas.microsoft.com/office/powerpoint/2010/main" val="8877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Способы получения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78"/>
          <a:stretch/>
        </p:blipFill>
        <p:spPr bwMode="auto">
          <a:xfrm>
            <a:off x="350520" y="1219200"/>
            <a:ext cx="11445240" cy="524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453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Качественное обнаружение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9"/>
          <a:stretch/>
        </p:blipFill>
        <p:spPr bwMode="auto">
          <a:xfrm>
            <a:off x="182880" y="1249680"/>
            <a:ext cx="11795760" cy="5212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66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Применение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31"/>
          <a:stretch/>
        </p:blipFill>
        <p:spPr bwMode="auto">
          <a:xfrm>
            <a:off x="335280" y="1234440"/>
            <a:ext cx="11612880" cy="5227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222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49680"/>
            <a:ext cx="11460480" cy="524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140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" y="1158240"/>
            <a:ext cx="11597640" cy="5394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05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7" b="10488"/>
          <a:stretch/>
        </p:blipFill>
        <p:spPr bwMode="auto">
          <a:xfrm>
            <a:off x="289560" y="1158240"/>
            <a:ext cx="11582400" cy="544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853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8640" y="2551837"/>
            <a:ext cx="768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ПРОЧИТАТЬ ПАРАГРАФ №21 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ОТВЕТИТЬ НА ВОПРОСЫ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2800" smtClean="0">
                <a:latin typeface="Arial" pitchFamily="34" charset="0"/>
                <a:cs typeface="Arial" pitchFamily="34" charset="0"/>
              </a:rPr>
              <a:t>СТРАНИЦЕ 105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760" y="1219200"/>
            <a:ext cx="5379720" cy="481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72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>
                <a:latin typeface="Arial" charset="0"/>
                <a:cs typeface="Arial" charset="0"/>
              </a:rPr>
              <a:t>С</a:t>
            </a:r>
            <a:r>
              <a:rPr lang="ru-RU" altLang="ru-RU" sz="4400" dirty="0" smtClean="0">
                <a:latin typeface="Arial" charset="0"/>
                <a:cs typeface="Arial" charset="0"/>
              </a:rPr>
              <a:t>емейство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24"/>
          <a:stretch/>
        </p:blipFill>
        <p:spPr bwMode="auto">
          <a:xfrm>
            <a:off x="304800" y="1264920"/>
            <a:ext cx="11582400" cy="534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024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Строение атома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9"/>
          <a:stretch/>
        </p:blipFill>
        <p:spPr bwMode="auto">
          <a:xfrm>
            <a:off x="320040" y="1234440"/>
            <a:ext cx="11689080" cy="530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093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Металлы 1 А группы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1219200"/>
            <a:ext cx="11628120" cy="5425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370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Металлы в природе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56"/>
          <a:stretch/>
        </p:blipFill>
        <p:spPr bwMode="auto">
          <a:xfrm>
            <a:off x="335280" y="1219200"/>
            <a:ext cx="11582400" cy="5425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806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1280160"/>
            <a:ext cx="11506200" cy="5288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434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3"/>
          <a:stretch/>
        </p:blipFill>
        <p:spPr bwMode="auto">
          <a:xfrm>
            <a:off x="396240" y="1310640"/>
            <a:ext cx="11551920" cy="5151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945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b7b81b796b1c1bc6d39add594a2d32bd82d5d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5032</TotalTime>
  <Words>135</Words>
  <Application>Microsoft Office PowerPoint</Application>
  <PresentationFormat>Произвольный</PresentationFormat>
  <Paragraphs>56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37</vt:i4>
      </vt:variant>
    </vt:vector>
  </HeadingPairs>
  <TitlesOfParts>
    <vt:vector size="39" baseType="lpstr">
      <vt:lpstr>Тема Office</vt:lpstr>
      <vt:lpstr>1_Тема Office</vt:lpstr>
      <vt:lpstr>Презентация PowerPoint</vt:lpstr>
      <vt:lpstr>ПЛАН УРОКА </vt:lpstr>
      <vt:lpstr> </vt:lpstr>
      <vt:lpstr>Семейство </vt:lpstr>
      <vt:lpstr>Строение атома </vt:lpstr>
      <vt:lpstr>Металлы 1 А группы </vt:lpstr>
      <vt:lpstr>Металлы в природе </vt:lpstr>
      <vt:lpstr> </vt:lpstr>
      <vt:lpstr> </vt:lpstr>
      <vt:lpstr> </vt:lpstr>
      <vt:lpstr> </vt:lpstr>
      <vt:lpstr>Химические свойства </vt:lpstr>
      <vt:lpstr>Химические свойства </vt:lpstr>
      <vt:lpstr>Общая характеристика </vt:lpstr>
      <vt:lpstr>Химические свойства </vt:lpstr>
      <vt:lpstr>Химические свойства </vt:lpstr>
      <vt:lpstr>Химические свойства </vt:lpstr>
      <vt:lpstr>Химические свойства </vt:lpstr>
      <vt:lpstr>Химические свойства</vt:lpstr>
      <vt:lpstr> </vt:lpstr>
      <vt:lpstr>Химические свойства </vt:lpstr>
      <vt:lpstr> </vt:lpstr>
      <vt:lpstr> </vt:lpstr>
      <vt:lpstr> </vt:lpstr>
      <vt:lpstr> </vt:lpstr>
      <vt:lpstr> </vt:lpstr>
      <vt:lpstr>Соединение металлов </vt:lpstr>
      <vt:lpstr>Щелочные металлы </vt:lpstr>
      <vt:lpstr>Щелочные металлы </vt:lpstr>
      <vt:lpstr>Щелочные металлы </vt:lpstr>
      <vt:lpstr>Способы получения </vt:lpstr>
      <vt:lpstr>Качественное обнаружение </vt:lpstr>
      <vt:lpstr>Применение </vt:lpstr>
      <vt:lpstr>Презентация PowerPoint</vt:lpstr>
      <vt:lpstr> </vt:lpstr>
      <vt:lpstr>Закрепление знаний </vt:lpstr>
      <vt:lpstr>ЗАКРЕПЛЕНИЕ ЗНАНИЙ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master</cp:lastModifiedBy>
  <cp:revision>895</cp:revision>
  <dcterms:created xsi:type="dcterms:W3CDTF">2020-05-11T10:31:43Z</dcterms:created>
  <dcterms:modified xsi:type="dcterms:W3CDTF">2020-12-16T06:23:41Z</dcterms:modified>
</cp:coreProperties>
</file>