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356" r:id="rId11"/>
    <p:sldId id="1402" r:id="rId12"/>
    <p:sldId id="1491" r:id="rId13"/>
    <p:sldId id="1492" r:id="rId14"/>
    <p:sldId id="1493" r:id="rId15"/>
    <p:sldId id="1463" r:id="rId16"/>
    <p:sldId id="1489" r:id="rId17"/>
    <p:sldId id="1494" r:id="rId18"/>
    <p:sldId id="1481" r:id="rId19"/>
    <p:sldId id="262" r:id="rId20"/>
    <p:sldId id="1482" r:id="rId21"/>
    <p:sldId id="1495" r:id="rId22"/>
    <p:sldId id="1490" r:id="rId23"/>
    <p:sldId id="1465" r:id="rId24"/>
    <p:sldId id="1425" r:id="rId25"/>
    <p:sldId id="1456" r:id="rId26"/>
    <p:sldId id="1429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91"/>
            <p14:sldId id="1492"/>
            <p14:sldId id="1493"/>
            <p14:sldId id="1463"/>
            <p14:sldId id="1489"/>
            <p14:sldId id="1494"/>
            <p14:sldId id="1481"/>
            <p14:sldId id="262"/>
            <p14:sldId id="1482"/>
            <p14:sldId id="1495"/>
            <p14:sldId id="1490"/>
            <p14:sldId id="1465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E89F"/>
    <a:srgbClr val="FF9966"/>
    <a:srgbClr val="66FF99"/>
    <a:srgbClr val="CC99FF"/>
    <a:srgbClr val="9999FF"/>
    <a:srgbClr val="FFFF66"/>
    <a:srgbClr val="4EA32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491" autoAdjust="0"/>
  </p:normalViewPr>
  <p:slideViewPr>
    <p:cSldViewPr snapToObjects="1">
      <p:cViewPr varScale="1">
        <p:scale>
          <a:sx n="142" d="100"/>
          <a:sy n="142" d="100"/>
        </p:scale>
        <p:origin x="840" y="10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21435" y="1270335"/>
            <a:ext cx="5004557" cy="14914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Rivojlanishning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umumiy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qonuniyatlari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Biogenetik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qonun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Embrionlarning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o‘xshashlik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qonuni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04201" y="1208527"/>
            <a:ext cx="343665" cy="84356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391893" y="227770"/>
            <a:ext cx="1080120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91893" y="227770"/>
            <a:ext cx="1080120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02199" y="322335"/>
            <a:ext cx="897806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2484141"/>
            <a:ext cx="1558135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04201" y="2196108"/>
            <a:ext cx="343665" cy="8280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5" y="755948"/>
            <a:ext cx="311419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kamroq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15429" y="35868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7" y="683940"/>
            <a:ext cx="2225881" cy="237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727857"/>
            <a:ext cx="3528392" cy="16004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ajdodlariga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15429" y="71872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1" y="620149"/>
            <a:ext cx="1803485" cy="224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731170"/>
            <a:ext cx="295232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pog‘onasiga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ajdodida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emizuvchilar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15429" y="107876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647936"/>
            <a:ext cx="24842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683940"/>
            <a:ext cx="2772308" cy="22467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baliqlarnikiga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bo‘lmachadan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15429" y="35868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611932"/>
            <a:ext cx="226825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79" y="1836068"/>
            <a:ext cx="225063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561" y="35868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Biogenetik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7983" y="1187996"/>
            <a:ext cx="266550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Myuller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Gekkel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yaratdilar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46" y="575928"/>
            <a:ext cx="1368742" cy="1534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" y="575928"/>
            <a:ext cx="1252269" cy="1511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3308" y="2137747"/>
            <a:ext cx="833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E.Gekkel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25121" y="2137747"/>
            <a:ext cx="844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F.Myuller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39565" y="598846"/>
            <a:ext cx="2851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208" y="1195369"/>
            <a:ext cx="496877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1.Filogenez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209" y="1730337"/>
            <a:ext cx="496877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2.Biogenetik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493" y="2265305"/>
            <a:ext cx="496748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3.Mutatsiyalar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89" y="611083"/>
            <a:ext cx="3024336" cy="24547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230" y="773296"/>
            <a:ext cx="1814920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022" y="93213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079" y="1847861"/>
            <a:ext cx="5385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125-sahifadagi 48-rasm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450" y="1387939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7" y="217102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8094" y="998799"/>
            <a:ext cx="327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Embrion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rivojlanishining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qonuniyatlari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83" y="1178920"/>
            <a:ext cx="236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4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4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09" y="2260392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Biogenetik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9028" y="169205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Embrional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divergensiya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433" y="611932"/>
            <a:ext cx="525899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9" y="1404020"/>
            <a:ext cx="2301848" cy="172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1404020"/>
            <a:ext cx="2882728" cy="17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endParaRPr lang="en-US" sz="2400" dirty="0"/>
          </a:p>
        </p:txBody>
      </p:sp>
      <p:sp>
        <p:nvSpPr>
          <p:cNvPr id="3" name="Овал 2"/>
          <p:cNvSpPr/>
          <p:nvPr/>
        </p:nvSpPr>
        <p:spPr>
          <a:xfrm>
            <a:off x="1968422" y="1022973"/>
            <a:ext cx="1980220" cy="120243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3931" y="719074"/>
            <a:ext cx="1044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Narkotik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endParaRPr lang="en-US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204" y="1426072"/>
            <a:ext cx="1057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Alkogol</a:t>
            </a:r>
            <a:endParaRPr lang="en-US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0003" y="2071516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Nikotin</a:t>
            </a:r>
            <a:endParaRPr lang="en-US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837" y="729899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endParaRPr lang="en-US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63901" y="1330612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Namlik</a:t>
            </a:r>
            <a:endParaRPr lang="en-US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3861" y="1917627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en-US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9645" y="2501334"/>
            <a:ext cx="1888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067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9" y="77877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027" y="752313"/>
            <a:ext cx="304463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yoriqlari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92075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rivoj-lanish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69" y="752313"/>
            <a:ext cx="2411068" cy="21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9" y="77877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383" y="683939"/>
            <a:ext cx="2562351" cy="206210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Umurtqalilarning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dalillar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K.Ber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embrionlarning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7" y="683939"/>
            <a:ext cx="1626920" cy="2340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729" y="647936"/>
            <a:ext cx="2663999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murtagining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15429" y="71872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15429" y="639372"/>
            <a:ext cx="2556284" cy="2456836"/>
            <a:chOff x="215429" y="639372"/>
            <a:chExt cx="2556284" cy="249284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9" y="639372"/>
              <a:ext cx="2556284" cy="24928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3461" y="2916188"/>
              <a:ext cx="2088232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755948"/>
            <a:ext cx="2916324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jarayo-nida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turning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575928"/>
            <a:ext cx="2448272" cy="2520280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15429" y="107876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058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96" y="648894"/>
            <a:ext cx="349238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homilaning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15429" y="35868"/>
            <a:ext cx="52565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qonuniyatlari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645" y="1908076"/>
            <a:ext cx="3456383" cy="11695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862781"/>
            <a:ext cx="1737951" cy="126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0" y="591819"/>
            <a:ext cx="1817997" cy="127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165374</TotalTime>
  <Words>532</Words>
  <Application>Microsoft Office PowerPoint</Application>
  <PresentationFormat>Произвольный</PresentationFormat>
  <Paragraphs>59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</vt:lpstr>
      <vt:lpstr>O‘tilgan mavzuni mustahkamlash</vt:lpstr>
      <vt:lpstr>Embrional rivojlanish qonuniyatlari </vt:lpstr>
      <vt:lpstr>Embrional rivojlanish qonuniyatlari </vt:lpstr>
      <vt:lpstr>Embrional rivojlanish qonuniyatlari </vt:lpstr>
      <vt:lpstr>Embrional rivojlanish qonuniyatlari </vt:lpstr>
      <vt:lpstr>Embrional rivojlanish qonuniyatlari </vt:lpstr>
      <vt:lpstr>Embrional rivojlanish qonuniyatlari </vt:lpstr>
      <vt:lpstr>Embrional rivojlanish qonuniyatlari </vt:lpstr>
      <vt:lpstr>Embrional rivojlanish qonuniyatlari </vt:lpstr>
      <vt:lpstr>Embrional rivojlanish qonuniyatlari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Ishanov Bekhruz</cp:lastModifiedBy>
  <cp:revision>2152</cp:revision>
  <dcterms:created xsi:type="dcterms:W3CDTF">2014-10-08T23:03:32Z</dcterms:created>
  <dcterms:modified xsi:type="dcterms:W3CDTF">2021-01-26T18:35:11Z</dcterms:modified>
</cp:coreProperties>
</file>