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8"/>
  </p:notesMasterIdLst>
  <p:sldIdLst>
    <p:sldId id="1356" r:id="rId11"/>
    <p:sldId id="1402" r:id="rId12"/>
    <p:sldId id="1491" r:id="rId13"/>
    <p:sldId id="1492" r:id="rId14"/>
    <p:sldId id="1493" r:id="rId15"/>
    <p:sldId id="1463" r:id="rId16"/>
    <p:sldId id="1489" r:id="rId17"/>
    <p:sldId id="1494" r:id="rId18"/>
    <p:sldId id="1481" r:id="rId19"/>
    <p:sldId id="262" r:id="rId20"/>
    <p:sldId id="1482" r:id="rId21"/>
    <p:sldId id="1495" r:id="rId22"/>
    <p:sldId id="1490" r:id="rId23"/>
    <p:sldId id="1465" r:id="rId24"/>
    <p:sldId id="1425" r:id="rId25"/>
    <p:sldId id="1456" r:id="rId26"/>
    <p:sldId id="1429" r:id="rId2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91"/>
            <p14:sldId id="1492"/>
            <p14:sldId id="1493"/>
            <p14:sldId id="1463"/>
            <p14:sldId id="1489"/>
            <p14:sldId id="1494"/>
            <p14:sldId id="1481"/>
            <p14:sldId id="262"/>
            <p14:sldId id="1482"/>
            <p14:sldId id="1495"/>
            <p14:sldId id="1490"/>
            <p14:sldId id="1465"/>
            <p14:sldId id="1425"/>
            <p14:sldId id="145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00"/>
    <a:srgbClr val="FFE89F"/>
    <a:srgbClr val="FF9966"/>
    <a:srgbClr val="66FF99"/>
    <a:srgbClr val="CC99FF"/>
    <a:srgbClr val="9999FF"/>
    <a:srgbClr val="FFFF66"/>
    <a:srgbClr val="4EA327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5491" autoAdjust="0"/>
  </p:normalViewPr>
  <p:slideViewPr>
    <p:cSldViewPr snapToObjects="1">
      <p:cViewPr varScale="1">
        <p:scale>
          <a:sx n="142" d="100"/>
          <a:sy n="142" d="100"/>
        </p:scale>
        <p:origin x="840" y="10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57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1435" y="1270335"/>
            <a:ext cx="5004557" cy="149141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Rivojlanishning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umumiy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qonuniyatlari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Biogenetik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qonun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Embrionlarning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o‘xshashlik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qonuni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04201" y="1208527"/>
            <a:ext cx="343665" cy="8435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391893" y="227770"/>
            <a:ext cx="1080120" cy="6344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391893" y="227770"/>
            <a:ext cx="1080120" cy="6344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02199" y="322335"/>
            <a:ext cx="897806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2484141"/>
            <a:ext cx="1558135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04201" y="2196108"/>
            <a:ext cx="343665" cy="8280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25" y="755948"/>
            <a:ext cx="3114197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kamroq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15429" y="35868"/>
            <a:ext cx="52565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Embrional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</a:t>
            </a:r>
            <a:r>
              <a:rPr lang="en-US" sz="2400" dirty="0" smtClean="0"/>
              <a:t> </a:t>
            </a:r>
            <a:r>
              <a:rPr lang="en-US" sz="2400" dirty="0" err="1" smtClean="0"/>
              <a:t>qonuniyatlari</a:t>
            </a:r>
            <a:r>
              <a:rPr lang="en-US" sz="2400" dirty="0" smtClean="0"/>
              <a:t> </a:t>
            </a:r>
            <a:endParaRPr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77" y="683940"/>
            <a:ext cx="2225881" cy="2376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727857"/>
            <a:ext cx="3528392" cy="160043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ajdodlariga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15429" y="71872"/>
            <a:ext cx="52565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Embrional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</a:t>
            </a:r>
            <a:r>
              <a:rPr lang="en-US" sz="2400" dirty="0" smtClean="0"/>
              <a:t> </a:t>
            </a:r>
            <a:r>
              <a:rPr lang="en-US" sz="2400" dirty="0" err="1" smtClean="0"/>
              <a:t>qonuniyatlari</a:t>
            </a:r>
            <a:r>
              <a:rPr lang="en-US" sz="2400" dirty="0" smtClean="0"/>
              <a:t> </a:t>
            </a:r>
            <a:endParaRPr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21" y="620149"/>
            <a:ext cx="1803485" cy="2246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731170"/>
            <a:ext cx="2952328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pog‘onasiga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emizuvchilar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15429" y="107876"/>
            <a:ext cx="52565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Embrional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</a:t>
            </a:r>
            <a:r>
              <a:rPr lang="en-US" sz="2400" dirty="0" smtClean="0"/>
              <a:t> </a:t>
            </a:r>
            <a:r>
              <a:rPr lang="en-US" sz="2400" dirty="0" err="1" smtClean="0"/>
              <a:t>qonuniyatlari</a:t>
            </a:r>
            <a:r>
              <a:rPr lang="en-US" sz="2400" dirty="0" smtClean="0"/>
              <a:t> </a:t>
            </a:r>
            <a:endParaRPr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647936"/>
            <a:ext cx="248427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1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683940"/>
            <a:ext cx="2772308" cy="2246769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baliqlarnikiga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bo‘lmachadan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milkni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215429" y="35868"/>
            <a:ext cx="52565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Embrional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</a:t>
            </a:r>
            <a:r>
              <a:rPr lang="en-US" sz="2400" dirty="0" smtClean="0"/>
              <a:t> </a:t>
            </a:r>
            <a:r>
              <a:rPr lang="en-US" sz="2400" dirty="0" err="1" smtClean="0"/>
              <a:t>qonuniyatlari</a:t>
            </a:r>
            <a:r>
              <a:rPr lang="en-US" sz="2400" dirty="0" smtClean="0"/>
              <a:t> </a:t>
            </a:r>
            <a:endParaRPr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61" y="611932"/>
            <a:ext cx="2268252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379" y="1836068"/>
            <a:ext cx="2250634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561" y="35868"/>
            <a:ext cx="2779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Biogenetik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7983" y="1187996"/>
            <a:ext cx="2665506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Myuller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Gekkel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individual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946" y="575928"/>
            <a:ext cx="1368742" cy="15340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92" y="575928"/>
            <a:ext cx="1252269" cy="15113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3308" y="2137747"/>
            <a:ext cx="833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E.Gekkel</a:t>
            </a:r>
            <a:endParaRPr lang="en-US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25121" y="2137747"/>
            <a:ext cx="8440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F.Myuller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39565" y="598846"/>
            <a:ext cx="285157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208" y="1195369"/>
            <a:ext cx="4968773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1.Filogenez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209" y="1730337"/>
            <a:ext cx="4968772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2.Biogenetik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6493" y="2265305"/>
            <a:ext cx="4967488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3.Mutatsiyalar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689" y="611083"/>
            <a:ext cx="3024336" cy="245477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6230" y="773296"/>
            <a:ext cx="1814920" cy="3385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Rasmni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71872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6022" y="932132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4079" y="1847861"/>
            <a:ext cx="5385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125-sahifadagi 48-rasm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taqdimot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8450" y="1387939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37" y="217102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248094" y="998799"/>
            <a:ext cx="3277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Embrion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rivojlanishining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qonuniyatlari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42383" y="1178920"/>
            <a:ext cx="2363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4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4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35609" y="2260392"/>
            <a:ext cx="3348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9592" lvl="3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Biogenetik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qonun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69028" y="1692052"/>
            <a:ext cx="3060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Embrional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divergensiya</a:t>
            </a:r>
            <a:r>
              <a:rPr lang="en-US" sz="2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6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endParaRPr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433" y="611932"/>
            <a:ext cx="5258992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postembrional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ta’sirchan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9" y="1404020"/>
            <a:ext cx="2301848" cy="1728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697" y="1404020"/>
            <a:ext cx="2882728" cy="172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0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endParaRPr lang="en-US" sz="2400" dirty="0"/>
          </a:p>
        </p:txBody>
      </p:sp>
      <p:sp>
        <p:nvSpPr>
          <p:cNvPr id="3" name="Овал 2"/>
          <p:cNvSpPr/>
          <p:nvPr/>
        </p:nvSpPr>
        <p:spPr>
          <a:xfrm>
            <a:off x="1968422" y="1022973"/>
            <a:ext cx="1980220" cy="120243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</a:t>
            </a:r>
            <a:endParaRPr lang="en-US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83931" y="719074"/>
            <a:ext cx="1044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Narkotik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endParaRPr lang="en-US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49204" y="1426072"/>
            <a:ext cx="10575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Alkogol</a:t>
            </a:r>
            <a:endParaRPr lang="en-US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60003" y="2071516"/>
            <a:ext cx="7906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Nikotin</a:t>
            </a:r>
            <a:endParaRPr lang="en-US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87837" y="729899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en-US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63901" y="1330612"/>
            <a:ext cx="7729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endParaRPr lang="en-US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03861" y="1917627"/>
            <a:ext cx="9108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endParaRPr lang="en-US" sz="1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59645" y="2501334"/>
            <a:ext cx="18886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70678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5449" y="77877"/>
            <a:ext cx="52565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Embrional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</a:t>
            </a:r>
            <a:r>
              <a:rPr lang="en-US" sz="2400" dirty="0" smtClean="0"/>
              <a:t> </a:t>
            </a:r>
            <a:r>
              <a:rPr lang="en-US" sz="2400" dirty="0" err="1" smtClean="0"/>
              <a:t>qonuniyatlari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2027" y="752313"/>
            <a:ext cx="3044636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2075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halqumining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yoriqlari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92075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rivoj-lanish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469" y="752313"/>
            <a:ext cx="2411068" cy="219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01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5449" y="77877"/>
            <a:ext cx="52565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Embrional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</a:t>
            </a:r>
            <a:r>
              <a:rPr lang="en-US" sz="2400" dirty="0" smtClean="0"/>
              <a:t> </a:t>
            </a:r>
            <a:r>
              <a:rPr lang="en-US" sz="2400" dirty="0" err="1" smtClean="0"/>
              <a:t>qonuniyatlari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4383" y="683939"/>
            <a:ext cx="2562351" cy="206210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Umurtqalilarning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dalillar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K.Ber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embrionlarning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97" y="683939"/>
            <a:ext cx="1626920" cy="23402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729" y="647936"/>
            <a:ext cx="2663999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murtagining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15429" y="71872"/>
            <a:ext cx="52565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Embrional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</a:t>
            </a:r>
            <a:r>
              <a:rPr lang="en-US" sz="2400" dirty="0" smtClean="0"/>
              <a:t> </a:t>
            </a:r>
            <a:r>
              <a:rPr lang="en-US" sz="2400" dirty="0" err="1" smtClean="0"/>
              <a:t>qonuniyatlari</a:t>
            </a:r>
            <a:r>
              <a:rPr lang="en-US" sz="2400" dirty="0" smtClean="0"/>
              <a:t> </a:t>
            </a:r>
            <a:endParaRPr sz="24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215429" y="639372"/>
            <a:ext cx="2556284" cy="2456836"/>
            <a:chOff x="215429" y="639372"/>
            <a:chExt cx="2556284" cy="249284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429" y="639372"/>
              <a:ext cx="2556284" cy="249284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503461" y="2916188"/>
              <a:ext cx="2088232" cy="2160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755948"/>
            <a:ext cx="2916324" cy="203132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tur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jarayo-nida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divergensiya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turning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575928"/>
            <a:ext cx="2448272" cy="2520280"/>
          </a:xfrm>
          <a:prstGeom prst="rect">
            <a:avLst/>
          </a:prstGeom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15429" y="107876"/>
            <a:ext cx="52565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Embrional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</a:t>
            </a:r>
            <a:r>
              <a:rPr lang="en-US" sz="2400" dirty="0" smtClean="0"/>
              <a:t> </a:t>
            </a:r>
            <a:r>
              <a:rPr lang="en-US" sz="2400" dirty="0" err="1" smtClean="0"/>
              <a:t>qonuniyatlari</a:t>
            </a:r>
            <a:r>
              <a:rPr lang="en-US" sz="2400" dirty="0" smtClean="0"/>
              <a:t> 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50581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296" y="648894"/>
            <a:ext cx="3492388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homilaning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15429" y="35868"/>
            <a:ext cx="52565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Embrional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</a:t>
            </a:r>
            <a:r>
              <a:rPr lang="en-US" sz="2400" dirty="0" smtClean="0"/>
              <a:t> </a:t>
            </a:r>
            <a:r>
              <a:rPr lang="en-US" sz="2400" dirty="0" err="1" smtClean="0"/>
              <a:t>qonuniyatlari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9645" y="1908076"/>
            <a:ext cx="3456383" cy="116955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862781"/>
            <a:ext cx="1737951" cy="1260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030" y="591819"/>
            <a:ext cx="1817997" cy="1270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165374</TotalTime>
  <Words>532</Words>
  <Application>Microsoft Office PowerPoint</Application>
  <PresentationFormat>Произвольный</PresentationFormat>
  <Paragraphs>59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17</vt:i4>
      </vt:variant>
    </vt:vector>
  </HeadingPairs>
  <TitlesOfParts>
    <vt:vector size="32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</vt:lpstr>
      <vt:lpstr>O‘tilgan mavzuni mustahkamlash</vt:lpstr>
      <vt:lpstr>Embrional rivojlanish qonuniyatlari </vt:lpstr>
      <vt:lpstr>Embrional rivojlanish qonuniyatlari </vt:lpstr>
      <vt:lpstr>Embrional rivojlanish qonuniyatlari </vt:lpstr>
      <vt:lpstr>Embrional rivojlanish qonuniyatlari </vt:lpstr>
      <vt:lpstr>Embrional rivojlanish qonuniyatlari </vt:lpstr>
      <vt:lpstr>Embrional rivojlanish qonuniyatlari </vt:lpstr>
      <vt:lpstr>Embrional rivojlanish qonuniyatlari </vt:lpstr>
      <vt:lpstr>Embrional rivojlanish qonuniyatlari </vt:lpstr>
      <vt:lpstr>Embrional rivojlanish qonuniyatlari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Ishanov Bekhruz</cp:lastModifiedBy>
  <cp:revision>2152</cp:revision>
  <dcterms:created xsi:type="dcterms:W3CDTF">2014-10-08T23:03:32Z</dcterms:created>
  <dcterms:modified xsi:type="dcterms:W3CDTF">2021-01-26T18:35:11Z</dcterms:modified>
</cp:coreProperties>
</file>