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39"/>
  </p:notesMasterIdLst>
  <p:sldIdLst>
    <p:sldId id="1377" r:id="rId5"/>
    <p:sldId id="1424" r:id="rId6"/>
    <p:sldId id="1414" r:id="rId7"/>
    <p:sldId id="1415" r:id="rId8"/>
    <p:sldId id="1452" r:id="rId9"/>
    <p:sldId id="288" r:id="rId10"/>
    <p:sldId id="1427" r:id="rId11"/>
    <p:sldId id="1428" r:id="rId12"/>
    <p:sldId id="1429" r:id="rId13"/>
    <p:sldId id="1430" r:id="rId14"/>
    <p:sldId id="1433" r:id="rId15"/>
    <p:sldId id="1431" r:id="rId16"/>
    <p:sldId id="1432" r:id="rId17"/>
    <p:sldId id="1434" r:id="rId18"/>
    <p:sldId id="1435" r:id="rId19"/>
    <p:sldId id="1436" r:id="rId20"/>
    <p:sldId id="1437" r:id="rId21"/>
    <p:sldId id="1456" r:id="rId22"/>
    <p:sldId id="1455" r:id="rId23"/>
    <p:sldId id="1438" r:id="rId24"/>
    <p:sldId id="1439" r:id="rId25"/>
    <p:sldId id="1440" r:id="rId26"/>
    <p:sldId id="1441" r:id="rId27"/>
    <p:sldId id="1442" r:id="rId28"/>
    <p:sldId id="1443" r:id="rId29"/>
    <p:sldId id="1444" r:id="rId30"/>
    <p:sldId id="1446" r:id="rId31"/>
    <p:sldId id="1453" r:id="rId32"/>
    <p:sldId id="1447" r:id="rId33"/>
    <p:sldId id="1454" r:id="rId34"/>
    <p:sldId id="1448" r:id="rId35"/>
    <p:sldId id="1449" r:id="rId36"/>
    <p:sldId id="1450" r:id="rId37"/>
    <p:sldId id="1395" r:id="rId38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77" autoAdjust="0"/>
  </p:normalViewPr>
  <p:slideViewPr>
    <p:cSldViewPr>
      <p:cViewPr varScale="1">
        <p:scale>
          <a:sx n="94" d="100"/>
          <a:sy n="94" d="100"/>
        </p:scale>
        <p:origin x="378" y="96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5625" y="2997069"/>
            <a:ext cx="9829800" cy="2240663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21913" y="279089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73442" y="451866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26" y="1452563"/>
            <a:ext cx="1082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→  NO +2H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 4H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→  NO +2H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6" y="1277316"/>
            <a:ext cx="11049000" cy="484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tomondagilarniki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 4H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 e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→  NO +2H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qaytaruvchilik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0363"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+ 3SO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02167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51214"/>
            <a:ext cx="76961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2438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ta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chap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+ 20H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 → 2AsO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84" y="1641323"/>
            <a:ext cx="3533292" cy="449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604962"/>
            <a:ext cx="83820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40 ta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40 ta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HP\Desktop\Screenshot_2021-02-08-16-01-30-611_com.miui.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44" y="1833562"/>
            <a:ext cx="3352799" cy="28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+ 20H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+40H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5070" y="733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225" y="1604962"/>
            <a:ext cx="10896600" cy="438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zarrachalarni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28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tashlasak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+ 20H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+28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+40H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71" y="1604962"/>
            <a:ext cx="1151025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800"/>
              </a:spcAft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qaytaruvchilarni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 4H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+3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→ NO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+ 20H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 +28 e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→ 2AsO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+ 3SO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28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42" y="1454287"/>
            <a:ext cx="11883230" cy="548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ctr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28NO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+112H</a:t>
            </a:r>
            <a:r>
              <a:rPr lang="ru-RU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+3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28NO + 56H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indent="360363" algn="ctr">
              <a:spcAft>
                <a:spcPts val="1200"/>
              </a:spcAft>
            </a:pP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 e</a:t>
            </a:r>
            <a:r>
              <a:rPr 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+ 9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+ 120H</a:t>
            </a:r>
            <a:r>
              <a:rPr 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+6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112H</a:t>
            </a:r>
            <a:r>
              <a:rPr 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+ 120H</a:t>
            </a:r>
            <a:r>
              <a:rPr 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28NO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+56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58" y="1277316"/>
            <a:ext cx="1196181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tomonlaridagi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qisqartirib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qisqartirilgan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3As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+28NO</a:t>
            </a:r>
            <a:r>
              <a:rPr 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+4H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→ 6AsO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+ 9SO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+8H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+28NO 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As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+ 28HNO</a:t>
            </a:r>
            <a:r>
              <a:rPr 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 6H</a:t>
            </a:r>
            <a:r>
              <a:rPr 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+ 9H</a:t>
            </a:r>
            <a:r>
              <a:rPr 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+ 28NO</a:t>
            </a:r>
          </a:p>
          <a:p>
            <a:pPr indent="360363">
              <a:spcAft>
                <a:spcPts val="12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tenglashganini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995362"/>
            <a:ext cx="11731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127-131-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sahifalarini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3600" dirty="0"/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824162"/>
            <a:ext cx="33527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5625" y="2997069"/>
            <a:ext cx="9906000" cy="2240663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sv-S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88991" y="2618865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702724" y="4320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20907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026" name="Picture 2" descr="C:\Users\HP\Desktop\18-53-47-depositphotos_5773003-stock-photo-simple-chemi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882771"/>
            <a:ext cx="5213972" cy="39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92" y="1895658"/>
            <a:ext cx="11066033" cy="305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qaytarilish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KOH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825" y="1497664"/>
            <a:ext cx="6553200" cy="481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xlorat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(Mn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oksidlovchinig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4425" y="1833562"/>
            <a:ext cx="457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5146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1277317"/>
            <a:ext cx="84711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(OH-)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4988"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 → Cl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71" y="2562908"/>
            <a:ext cx="3078162" cy="27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486" y="1452562"/>
            <a:ext cx="1165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6 ta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52438"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45243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O →  Cl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193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517" y="1681162"/>
            <a:ext cx="8513108" cy="487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0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+ 6OH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tomondagilarniki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 +6 e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→  Cl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24" y="2142851"/>
            <a:ext cx="3126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321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458" y="1595771"/>
            <a:ext cx="780896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elementining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→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8836024" y="2245294"/>
            <a:ext cx="2932167" cy="3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376362"/>
            <a:ext cx="8666783" cy="552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bor.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keragidan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 OH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091947" y="2131724"/>
            <a:ext cx="29444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21" y="1757362"/>
            <a:ext cx="7343757" cy="317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120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3MnO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  <a:p>
            <a:pPr indent="360363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07" y="1749102"/>
            <a:ext cx="3429000" cy="30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26C556-A8FC-4724-B144-6EC6C1EE3F3E}"/>
              </a:ext>
            </a:extLst>
          </p:cNvPr>
          <p:cNvSpPr/>
          <p:nvPr/>
        </p:nvSpPr>
        <p:spPr>
          <a:xfrm>
            <a:off x="1216025" y="5109807"/>
            <a:ext cx="8763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3MnO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225" y="1410574"/>
            <a:ext cx="11277600" cy="478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zarrachalarni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tashlasak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24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24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-10e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3MnO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ru-RU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410574"/>
            <a:ext cx="6169024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7316"/>
            <a:ext cx="11582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66700" algn="just">
              <a:spcAft>
                <a:spcPts val="12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Cl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6OH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                       </a:t>
            </a:r>
            <a:r>
              <a:rPr lang="ru-RU" sz="32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</a:t>
            </a:r>
            <a:r>
              <a:rPr lang="ru-RU" sz="32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 smtClean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+ 16 OH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+10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3MnO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10   5   3</a:t>
            </a:r>
          </a:p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604961"/>
            <a:ext cx="1181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 →H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24" y="1604962"/>
            <a:ext cx="11154881" cy="490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+10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40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5ClO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40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en-US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spcAft>
                <a:spcPts val="1200"/>
              </a:spcAft>
            </a:pP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tenglama-larini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5ClO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O+5 </a:t>
            </a:r>
            <a:r>
              <a:rPr lang="en-US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49" y="1815469"/>
            <a:ext cx="7016438" cy="478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2438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2438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tomonlaridagi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qisqartirib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15 ta,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839687"/>
            <a:ext cx="2743200" cy="32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225" y="1277317"/>
            <a:ext cx="10134600" cy="141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+ 48 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5ClO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0363">
              <a:spcAft>
                <a:spcPts val="1200"/>
              </a:spcAft>
            </a:pP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9MnO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+ 24H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O+5 Cl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+ 30OH</a:t>
            </a:r>
            <a:r>
              <a:rPr lang="en-US" sz="36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="1" baseline="300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23" y="1452562"/>
            <a:ext cx="11277603" cy="41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qisqartirsak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qisqartirish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18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+ 18OH 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+ 5ClO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 9MnO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+ 9H</a:t>
            </a:r>
            <a:r>
              <a:rPr lang="en-US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+ 5Cl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ru-RU" sz="36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6" y="1277316"/>
            <a:ext cx="118719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Ion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4988" algn="just"/>
            <a:r>
              <a:rPr lang="en-US" sz="36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en-US" sz="3600" b="1" baseline="-250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+ 18OH 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+ 5ClO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  9MnO</a:t>
            </a:r>
            <a:r>
              <a:rPr lang="en-US" sz="36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+ 9H</a:t>
            </a:r>
            <a:r>
              <a:rPr lang="en-US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+ 5Cl</a:t>
            </a:r>
            <a:r>
              <a:rPr lang="en-US" sz="3600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ru-RU" sz="36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3Mn</a:t>
            </a:r>
            <a:r>
              <a:rPr lang="ru-RU" sz="3200" b="1" baseline="-25000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+ 5KClO</a:t>
            </a:r>
            <a:r>
              <a:rPr lang="ru-RU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+ 18KOH</a:t>
            </a:r>
            <a:r>
              <a:rPr lang="en-US" sz="2800" b="1" baseline="30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65C7"/>
                </a:solidFill>
                <a:latin typeface="Arial" panose="020B0604020202020204" pitchFamily="34" charset="0"/>
                <a:cs typeface="Arial" pitchFamily="34" charset="0"/>
              </a:rPr>
              <a:t>→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9K</a:t>
            </a:r>
            <a:r>
              <a:rPr lang="ru-RU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MnO4 + 5KCl + 9H</a:t>
            </a:r>
            <a:r>
              <a:rPr lang="ru-RU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oksidlanish – qaytarilish reaksiyasini yarim reaksiyalar usulida tenglashtiring.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→ 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101" y="1277316"/>
            <a:ext cx="8598524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HNO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 →H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mishyak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uz-Cyrl-UZ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N</a:t>
            </a:r>
            <a:r>
              <a:rPr lang="uz-Cyrl-UZ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qaytarildi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As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  <a:r>
              <a:rPr lang="uz-Cyrl-UZ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As</a:t>
            </a:r>
            <a:r>
              <a:rPr lang="uz-Cyrl-UZ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oksidlandi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26" y="2366962"/>
            <a:ext cx="3273425" cy="27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1625" y="1528762"/>
                <a:ext cx="9826626" cy="664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As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HNO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H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O →   H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AsO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H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NO</a:t>
                </a:r>
              </a:p>
              <a:p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  <a:r>
                  <a:rPr lang="en-US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+3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4e →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+5 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 -2 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24e →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 +6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+5  </a:t>
                </a:r>
                <a:r>
                  <a:rPr lang="en-US" sz="3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3e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sz="3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+2                      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6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4000">
                          <a:latin typeface="Arial" panose="020B0604020202020204" pitchFamily="34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528762"/>
                <a:ext cx="9826626" cy="6647974"/>
              </a:xfrm>
              <a:prstGeom prst="rect">
                <a:avLst/>
              </a:prstGeom>
              <a:blipFill>
                <a:blip r:embed="rId3"/>
                <a:stretch>
                  <a:fillRect l="-1861" t="-11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08119"/>
              </p:ext>
            </p:extLst>
          </p:nvPr>
        </p:nvGraphicFramePr>
        <p:xfrm>
          <a:off x="6854825" y="2747962"/>
          <a:ext cx="3657600" cy="3492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446194"/>
            <a:ext cx="11961813" cy="406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endParaRPr lang="en-US" sz="5400" dirty="0"/>
          </a:p>
          <a:p>
            <a:endParaRPr lang="en-US" sz="4400" dirty="0"/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endParaRPr lang="en-US" sz="5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6" y="2166183"/>
            <a:ext cx="4191000" cy="35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854" y="1820907"/>
            <a:ext cx="7025329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446194"/>
            <a:ext cx="11961813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HP\Desktop\IMG_20210121_100829_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4" y="2595561"/>
            <a:ext cx="5073273" cy="38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025" y="1703892"/>
            <a:ext cx="6019800" cy="41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1446194"/>
            <a:ext cx="11961813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HP\Desktop\18-54-05-depositphotos_9918911-stock-photo-chemistry-and-laboratory-glass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47" y="2819635"/>
            <a:ext cx="3425825" cy="26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626" y="1277316"/>
            <a:ext cx="8305800" cy="582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HNO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As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dissotsiyalanmaydi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tuzayotganimizda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9139239" y="1909761"/>
            <a:ext cx="2820986" cy="4724401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827" y="1376362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→  NO </a:t>
            </a:r>
          </a:p>
          <a:p>
            <a:pPr indent="360363"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Tenglamadagi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→  NO +2H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</TotalTime>
  <Words>1668</Words>
  <Application>Microsoft Office PowerPoint</Application>
  <PresentationFormat>Произвольный</PresentationFormat>
  <Paragraphs>224</Paragraphs>
  <Slides>34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503</cp:revision>
  <dcterms:created xsi:type="dcterms:W3CDTF">2020-04-09T07:32:19Z</dcterms:created>
  <dcterms:modified xsi:type="dcterms:W3CDTF">2021-02-16T09:09:55Z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