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9"/>
  </p:notesMasterIdLst>
  <p:sldIdLst>
    <p:sldId id="296" r:id="rId3"/>
    <p:sldId id="353" r:id="rId4"/>
    <p:sldId id="465" r:id="rId5"/>
    <p:sldId id="466" r:id="rId6"/>
    <p:sldId id="467" r:id="rId7"/>
    <p:sldId id="469" r:id="rId8"/>
    <p:sldId id="471" r:id="rId9"/>
    <p:sldId id="477" r:id="rId10"/>
    <p:sldId id="476" r:id="rId11"/>
    <p:sldId id="475" r:id="rId12"/>
    <p:sldId id="474" r:id="rId13"/>
    <p:sldId id="470" r:id="rId14"/>
    <p:sldId id="472" r:id="rId15"/>
    <p:sldId id="478" r:id="rId16"/>
    <p:sldId id="396" r:id="rId17"/>
    <p:sldId id="352" r:id="rId18"/>
  </p:sldIdLst>
  <p:sldSz cx="12192000" cy="6858000"/>
  <p:notesSz cx="6858000" cy="9144000"/>
  <p:custDataLst>
    <p:tags r:id="rId2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2/24/2021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4763" y="31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60513" y="2544763"/>
            <a:ext cx="10468355" cy="23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</a:t>
            </a:r>
            <a:r>
              <a:rPr lang="uz-Cyrl-UZ" altLang="ru-RU" sz="4400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endParaRPr lang="en-US" altLang="ru-RU" sz="4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0"/>
              </a:spcAft>
            </a:pP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Noallel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genlarning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o‘zaro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ta’siri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Komplementar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.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Epistaz</a:t>
            </a:r>
            <a:endParaRPr lang="en-US" altLang="ru-RU" sz="4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42938" y="2629803"/>
            <a:ext cx="727075" cy="15709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42144" y="4426853"/>
            <a:ext cx="728662" cy="15709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90101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89466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94231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en-US" altLang="ru-RU" sz="3600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-</a:t>
            </a:r>
            <a:r>
              <a:rPr lang="en-US" altLang="ru-RU" sz="3600" b="1" dirty="0" err="1" smtClean="0">
                <a:solidFill>
                  <a:srgbClr val="FEFEFE"/>
                </a:solidFill>
                <a:latin typeface="Arial" charset="0"/>
                <a:cs typeface="Arial" charset="0"/>
              </a:rPr>
              <a:t>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292" y="4568158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7166" y="1550074"/>
            <a:ext cx="8318684" cy="4508927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alohida-alohida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9:7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Xushbo‘y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784" y="1720840"/>
            <a:ext cx="2655524" cy="44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71500" y="1820512"/>
            <a:ext cx="7162800" cy="3077766"/>
          </a:xfrm>
        </p:spPr>
        <p:txBody>
          <a:bodyPr/>
          <a:lstStyle/>
          <a:p>
            <a:pPr marL="0" indent="62388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chiqarsa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9:6:1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" r="63702"/>
          <a:stretch/>
        </p:blipFill>
        <p:spPr>
          <a:xfrm>
            <a:off x="8215953" y="1820511"/>
            <a:ext cx="2947347" cy="35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Noallel </a:t>
            </a:r>
            <a:r>
              <a:rPr lang="en-US" sz="4800" dirty="0" err="1"/>
              <a:t>genlarning</a:t>
            </a:r>
            <a:r>
              <a:rPr lang="en-US" sz="4800" dirty="0"/>
              <a:t> </a:t>
            </a:r>
            <a:r>
              <a:rPr lang="en-US" sz="4800" dirty="0" err="1"/>
              <a:t>epistaz</a:t>
            </a:r>
            <a:r>
              <a:rPr lang="en-US" sz="4800" dirty="0"/>
              <a:t> </a:t>
            </a:r>
            <a:r>
              <a:rPr lang="en-US" sz="4800" dirty="0" err="1"/>
              <a:t>ta’siri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7372" y="1487726"/>
            <a:ext cx="6690178" cy="4431983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epistatik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bironta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bo‘g‘adi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ustunlik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epistatik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ingibitor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973" y="1920537"/>
            <a:ext cx="4431308" cy="33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Noallel </a:t>
            </a:r>
            <a:r>
              <a:rPr lang="en-US" sz="4800" dirty="0" err="1"/>
              <a:t>genlarning</a:t>
            </a:r>
            <a:r>
              <a:rPr lang="en-US" sz="4800" dirty="0"/>
              <a:t> </a:t>
            </a:r>
            <a:r>
              <a:rPr lang="en-US" sz="4800" dirty="0" err="1"/>
              <a:t>epistaz</a:t>
            </a:r>
            <a:r>
              <a:rPr lang="en-US" sz="4800" dirty="0"/>
              <a:t> </a:t>
            </a:r>
            <a:r>
              <a:rPr lang="en-US" sz="4800" dirty="0" err="1"/>
              <a:t>ta’siri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5276" y="1238979"/>
            <a:ext cx="11532793" cy="2231380"/>
          </a:xfrm>
        </p:spPr>
        <p:txBody>
          <a:bodyPr/>
          <a:lstStyle/>
          <a:p>
            <a:pPr marL="0" indent="5365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dominant gen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ustunlik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Dominant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epistazda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ingibitor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65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epistazda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13:3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12:3:1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87" y="3448732"/>
            <a:ext cx="6443308" cy="32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altLang="ru-RU" sz="3600" dirty="0" err="1">
                <a:latin typeface="Arial" charset="0"/>
                <a:cs typeface="Arial" charset="0"/>
              </a:rPr>
              <a:t>Mustaqil</a:t>
            </a:r>
            <a:r>
              <a:rPr lang="en-US" altLang="ru-RU" sz="3600" dirty="0">
                <a:latin typeface="Arial" charset="0"/>
                <a:cs typeface="Arial" charset="0"/>
              </a:rPr>
              <a:t> </a:t>
            </a:r>
            <a:r>
              <a:rPr lang="en-US" altLang="ru-RU" sz="3600" dirty="0" err="1">
                <a:latin typeface="Arial" charset="0"/>
                <a:cs typeface="Arial" charset="0"/>
              </a:rPr>
              <a:t>bajarish</a:t>
            </a:r>
            <a:r>
              <a:rPr lang="en-US" altLang="ru-RU" sz="3600" dirty="0">
                <a:latin typeface="Arial" charset="0"/>
                <a:cs typeface="Arial" charset="0"/>
              </a:rPr>
              <a:t> </a:t>
            </a:r>
            <a:r>
              <a:rPr lang="en-US" altLang="ru-RU" sz="3600" dirty="0" err="1">
                <a:latin typeface="Arial" charset="0"/>
                <a:cs typeface="Arial" charset="0"/>
              </a:rPr>
              <a:t>uchun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4505" y="1234836"/>
            <a:ext cx="11291179" cy="1477328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Hushbo‘y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gen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Digeterozigota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hushbo‘y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hushbo‘y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fenotipini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7999" y="2900665"/>
            <a:ext cx="67210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Fen: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gen: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Gam: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23875" y="133350"/>
            <a:ext cx="10972800" cy="869950"/>
          </a:xfrm>
        </p:spPr>
        <p:txBody>
          <a:bodyPr/>
          <a:lstStyle/>
          <a:p>
            <a:r>
              <a:rPr lang="en-US" altLang="ru-RU" sz="3600" dirty="0" smtClean="0">
                <a:latin typeface="Arial" charset="0"/>
                <a:cs typeface="Arial" charset="0"/>
              </a:rPr>
              <a:t>Mustaqil </a:t>
            </a:r>
            <a:r>
              <a:rPr lang="en-US" altLang="ru-RU" sz="3600" dirty="0" err="1" smtClean="0">
                <a:latin typeface="Arial" charset="0"/>
                <a:cs typeface="Arial" charset="0"/>
              </a:rPr>
              <a:t>bajarish</a:t>
            </a:r>
            <a:r>
              <a:rPr lang="en-US" altLang="ru-RU" sz="3600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dirty="0" err="1" smtClean="0">
                <a:latin typeface="Arial" charset="0"/>
                <a:cs typeface="Arial" charset="0"/>
              </a:rPr>
              <a:t>uchun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29699" name="Объект 3"/>
          <p:cNvSpPr>
            <a:spLocks noGrp="1"/>
          </p:cNvSpPr>
          <p:nvPr>
            <p:ph sz="half" idx="3"/>
          </p:nvPr>
        </p:nvSpPr>
        <p:spPr>
          <a:xfrm>
            <a:off x="523875" y="1311275"/>
            <a:ext cx="10972799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2800" dirty="0">
                <a:solidFill>
                  <a:schemeClr val="tx2"/>
                </a:solidFill>
                <a:latin typeface="Arial" charset="0"/>
                <a:cs typeface="Arial" charset="0"/>
              </a:rPr>
              <a:t>		</a:t>
            </a:r>
            <a:endParaRPr lang="en-US" altLang="ru-RU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752" y="1250644"/>
            <a:ext cx="1153484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–W,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–Y,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gen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ingibitor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41338" algn="just">
              <a:spcAft>
                <a:spcPts val="12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qovoqlar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97" y="3238917"/>
            <a:ext cx="2974453" cy="2508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21" y="2942491"/>
            <a:ext cx="3273706" cy="2672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11990"/>
          <a:stretch/>
        </p:blipFill>
        <p:spPr>
          <a:xfrm>
            <a:off x="8628911" y="3373378"/>
            <a:ext cx="2759852" cy="20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412125" y="1749426"/>
            <a:ext cx="11462196" cy="3453640"/>
          </a:xfrm>
        </p:spPr>
        <p:txBody>
          <a:bodyPr/>
          <a:lstStyle/>
          <a:p>
            <a:pPr marL="0" indent="45085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4000" dirty="0" err="1" smtClean="0">
                <a:latin typeface="Arial" charset="0"/>
                <a:cs typeface="Arial" charset="0"/>
              </a:rPr>
              <a:t>Ikkita</a:t>
            </a:r>
            <a:r>
              <a:rPr lang="en-US" altLang="ru-RU" sz="4000" dirty="0" smtClean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sariq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rangli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qovoqlar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chatishtishtirilgan</a:t>
            </a:r>
            <a:r>
              <a:rPr lang="en-US" altLang="ru-RU" sz="4000" dirty="0" smtClean="0">
                <a:latin typeface="Arial" charset="0"/>
                <a:cs typeface="Arial" charset="0"/>
              </a:rPr>
              <a:t>.</a:t>
            </a:r>
          </a:p>
          <a:p>
            <a:pPr marL="0" indent="45085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ru-RU" sz="4000" b="1" dirty="0" smtClean="0">
                <a:latin typeface="Arial" charset="0"/>
                <a:cs typeface="Arial" charset="0"/>
              </a:rPr>
              <a:t>3:1</a:t>
            </a:r>
            <a:r>
              <a:rPr lang="en-US" altLang="ru-RU" sz="4000" dirty="0" smtClean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nisbatda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sariq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va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yashil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qovoqlar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 smtClean="0">
                <a:latin typeface="Arial" charset="0"/>
                <a:cs typeface="Arial" charset="0"/>
              </a:rPr>
              <a:t>hosil</a:t>
            </a:r>
            <a:r>
              <a:rPr lang="en-US" altLang="ru-RU" sz="4000" dirty="0" smtClean="0">
                <a:latin typeface="Arial" charset="0"/>
                <a:cs typeface="Arial" charset="0"/>
              </a:rPr>
              <a:t> </a:t>
            </a:r>
            <a:r>
              <a:rPr lang="en-US" altLang="ru-RU" sz="4000" dirty="0" err="1" smtClean="0">
                <a:latin typeface="Arial" charset="0"/>
                <a:cs typeface="Arial" charset="0"/>
              </a:rPr>
              <a:t>bo‘lgan</a:t>
            </a:r>
            <a:r>
              <a:rPr lang="en-US" altLang="ru-RU" sz="4000" dirty="0" smtClean="0">
                <a:latin typeface="Arial" charset="0"/>
                <a:cs typeface="Arial" charset="0"/>
              </a:rPr>
              <a:t>. </a:t>
            </a:r>
          </a:p>
          <a:p>
            <a:pPr marL="0" indent="45085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4000" dirty="0" err="1" smtClean="0">
                <a:latin typeface="Arial" charset="0"/>
                <a:cs typeface="Arial" charset="0"/>
              </a:rPr>
              <a:t>Chatishtirishda</a:t>
            </a:r>
            <a:r>
              <a:rPr lang="en-US" altLang="ru-RU" sz="4000" dirty="0" smtClean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ishtirok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etgan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qovoqlarning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err="1">
                <a:latin typeface="Arial" charset="0"/>
                <a:cs typeface="Arial" charset="0"/>
              </a:rPr>
              <a:t>genotipini</a:t>
            </a:r>
            <a:r>
              <a:rPr lang="en-US" altLang="ru-RU" sz="4000" dirty="0">
                <a:latin typeface="Arial" charset="0"/>
                <a:cs typeface="Arial" charset="0"/>
              </a:rPr>
              <a:t> </a:t>
            </a:r>
            <a:r>
              <a:rPr lang="en-US" altLang="ru-RU" sz="4000" dirty="0" smtClean="0">
                <a:latin typeface="Arial" charset="0"/>
                <a:cs typeface="Arial" charset="0"/>
              </a:rPr>
              <a:t>toping.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en-US" altLang="ru-RU" dirty="0" err="1" smtClean="0">
                <a:latin typeface="Arial" charset="0"/>
                <a:cs typeface="Arial" charset="0"/>
              </a:rPr>
              <a:t>Dars</a:t>
            </a:r>
            <a:r>
              <a:rPr lang="en-US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mazmuni</a:t>
            </a:r>
            <a:r>
              <a:rPr lang="en-US" altLang="ru-RU" dirty="0" smtClean="0">
                <a:latin typeface="Arial" charset="0"/>
                <a:cs typeface="Arial" charset="0"/>
              </a:rPr>
              <a:t> 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sz="half" idx="3"/>
          </p:nvPr>
        </p:nvSpPr>
        <p:spPr>
          <a:xfrm>
            <a:off x="1291771" y="2132066"/>
            <a:ext cx="10392229" cy="1969770"/>
          </a:xfrm>
        </p:spPr>
        <p:txBody>
          <a:bodyPr/>
          <a:lstStyle/>
          <a:p>
            <a:pPr marL="0" indent="533400">
              <a:lnSpc>
                <a:spcPct val="150000"/>
              </a:lnSpc>
              <a:buNone/>
            </a:pPr>
            <a:r>
              <a:rPr lang="en-US" altLang="ru-RU" sz="40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Noallel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genlarning</a:t>
            </a:r>
            <a:r>
              <a:rPr lang="en-US" altLang="ru-RU" sz="4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komplementar</a:t>
            </a:r>
            <a:r>
              <a:rPr lang="en-US" altLang="ru-RU" sz="4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ta’siri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endParaRPr lang="ru-RU" altLang="ru-RU" sz="4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>
              <a:lnSpc>
                <a:spcPct val="150000"/>
              </a:lnSpc>
              <a:buNone/>
            </a:pPr>
            <a:r>
              <a:rPr lang="en-US" altLang="ru-RU" sz="4000" b="1" dirty="0">
                <a:solidFill>
                  <a:schemeClr val="tx2"/>
                </a:solidFill>
                <a:latin typeface="Arial" charset="0"/>
                <a:cs typeface="Arial" charset="0"/>
              </a:rPr>
              <a:t>Noallel </a:t>
            </a:r>
            <a:r>
              <a:rPr lang="en-US" altLang="ru-RU" sz="4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genlarning</a:t>
            </a:r>
            <a:r>
              <a:rPr lang="en-US" altLang="ru-RU" sz="4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epistaz</a:t>
            </a:r>
            <a:r>
              <a:rPr lang="en-US" altLang="ru-RU" sz="4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ta’siri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endParaRPr lang="ru-RU" altLang="ru-RU" sz="40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/>
              <a:t>Noallel </a:t>
            </a:r>
            <a:r>
              <a:rPr lang="en-US" sz="5400" dirty="0" err="1"/>
              <a:t>genlarning</a:t>
            </a:r>
            <a:r>
              <a:rPr lang="en-US" sz="5400" dirty="0"/>
              <a:t> </a:t>
            </a:r>
            <a:r>
              <a:rPr lang="en-US" sz="5400" dirty="0" err="1"/>
              <a:t>o‘zaro</a:t>
            </a:r>
            <a:r>
              <a:rPr lang="en-US" sz="5400" dirty="0"/>
              <a:t> </a:t>
            </a:r>
            <a:r>
              <a:rPr lang="en-US" sz="5400" dirty="0" err="1"/>
              <a:t>ta’siri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1885" y="1350745"/>
            <a:ext cx="11422743" cy="2462213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Organizmlardagi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G.Mendel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ko‘rsatilganidek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irsiylanadi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lokuslarida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genlardir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8239"/>
          <a:stretch/>
        </p:blipFill>
        <p:spPr>
          <a:xfrm>
            <a:off x="2347729" y="3932974"/>
            <a:ext cx="8138865" cy="27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/>
              <a:t>Noallel </a:t>
            </a:r>
            <a:r>
              <a:rPr lang="en-US" sz="5400" dirty="0" err="1"/>
              <a:t>genlarning</a:t>
            </a:r>
            <a:r>
              <a:rPr lang="en-US" sz="5400" dirty="0"/>
              <a:t> </a:t>
            </a:r>
            <a:r>
              <a:rPr lang="en-US" sz="5400" dirty="0" err="1"/>
              <a:t>o‘zaro</a:t>
            </a:r>
            <a:r>
              <a:rPr lang="en-US" sz="5400" dirty="0"/>
              <a:t> </a:t>
            </a:r>
            <a:r>
              <a:rPr lang="en-US" sz="5400" dirty="0" err="1"/>
              <a:t>ta’siri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7" y="1278176"/>
            <a:ext cx="11260314" cy="64742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ta’siriga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Стрелка вправо 4"/>
          <p:cNvSpPr/>
          <p:nvPr/>
        </p:nvSpPr>
        <p:spPr>
          <a:xfrm rot="6942269">
            <a:off x="2560623" y="2898784"/>
            <a:ext cx="22018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4964171" y="3505972"/>
            <a:ext cx="234190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5051782">
            <a:off x="7604743" y="3002018"/>
            <a:ext cx="201107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25974" y="4595148"/>
            <a:ext cx="2592730" cy="1296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05907" y="5243330"/>
            <a:ext cx="3745804" cy="1111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komplementarlik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53691" y="4757193"/>
            <a:ext cx="3202880" cy="1493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5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65" y="1991422"/>
            <a:ext cx="4617000" cy="276400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264885" y="3212504"/>
            <a:ext cx="2308500" cy="142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072" y="1289609"/>
            <a:ext cx="7048157" cy="4924425"/>
          </a:xfrm>
        </p:spPr>
        <p:txBody>
          <a:bodyPr/>
          <a:lstStyle/>
          <a:p>
            <a:pPr marL="0" indent="449263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«complement» –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to‘ldirish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Noallel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to‘ldirishi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9263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avlodida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9263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7;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: 1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3 : 4;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9:3:3:1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1886" y="1284451"/>
            <a:ext cx="5828507" cy="4924425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chiqarsa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9:3:3:1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irsiylanishga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boquvchi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havaskorlarga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xoldor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to‘tilarining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73" t="15855" r="3041" b="8590"/>
          <a:stretch/>
        </p:blipFill>
        <p:spPr>
          <a:xfrm>
            <a:off x="6427984" y="2314937"/>
            <a:ext cx="5405377" cy="331035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474675" y="2979952"/>
            <a:ext cx="648183" cy="648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47354" y="5023413"/>
            <a:ext cx="775504" cy="7639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247812" y="29718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379711" y="3970116"/>
            <a:ext cx="567159" cy="8912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95863" y="5023413"/>
            <a:ext cx="3264061" cy="6366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3303" y="1206757"/>
            <a:ext cx="6613553" cy="316204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Xoldor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patning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323" y="1616580"/>
            <a:ext cx="2603739" cy="2161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57" y="4551191"/>
            <a:ext cx="2575848" cy="1794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541" y="2486180"/>
            <a:ext cx="2000146" cy="3000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401" y="4187684"/>
            <a:ext cx="1618511" cy="21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8343" y="1350746"/>
            <a:ext cx="6000627" cy="4801314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avloddagi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to‘tilarni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chatishtirganda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ko‘ramiz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urg‘ochilari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birbirlari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897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73" t="15855" r="3041" b="8590"/>
          <a:stretch/>
        </p:blipFill>
        <p:spPr>
          <a:xfrm>
            <a:off x="6473364" y="2083444"/>
            <a:ext cx="5405377" cy="331035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484219" y="2789067"/>
            <a:ext cx="995423" cy="70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331593" y="2789067"/>
            <a:ext cx="914400" cy="7084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42394" y="4683531"/>
            <a:ext cx="871030" cy="9954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97630" y="4729829"/>
            <a:ext cx="8102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75 %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513642" y="4784023"/>
            <a:ext cx="1116958" cy="794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46034" y="4692514"/>
            <a:ext cx="773572" cy="11296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736" y="3672890"/>
            <a:ext cx="593340" cy="6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Noallel </a:t>
            </a:r>
            <a:r>
              <a:rPr lang="en-US" sz="3600" dirty="0" err="1"/>
              <a:t>genlarning</a:t>
            </a:r>
            <a:r>
              <a:rPr lang="en-US" sz="3600" dirty="0"/>
              <a:t> </a:t>
            </a:r>
            <a:r>
              <a:rPr lang="en-US" sz="3600" dirty="0" err="1"/>
              <a:t>komplementar</a:t>
            </a:r>
            <a:r>
              <a:rPr lang="en-US" sz="3600" dirty="0"/>
              <a:t> </a:t>
            </a:r>
            <a:r>
              <a:rPr lang="en-US" sz="3600" dirty="0" err="1"/>
              <a:t>ta’siri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0915" y="1293368"/>
            <a:ext cx="7256235" cy="5201424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tafsilotini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xoldor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xulosaga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to‘tilarni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tasdig‘ini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topmaydi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to‘tilarining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urg‘ochilarini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chatishtirib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fenotipik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to‘tilar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35633"/>
          <a:stretch/>
        </p:blipFill>
        <p:spPr>
          <a:xfrm>
            <a:off x="7945505" y="1651272"/>
            <a:ext cx="3732146" cy="44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680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Dars mazmuni </vt:lpstr>
      <vt:lpstr>Noallel genlarning o‘zaro ta’siri</vt:lpstr>
      <vt:lpstr>Noallel genlarning o‘zaro ta’siri</vt:lpstr>
      <vt:lpstr>Noallel genlarning komplementar ta’siri</vt:lpstr>
      <vt:lpstr>Noallel genlarning komplementar ta’siri</vt:lpstr>
      <vt:lpstr>Noallel genlarning komplementar ta’siri</vt:lpstr>
      <vt:lpstr>Noallel genlarning komplementar ta’siri</vt:lpstr>
      <vt:lpstr>Noallel genlarning komplementar ta’siri</vt:lpstr>
      <vt:lpstr>Noallel genlarning komplementar ta’siri</vt:lpstr>
      <vt:lpstr>Noallel genlarning komplementar ta’siri</vt:lpstr>
      <vt:lpstr>Noallel genlarning epistaz ta’siri</vt:lpstr>
      <vt:lpstr>Noallel genlarning epistaz ta’siri</vt:lpstr>
      <vt:lpstr>Mustaqil bajarish uchun</vt:lpstr>
      <vt:lpstr>Mustaqil bajarish uchun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Azizbek</cp:lastModifiedBy>
  <cp:revision>829</cp:revision>
  <dcterms:created xsi:type="dcterms:W3CDTF">2020-05-11T10:31:43Z</dcterms:created>
  <dcterms:modified xsi:type="dcterms:W3CDTF">2021-02-23T19:41:59Z</dcterms:modified>
</cp:coreProperties>
</file>