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5"/>
  </p:notesMasterIdLst>
  <p:sldIdLst>
    <p:sldId id="1359" r:id="rId2"/>
    <p:sldId id="1427" r:id="rId3"/>
    <p:sldId id="1406" r:id="rId4"/>
    <p:sldId id="1432" r:id="rId5"/>
    <p:sldId id="1433" r:id="rId6"/>
    <p:sldId id="1428" r:id="rId7"/>
    <p:sldId id="1429" r:id="rId8"/>
    <p:sldId id="1430" r:id="rId9"/>
    <p:sldId id="1434" r:id="rId10"/>
    <p:sldId id="1431" r:id="rId11"/>
    <p:sldId id="1435" r:id="rId12"/>
    <p:sldId id="1436" r:id="rId13"/>
    <p:sldId id="1420" r:id="rId14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9"/>
            <p14:sldId id="1427"/>
            <p14:sldId id="1406"/>
            <p14:sldId id="1432"/>
            <p14:sldId id="1433"/>
            <p14:sldId id="1428"/>
            <p14:sldId id="1429"/>
            <p14:sldId id="1430"/>
            <p14:sldId id="1434"/>
            <p14:sldId id="1431"/>
            <p14:sldId id="1435"/>
            <p14:sldId id="1436"/>
            <p14:sldId id="142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  <a:srgbClr val="000000"/>
    <a:srgbClr val="CFA4FA"/>
    <a:srgbClr val="ADDB7B"/>
    <a:srgbClr val="FFE285"/>
    <a:srgbClr val="7FA2E9"/>
    <a:srgbClr val="CCCCFF"/>
    <a:srgbClr val="B9EDFF"/>
    <a:srgbClr val="1F50B1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>
        <p:scale>
          <a:sx n="75" d="100"/>
          <a:sy n="75" d="100"/>
        </p:scale>
        <p:origin x="-936" y="-408"/>
      </p:cViewPr>
      <p:guideLst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461AD-B924-4571-9ECC-EECB44CA002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0BF3D-0BDA-48BC-B11A-4C2C7827672E}">
      <dgm:prSet phldrT="[Текст]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Tarjimalari</a:t>
          </a:r>
          <a:endParaRPr lang="ru-RU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97BB559-2290-41F3-A32C-6BE0DDA1B22D}" type="parTrans" cxnId="{FE340632-96BA-4A4E-B70F-AFB1BC5F37FF}">
      <dgm:prSet/>
      <dgm:spPr/>
      <dgm:t>
        <a:bodyPr/>
        <a:lstStyle/>
        <a:p>
          <a:endParaRPr lang="ru-RU"/>
        </a:p>
      </dgm:t>
    </dgm:pt>
    <dgm:pt modelId="{DC99E3CB-7961-4976-BAAB-DBC3EA518569}" type="sibTrans" cxnId="{FE340632-96BA-4A4E-B70F-AFB1BC5F37FF}">
      <dgm:prSet/>
      <dgm:spPr/>
      <dgm:t>
        <a:bodyPr/>
        <a:lstStyle/>
        <a:p>
          <a:endParaRPr lang="ru-RU"/>
        </a:p>
      </dgm:t>
    </dgm:pt>
    <dgm:pt modelId="{BD6F7B73-E8BD-46B5-ACF1-6EBDEE1FAC86}">
      <dgm:prSet phldrT="[Текст]"/>
      <dgm:spPr>
        <a:solidFill>
          <a:srgbClr val="FFC9C9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Bayronning</a:t>
          </a:r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“Manfred”</a:t>
          </a:r>
          <a:endParaRPr lang="ru-RU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8623942-C7D2-4C4E-8A11-325A67165654}" type="parTrans" cxnId="{4E41D30E-13C7-4645-A675-5F41E437A4BE}">
      <dgm:prSet/>
      <dgm:spPr/>
      <dgm:t>
        <a:bodyPr/>
        <a:lstStyle/>
        <a:p>
          <a:endParaRPr lang="ru-RU"/>
        </a:p>
      </dgm:t>
    </dgm:pt>
    <dgm:pt modelId="{AEAB805B-801C-49BB-9C4A-CD6C44D226E6}" type="sibTrans" cxnId="{4E41D30E-13C7-4645-A675-5F41E437A4BE}">
      <dgm:prSet/>
      <dgm:spPr/>
      <dgm:t>
        <a:bodyPr/>
        <a:lstStyle/>
        <a:p>
          <a:endParaRPr lang="ru-RU"/>
        </a:p>
      </dgm:t>
    </dgm:pt>
    <dgm:pt modelId="{502B7468-FC84-4C2F-AFB6-0F863B05172E}">
      <dgm:prSet phldrT="[Текст]"/>
      <dgm:spPr>
        <a:solidFill>
          <a:srgbClr val="FFE285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Nozim</a:t>
          </a:r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Hikmatning</a:t>
          </a:r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“</a:t>
          </a:r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Inson</a:t>
          </a:r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manzaralari</a:t>
          </a:r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”</a:t>
          </a:r>
          <a:endParaRPr lang="ru-RU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C960A08-182F-47E8-BA2A-F1543B396F6F}" type="parTrans" cxnId="{0A1DD083-C619-4960-B58C-D78A5AF5A235}">
      <dgm:prSet/>
      <dgm:spPr/>
      <dgm:t>
        <a:bodyPr/>
        <a:lstStyle/>
        <a:p>
          <a:endParaRPr lang="ru-RU"/>
        </a:p>
      </dgm:t>
    </dgm:pt>
    <dgm:pt modelId="{AB0C7CFB-32D1-41E3-A62E-F04002C27AC4}" type="sibTrans" cxnId="{0A1DD083-C619-4960-B58C-D78A5AF5A235}">
      <dgm:prSet/>
      <dgm:spPr/>
      <dgm:t>
        <a:bodyPr/>
        <a:lstStyle/>
        <a:p>
          <a:endParaRPr lang="ru-RU"/>
        </a:p>
      </dgm:t>
    </dgm:pt>
    <dgm:pt modelId="{D1BAC3BB-46C6-405C-AF30-576979287836}">
      <dgm:prSet phldrT="[Текст]"/>
      <dgm:spPr>
        <a:solidFill>
          <a:srgbClr val="ADDB7B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Karlo</a:t>
          </a:r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Kaladzening</a:t>
          </a:r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“</a:t>
          </a:r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Dengiz</a:t>
          </a:r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xayoli</a:t>
          </a:r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”</a:t>
          </a:r>
          <a:endParaRPr lang="ru-RU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A8DA3D1-A932-49FB-9B53-EF546CEC28D3}" type="parTrans" cxnId="{82AFDAEC-C50B-475A-84F0-DAEB3B89CA17}">
      <dgm:prSet/>
      <dgm:spPr/>
      <dgm:t>
        <a:bodyPr/>
        <a:lstStyle/>
        <a:p>
          <a:endParaRPr lang="ru-RU"/>
        </a:p>
      </dgm:t>
    </dgm:pt>
    <dgm:pt modelId="{4E696602-FAFA-4741-81D5-8E3AF4568079}" type="sibTrans" cxnId="{82AFDAEC-C50B-475A-84F0-DAEB3B89CA17}">
      <dgm:prSet/>
      <dgm:spPr/>
      <dgm:t>
        <a:bodyPr/>
        <a:lstStyle/>
        <a:p>
          <a:endParaRPr lang="ru-RU"/>
        </a:p>
      </dgm:t>
    </dgm:pt>
    <dgm:pt modelId="{D913C639-3744-4929-8CFD-602A1B085A9B}">
      <dgm:prSet phldrT="[Текст]"/>
      <dgm:spPr>
        <a:solidFill>
          <a:srgbClr val="CFA4FA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A. </a:t>
          </a:r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Tvardovskiyning</a:t>
          </a:r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“</a:t>
          </a:r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Zaytun</a:t>
          </a:r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novdasi</a:t>
          </a:r>
          <a:r>
            <a: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”</a:t>
          </a:r>
          <a:endParaRPr lang="ru-RU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A6B4F9C-1D58-4F29-AF03-CF3941CFB39C}" type="parTrans" cxnId="{84576066-EA9E-4373-9388-F20236044F7F}">
      <dgm:prSet/>
      <dgm:spPr/>
      <dgm:t>
        <a:bodyPr/>
        <a:lstStyle/>
        <a:p>
          <a:endParaRPr lang="ru-RU"/>
        </a:p>
      </dgm:t>
    </dgm:pt>
    <dgm:pt modelId="{2B41B55A-54AE-4510-BCF3-268827A9320A}" type="sibTrans" cxnId="{84576066-EA9E-4373-9388-F20236044F7F}">
      <dgm:prSet/>
      <dgm:spPr/>
      <dgm:t>
        <a:bodyPr/>
        <a:lstStyle/>
        <a:p>
          <a:endParaRPr lang="ru-RU"/>
        </a:p>
      </dgm:t>
    </dgm:pt>
    <dgm:pt modelId="{3C3276A3-5787-433B-BF30-0B0D950C8C49}" type="pres">
      <dgm:prSet presAssocID="{E4A461AD-B924-4571-9ECC-EECB44CA002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2424D-E42D-4266-9159-EECAD794EA6F}" type="pres">
      <dgm:prSet presAssocID="{E4A461AD-B924-4571-9ECC-EECB44CA002E}" presName="matrix" presStyleCnt="0"/>
      <dgm:spPr/>
    </dgm:pt>
    <dgm:pt modelId="{573973E9-D5AA-42B8-9E07-EC91A281B416}" type="pres">
      <dgm:prSet presAssocID="{E4A461AD-B924-4571-9ECC-EECB44CA002E}" presName="tile1" presStyleLbl="node1" presStyleIdx="0" presStyleCnt="4"/>
      <dgm:spPr/>
      <dgm:t>
        <a:bodyPr/>
        <a:lstStyle/>
        <a:p>
          <a:endParaRPr lang="ru-RU"/>
        </a:p>
      </dgm:t>
    </dgm:pt>
    <dgm:pt modelId="{53CE631A-3C7F-4C83-8ED9-A5179A84FE89}" type="pres">
      <dgm:prSet presAssocID="{E4A461AD-B924-4571-9ECC-EECB44CA00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9E616-F5A0-47A3-99AE-F5A6E28C5131}" type="pres">
      <dgm:prSet presAssocID="{E4A461AD-B924-4571-9ECC-EECB44CA002E}" presName="tile2" presStyleLbl="node1" presStyleIdx="1" presStyleCnt="4"/>
      <dgm:spPr/>
      <dgm:t>
        <a:bodyPr/>
        <a:lstStyle/>
        <a:p>
          <a:endParaRPr lang="ru-RU"/>
        </a:p>
      </dgm:t>
    </dgm:pt>
    <dgm:pt modelId="{B22F6E72-BDDA-4B8C-AA5D-312A9B3F1686}" type="pres">
      <dgm:prSet presAssocID="{E4A461AD-B924-4571-9ECC-EECB44CA00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BF423-6CBA-463C-B23C-E5531BE6D71B}" type="pres">
      <dgm:prSet presAssocID="{E4A461AD-B924-4571-9ECC-EECB44CA002E}" presName="tile3" presStyleLbl="node1" presStyleIdx="2" presStyleCnt="4"/>
      <dgm:spPr/>
      <dgm:t>
        <a:bodyPr/>
        <a:lstStyle/>
        <a:p>
          <a:endParaRPr lang="ru-RU"/>
        </a:p>
      </dgm:t>
    </dgm:pt>
    <dgm:pt modelId="{65BF49A5-CBFA-419A-8E7D-F7A124C36B38}" type="pres">
      <dgm:prSet presAssocID="{E4A461AD-B924-4571-9ECC-EECB44CA00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A6536-A2A4-4DE4-850C-74D5991285A1}" type="pres">
      <dgm:prSet presAssocID="{E4A461AD-B924-4571-9ECC-EECB44CA002E}" presName="tile4" presStyleLbl="node1" presStyleIdx="3" presStyleCnt="4"/>
      <dgm:spPr/>
      <dgm:t>
        <a:bodyPr/>
        <a:lstStyle/>
        <a:p>
          <a:endParaRPr lang="ru-RU"/>
        </a:p>
      </dgm:t>
    </dgm:pt>
    <dgm:pt modelId="{D153F73C-E5F1-4B6E-B2DF-CA286C1838F7}" type="pres">
      <dgm:prSet presAssocID="{E4A461AD-B924-4571-9ECC-EECB44CA00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1C975-0682-44E8-8F22-CB488DA07463}" type="pres">
      <dgm:prSet presAssocID="{E4A461AD-B924-4571-9ECC-EECB44CA002E}" presName="centerTile" presStyleLbl="fgShp" presStyleIdx="0" presStyleCnt="1" custLinFactNeighborX="-678" custLinFactNeighborY="-68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E41D30E-13C7-4645-A675-5F41E437A4BE}" srcId="{8CB0BF3D-0BDA-48BC-B11A-4C2C7827672E}" destId="{BD6F7B73-E8BD-46B5-ACF1-6EBDEE1FAC86}" srcOrd="0" destOrd="0" parTransId="{B8623942-C7D2-4C4E-8A11-325A67165654}" sibTransId="{AEAB805B-801C-49BB-9C4A-CD6C44D226E6}"/>
    <dgm:cxn modelId="{0A1DD083-C619-4960-B58C-D78A5AF5A235}" srcId="{8CB0BF3D-0BDA-48BC-B11A-4C2C7827672E}" destId="{502B7468-FC84-4C2F-AFB6-0F863B05172E}" srcOrd="1" destOrd="0" parTransId="{8C960A08-182F-47E8-BA2A-F1543B396F6F}" sibTransId="{AB0C7CFB-32D1-41E3-A62E-F04002C27AC4}"/>
    <dgm:cxn modelId="{64A102AC-C3B9-4DB1-AB56-FDD85328F2FB}" type="presOf" srcId="{D1BAC3BB-46C6-405C-AF30-576979287836}" destId="{818BF423-6CBA-463C-B23C-E5531BE6D71B}" srcOrd="0" destOrd="0" presId="urn:microsoft.com/office/officeart/2005/8/layout/matrix1"/>
    <dgm:cxn modelId="{B69EF7D5-0239-4131-A81C-9945F9BC0039}" type="presOf" srcId="{E4A461AD-B924-4571-9ECC-EECB44CA002E}" destId="{3C3276A3-5787-433B-BF30-0B0D950C8C49}" srcOrd="0" destOrd="0" presId="urn:microsoft.com/office/officeart/2005/8/layout/matrix1"/>
    <dgm:cxn modelId="{84576066-EA9E-4373-9388-F20236044F7F}" srcId="{8CB0BF3D-0BDA-48BC-B11A-4C2C7827672E}" destId="{D913C639-3744-4929-8CFD-602A1B085A9B}" srcOrd="3" destOrd="0" parTransId="{8A6B4F9C-1D58-4F29-AF03-CF3941CFB39C}" sibTransId="{2B41B55A-54AE-4510-BCF3-268827A9320A}"/>
    <dgm:cxn modelId="{82AFDAEC-C50B-475A-84F0-DAEB3B89CA17}" srcId="{8CB0BF3D-0BDA-48BC-B11A-4C2C7827672E}" destId="{D1BAC3BB-46C6-405C-AF30-576979287836}" srcOrd="2" destOrd="0" parTransId="{9A8DA3D1-A932-49FB-9B53-EF546CEC28D3}" sibTransId="{4E696602-FAFA-4741-81D5-8E3AF4568079}"/>
    <dgm:cxn modelId="{FE340632-96BA-4A4E-B70F-AFB1BC5F37FF}" srcId="{E4A461AD-B924-4571-9ECC-EECB44CA002E}" destId="{8CB0BF3D-0BDA-48BC-B11A-4C2C7827672E}" srcOrd="0" destOrd="0" parTransId="{497BB559-2290-41F3-A32C-6BE0DDA1B22D}" sibTransId="{DC99E3CB-7961-4976-BAAB-DBC3EA518569}"/>
    <dgm:cxn modelId="{16FDA802-D0D2-402D-B1B4-093254193485}" type="presOf" srcId="{8CB0BF3D-0BDA-48BC-B11A-4C2C7827672E}" destId="{1FC1C975-0682-44E8-8F22-CB488DA07463}" srcOrd="0" destOrd="0" presId="urn:microsoft.com/office/officeart/2005/8/layout/matrix1"/>
    <dgm:cxn modelId="{DBC679F3-55AE-400B-906D-E715F997B0C5}" type="presOf" srcId="{502B7468-FC84-4C2F-AFB6-0F863B05172E}" destId="{99B9E616-F5A0-47A3-99AE-F5A6E28C5131}" srcOrd="0" destOrd="0" presId="urn:microsoft.com/office/officeart/2005/8/layout/matrix1"/>
    <dgm:cxn modelId="{437F9D9F-9D27-40D9-895B-300FC634B64B}" type="presOf" srcId="{BD6F7B73-E8BD-46B5-ACF1-6EBDEE1FAC86}" destId="{53CE631A-3C7F-4C83-8ED9-A5179A84FE89}" srcOrd="1" destOrd="0" presId="urn:microsoft.com/office/officeart/2005/8/layout/matrix1"/>
    <dgm:cxn modelId="{2401CB24-A6F3-46C2-A22D-6262D414A630}" type="presOf" srcId="{D913C639-3744-4929-8CFD-602A1B085A9B}" destId="{65EA6536-A2A4-4DE4-850C-74D5991285A1}" srcOrd="0" destOrd="0" presId="urn:microsoft.com/office/officeart/2005/8/layout/matrix1"/>
    <dgm:cxn modelId="{51CE2412-64E3-4C4D-B94C-E378B2C2801F}" type="presOf" srcId="{D1BAC3BB-46C6-405C-AF30-576979287836}" destId="{65BF49A5-CBFA-419A-8E7D-F7A124C36B38}" srcOrd="1" destOrd="0" presId="urn:microsoft.com/office/officeart/2005/8/layout/matrix1"/>
    <dgm:cxn modelId="{6EB1911B-EFA4-41FF-9E03-1B79337291E9}" type="presOf" srcId="{BD6F7B73-E8BD-46B5-ACF1-6EBDEE1FAC86}" destId="{573973E9-D5AA-42B8-9E07-EC91A281B416}" srcOrd="0" destOrd="0" presId="urn:microsoft.com/office/officeart/2005/8/layout/matrix1"/>
    <dgm:cxn modelId="{BF9EB3DB-9BC9-4B60-9F96-E69CAA347360}" type="presOf" srcId="{D913C639-3744-4929-8CFD-602A1B085A9B}" destId="{D153F73C-E5F1-4B6E-B2DF-CA286C1838F7}" srcOrd="1" destOrd="0" presId="urn:microsoft.com/office/officeart/2005/8/layout/matrix1"/>
    <dgm:cxn modelId="{AC50BCB7-51C8-4139-88C2-460C5B78DD30}" type="presOf" srcId="{502B7468-FC84-4C2F-AFB6-0F863B05172E}" destId="{B22F6E72-BDDA-4B8C-AA5D-312A9B3F1686}" srcOrd="1" destOrd="0" presId="urn:microsoft.com/office/officeart/2005/8/layout/matrix1"/>
    <dgm:cxn modelId="{D8E7C95F-F28C-4B47-9201-3C000CEDC353}" type="presParOf" srcId="{3C3276A3-5787-433B-BF30-0B0D950C8C49}" destId="{E702424D-E42D-4266-9159-EECAD794EA6F}" srcOrd="0" destOrd="0" presId="urn:microsoft.com/office/officeart/2005/8/layout/matrix1"/>
    <dgm:cxn modelId="{932D2718-78C9-4C1D-B5D7-54C616549100}" type="presParOf" srcId="{E702424D-E42D-4266-9159-EECAD794EA6F}" destId="{573973E9-D5AA-42B8-9E07-EC91A281B416}" srcOrd="0" destOrd="0" presId="urn:microsoft.com/office/officeart/2005/8/layout/matrix1"/>
    <dgm:cxn modelId="{8A26F1E1-261B-41F0-A594-314BFF5B7A76}" type="presParOf" srcId="{E702424D-E42D-4266-9159-EECAD794EA6F}" destId="{53CE631A-3C7F-4C83-8ED9-A5179A84FE89}" srcOrd="1" destOrd="0" presId="urn:microsoft.com/office/officeart/2005/8/layout/matrix1"/>
    <dgm:cxn modelId="{29110FD4-0E58-4208-B696-0E97B1CE58F3}" type="presParOf" srcId="{E702424D-E42D-4266-9159-EECAD794EA6F}" destId="{99B9E616-F5A0-47A3-99AE-F5A6E28C5131}" srcOrd="2" destOrd="0" presId="urn:microsoft.com/office/officeart/2005/8/layout/matrix1"/>
    <dgm:cxn modelId="{D10CF099-A9A9-4773-86CF-904798BF2447}" type="presParOf" srcId="{E702424D-E42D-4266-9159-EECAD794EA6F}" destId="{B22F6E72-BDDA-4B8C-AA5D-312A9B3F1686}" srcOrd="3" destOrd="0" presId="urn:microsoft.com/office/officeart/2005/8/layout/matrix1"/>
    <dgm:cxn modelId="{BDA100C7-9E72-4FFA-AFEA-6C25984B40B0}" type="presParOf" srcId="{E702424D-E42D-4266-9159-EECAD794EA6F}" destId="{818BF423-6CBA-463C-B23C-E5531BE6D71B}" srcOrd="4" destOrd="0" presId="urn:microsoft.com/office/officeart/2005/8/layout/matrix1"/>
    <dgm:cxn modelId="{547B0B16-472D-4761-83B1-DBFA24489552}" type="presParOf" srcId="{E702424D-E42D-4266-9159-EECAD794EA6F}" destId="{65BF49A5-CBFA-419A-8E7D-F7A124C36B38}" srcOrd="5" destOrd="0" presId="urn:microsoft.com/office/officeart/2005/8/layout/matrix1"/>
    <dgm:cxn modelId="{14303D4B-11EF-4B35-923A-7F95C81F174A}" type="presParOf" srcId="{E702424D-E42D-4266-9159-EECAD794EA6F}" destId="{65EA6536-A2A4-4DE4-850C-74D5991285A1}" srcOrd="6" destOrd="0" presId="urn:microsoft.com/office/officeart/2005/8/layout/matrix1"/>
    <dgm:cxn modelId="{8308E9F1-67BD-4AC7-A33F-DAF5DBA2CCB9}" type="presParOf" srcId="{E702424D-E42D-4266-9159-EECAD794EA6F}" destId="{D153F73C-E5F1-4B6E-B2DF-CA286C1838F7}" srcOrd="7" destOrd="0" presId="urn:microsoft.com/office/officeart/2005/8/layout/matrix1"/>
    <dgm:cxn modelId="{9C791B23-567E-4735-822B-1327686FAF68}" type="presParOf" srcId="{3C3276A3-5787-433B-BF30-0B0D950C8C49}" destId="{1FC1C975-0682-44E8-8F22-CB488DA0746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973E9-D5AA-42B8-9E07-EC91A281B416}">
      <dsp:nvSpPr>
        <dsp:cNvPr id="0" name=""/>
        <dsp:cNvSpPr/>
      </dsp:nvSpPr>
      <dsp:spPr>
        <a:xfrm rot="16200000">
          <a:off x="1217810" y="-1217810"/>
          <a:ext cx="1990621" cy="4426241"/>
        </a:xfrm>
        <a:prstGeom prst="round1Rect">
          <a:avLst/>
        </a:prstGeom>
        <a:solidFill>
          <a:srgbClr val="FFC9C9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Bayronning</a:t>
          </a: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“Manfred”</a:t>
          </a:r>
          <a:endParaRPr lang="ru-RU" sz="3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" y="1"/>
        <a:ext cx="4426241" cy="1492965"/>
      </dsp:txXfrm>
    </dsp:sp>
    <dsp:sp modelId="{99B9E616-F5A0-47A3-99AE-F5A6E28C5131}">
      <dsp:nvSpPr>
        <dsp:cNvPr id="0" name=""/>
        <dsp:cNvSpPr/>
      </dsp:nvSpPr>
      <dsp:spPr>
        <a:xfrm>
          <a:off x="4426241" y="0"/>
          <a:ext cx="4426241" cy="1990621"/>
        </a:xfrm>
        <a:prstGeom prst="round1Rect">
          <a:avLst/>
        </a:prstGeom>
        <a:solidFill>
          <a:srgbClr val="FFE285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Nozim</a:t>
          </a: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Hikmatning</a:t>
          </a: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“</a:t>
          </a: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Inson</a:t>
          </a: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manzaralari</a:t>
          </a: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”</a:t>
          </a:r>
          <a:endParaRPr lang="ru-RU" sz="3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426241" y="0"/>
        <a:ext cx="4426241" cy="1492965"/>
      </dsp:txXfrm>
    </dsp:sp>
    <dsp:sp modelId="{818BF423-6CBA-463C-B23C-E5531BE6D71B}">
      <dsp:nvSpPr>
        <dsp:cNvPr id="0" name=""/>
        <dsp:cNvSpPr/>
      </dsp:nvSpPr>
      <dsp:spPr>
        <a:xfrm rot="10800000">
          <a:off x="0" y="1990621"/>
          <a:ext cx="4426241" cy="1990621"/>
        </a:xfrm>
        <a:prstGeom prst="round1Rect">
          <a:avLst/>
        </a:prstGeom>
        <a:solidFill>
          <a:srgbClr val="ADDB7B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Karlo</a:t>
          </a: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Kaladzening</a:t>
          </a: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“</a:t>
          </a: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Dengiz</a:t>
          </a: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xayoli</a:t>
          </a: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”</a:t>
          </a:r>
          <a:endParaRPr lang="ru-RU" sz="3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488276"/>
        <a:ext cx="4426241" cy="1492965"/>
      </dsp:txXfrm>
    </dsp:sp>
    <dsp:sp modelId="{65EA6536-A2A4-4DE4-850C-74D5991285A1}">
      <dsp:nvSpPr>
        <dsp:cNvPr id="0" name=""/>
        <dsp:cNvSpPr/>
      </dsp:nvSpPr>
      <dsp:spPr>
        <a:xfrm rot="5400000">
          <a:off x="5644051" y="772810"/>
          <a:ext cx="1990621" cy="4426241"/>
        </a:xfrm>
        <a:prstGeom prst="round1Rect">
          <a:avLst/>
        </a:prstGeom>
        <a:solidFill>
          <a:srgbClr val="CFA4FA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A. </a:t>
          </a: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Tvardovskiyning</a:t>
          </a: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“</a:t>
          </a: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Zaytun</a:t>
          </a: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novdasi</a:t>
          </a:r>
          <a:r>
            <a:rPr lang="en-US" sz="3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”</a:t>
          </a:r>
          <a:endParaRPr lang="ru-RU" sz="3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426241" y="2488276"/>
        <a:ext cx="4426241" cy="1492965"/>
      </dsp:txXfrm>
    </dsp:sp>
    <dsp:sp modelId="{1FC1C975-0682-44E8-8F22-CB488DA07463}">
      <dsp:nvSpPr>
        <dsp:cNvPr id="0" name=""/>
        <dsp:cNvSpPr/>
      </dsp:nvSpPr>
      <dsp:spPr>
        <a:xfrm>
          <a:off x="3080363" y="1486197"/>
          <a:ext cx="2655744" cy="99531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Tarjimalari</a:t>
          </a:r>
          <a:endParaRPr lang="ru-RU" sz="3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28950" y="1534784"/>
        <a:ext cx="2558570" cy="898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67490" y="1713077"/>
            <a:ext cx="5290460" cy="2507656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 algn="ctr">
              <a:spcBef>
                <a:spcPts val="175"/>
              </a:spcBef>
              <a:spcAft>
                <a:spcPts val="1905"/>
              </a:spcAft>
            </a:pPr>
            <a:r>
              <a:rPr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9189" algn="ctr">
              <a:spcBef>
                <a:spcPts val="175"/>
              </a:spcBef>
              <a:spcAft>
                <a:spcPts val="1905"/>
              </a:spcAft>
            </a:pP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Rauf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Parfining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4352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43279" y="1713077"/>
            <a:ext cx="577210" cy="13627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3280" y="3199682"/>
            <a:ext cx="577210" cy="13627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067209" y="394730"/>
            <a:ext cx="1609245" cy="65931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067210" y="371103"/>
            <a:ext cx="1609246" cy="69246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060184" y="439485"/>
            <a:ext cx="1616271" cy="513992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algn="ctr">
              <a:spcBef>
                <a:spcPts val="198"/>
              </a:spcBef>
            </a:pPr>
            <a:r>
              <a:rPr lang="ru-RU" sz="3200" b="1" spc="16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3200" b="1" spc="16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303628" y="342466"/>
            <a:ext cx="2989191" cy="867918"/>
          </a:xfrm>
          <a:prstGeom prst="rect">
            <a:avLst/>
          </a:prstGeom>
        </p:spPr>
        <p:txBody>
          <a:bodyPr vert="horz" wrap="square" lIns="0" tIns="2318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400" kern="0" spc="16" dirty="0" err="1">
                <a:solidFill>
                  <a:sysClr val="window" lastClr="FFFFFF"/>
                </a:solidFill>
              </a:rPr>
              <a:t>Adabiyot</a:t>
            </a:r>
            <a:endParaRPr lang="en-US" sz="5400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4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0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0" y="1054045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2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7" y="606311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C:\Documents and Settings\User\Рабочий стол\рау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558896"/>
            <a:ext cx="2281241" cy="3281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Yomg‘ir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yog‘ar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6146" name="Picture 2" descr="C:\Documents and Settings\User\Рабочий стол\ёмгир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51" y="1019401"/>
            <a:ext cx="4063645" cy="39098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8671" y="965063"/>
            <a:ext cx="470907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Yomg‘ir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shig‘alab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Tomchilar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tomchilar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sochimga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Yomg‘ir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shig‘alab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yog‘ar</a:t>
            </a: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qayg‘umg‘a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ham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quvonchimga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Yomg‘ir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shig‘alab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ochaman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bag‘rimni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Yomg‘ir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shig‘alab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unutaman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yomg‘irni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Yomg‘ir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shig‘alab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asir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Yomg‘ir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shig‘alab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Yog‘a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qog‘ozga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ko‘ngil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19401"/>
            <a:ext cx="8715436" cy="954107"/>
          </a:xfrm>
          <a:prstGeom prst="rect">
            <a:avLst/>
          </a:prstGeom>
          <a:solidFill>
            <a:srgbClr val="FFC9C9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44500" indent="-444500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Rauf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Parfining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she’rida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quyosh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zambarakka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zarrin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nurlari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o‘qlarga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qiyoslangan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428874"/>
            <a:ext cx="6486551" cy="1446550"/>
          </a:xfrm>
          <a:prstGeom prst="rect">
            <a:avLst/>
          </a:prstGeom>
          <a:solidFill>
            <a:srgbClr val="FFC9C9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44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Tong </a:t>
            </a:r>
            <a:r>
              <a:rPr lang="en-US" sz="44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otmoqda</a:t>
            </a:r>
            <a:r>
              <a:rPr lang="en-US" sz="4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4400" b="1" i="1" dirty="0"/>
          </a:p>
        </p:txBody>
      </p:sp>
      <p:pic>
        <p:nvPicPr>
          <p:cNvPr id="8194" name="Picture 2" descr="C:\Documents and Settings\User\Рабочий стол\so'roqlar\сур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8354" y="2214560"/>
            <a:ext cx="1895475" cy="2409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0859" y="1019401"/>
            <a:ext cx="8387605" cy="1077218"/>
          </a:xfrm>
          <a:prstGeom prst="rect">
            <a:avLst/>
          </a:prstGeom>
          <a:solidFill>
            <a:srgbClr val="FFC9C9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44500" indent="-444500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Rauf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Parfi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Bayronning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asarini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tarjima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860" y="2877094"/>
            <a:ext cx="5572164" cy="769441"/>
          </a:xfrm>
          <a:prstGeom prst="rect">
            <a:avLst/>
          </a:prstGeom>
          <a:solidFill>
            <a:srgbClr val="FFC9C9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“Manfred”</a:t>
            </a:r>
            <a:endParaRPr lang="ru-RU" sz="4400" b="1" i="1" dirty="0"/>
          </a:p>
        </p:txBody>
      </p:sp>
      <p:pic>
        <p:nvPicPr>
          <p:cNvPr id="9218" name="Picture 2" descr="C:\Documents and Settings\User\Рабочий стол\so'roqlar\су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0226" y="2303460"/>
            <a:ext cx="21336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so'roqlar\сур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1142" y="1142990"/>
            <a:ext cx="1872859" cy="2954138"/>
          </a:xfrm>
          <a:prstGeom prst="rect">
            <a:avLst/>
          </a:prstGeom>
          <a:noFill/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8"/>
            <a:ext cx="9131586" cy="7548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sz="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00113"/>
            <a:ext cx="7500990" cy="3406446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362903" indent="-362903" algn="just">
              <a:spcAft>
                <a:spcPts val="1905"/>
              </a:spcAft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Rauf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Parfi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tarjimayi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holini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dalillar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to‘ldirishga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harakat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2903" indent="-362903" algn="just">
              <a:spcAft>
                <a:spcPts val="1905"/>
              </a:spcAft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Siz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tong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otishini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kuzatganmisiz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Sizning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kuzatuvingiz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she’rda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tasvirlagan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tong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manzarasini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qiyoslang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borada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mahorati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nima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deya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olasiz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8548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Rauf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Parfi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ijodi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142990"/>
            <a:ext cx="5137707" cy="310123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Rauf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Parfi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Tursunali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Parfiyev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1943-yil                 27-sentabrda Toshkent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Yangiyo‘l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tumanidagi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Sho‘ralisoy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qishlog‘ida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tug‘ilgan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30" name="Picture 6" descr="C:\Documents and Settings\User\Рабочий стол\рау2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5643570" y="1152514"/>
            <a:ext cx="3286016" cy="3405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4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6" name="Picture 3" descr="C:\Documents and Settings\User\Рабочий стол\рауф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14428"/>
            <a:ext cx="3561913" cy="27146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8672" y="1095601"/>
            <a:ext cx="5066269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Dastlab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maktabda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o‘qidi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ToshDUning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filologiya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fakultetida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tahsil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Shundan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Rauf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Parfi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jarayonga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faol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aralashdi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266700" algn="just">
              <a:buFont typeface="Wingdings" pitchFamily="2" charset="2"/>
              <a:buChar char="§"/>
            </a:pP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Respublikaning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nufuzli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nashriyotlarida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gazeta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jurnallarda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faoliyat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ko‘rsatdi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4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673" y="145912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Shoirning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Karvon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nomli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she’rlar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to‘plami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1968-yilda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nashrdan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chiqdi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074" name="Picture 2" descr="C:\Documents and Settings\User\Рабочий стол\рауф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6"/>
            <a:ext cx="3228972" cy="32289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4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Ijodiyoti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672" y="1019401"/>
            <a:ext cx="48519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Shundan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Aks-sado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Tasvir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Xotirot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Ko‘zlar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Qaytish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Sabr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daraxti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Sukunat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Tavba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So‘nggi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vido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Sakina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she’riy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to‘plamlari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chop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Documents and Settings\User\Рабочий стол\рауф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9404" y="1197200"/>
            <a:ext cx="3476399" cy="347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Ijod</a:t>
            </a:r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mazmuni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19401"/>
            <a:ext cx="50063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Rauf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Parfi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she’rlari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yuksak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badiiyati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turadi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ijodida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Vatan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ozodligi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yodi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muhabbat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tuyg‘usi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mavzular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yetakchilik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quvonchlari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dard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-u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alami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ifodasida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ko‘pincha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tabiat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unsurlariga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murojaat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\Рабочий стол\рауф2.jpg"/>
          <p:cNvPicPr>
            <a:picLocks noChangeAspect="1" noChangeArrowheads="1"/>
          </p:cNvPicPr>
          <p:nvPr/>
        </p:nvPicPr>
        <p:blipFill rotWithShape="1">
          <a:blip r:embed="rId2"/>
          <a:srcRect l="14495" r="14107"/>
          <a:stretch/>
        </p:blipFill>
        <p:spPr bwMode="auto">
          <a:xfrm>
            <a:off x="5638800" y="1097401"/>
            <a:ext cx="3236942" cy="3646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Mohir</a:t>
            </a:r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tarjimon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48673" y="1019400"/>
          <a:ext cx="8852483" cy="398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E’tirof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90"/>
            <a:ext cx="4862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Rauf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Parfining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she’riyatiga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qo‘shgan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hissasi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yuksak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baholanib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1999-yil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shoiri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unvoni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berildi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\Рабочий стол\рауф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4" y="1071552"/>
            <a:ext cx="3443286" cy="34432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Tong </a:t>
            </a:r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otmoqda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672" y="1019401"/>
            <a:ext cx="520914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Tong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otmoqda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tong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o‘qlar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Tong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otmoqda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quyosh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zambarak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Yaralangan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yotar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yashil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chambarak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Tong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otmoqda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musaffo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tongga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Yuragini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tutar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odamlar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tong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jahonga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sv-S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 shu tong deb o‘tar odamlar.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Tong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otmoqda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Documents and Settings\User\Рабочий стол\тонг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042" y="1019401"/>
            <a:ext cx="3743326" cy="3743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155513</TotalTime>
  <Words>391</Words>
  <Application>Microsoft Office PowerPoint</Application>
  <PresentationFormat>Экран (16:9)</PresentationFormat>
  <Paragraphs>69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1828</cp:revision>
  <dcterms:created xsi:type="dcterms:W3CDTF">2014-10-08T23:03:32Z</dcterms:created>
  <dcterms:modified xsi:type="dcterms:W3CDTF">2021-01-19T04:03:31Z</dcterms:modified>
</cp:coreProperties>
</file>