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0"/>
  </p:notesMasterIdLst>
  <p:sldIdLst>
    <p:sldId id="273" r:id="rId2"/>
    <p:sldId id="288" r:id="rId3"/>
    <p:sldId id="322" r:id="rId4"/>
    <p:sldId id="323" r:id="rId5"/>
    <p:sldId id="324" r:id="rId6"/>
    <p:sldId id="325" r:id="rId7"/>
    <p:sldId id="326" r:id="rId8"/>
    <p:sldId id="284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074505" y="1277432"/>
            <a:ext cx="1574800" cy="1503363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265235"/>
            <a:ext cx="3384376" cy="62965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Вставка текста в изображение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430887"/>
          </a:xfrm>
        </p:spPr>
        <p:txBody>
          <a:bodyPr/>
          <a:lstStyle/>
          <a:p>
            <a:pPr marL="18407" algn="ctr">
              <a:spcBef>
                <a:spcPts val="110"/>
              </a:spcBef>
            </a:pPr>
            <a:r>
              <a:rPr lang="ru-RU" sz="1400" spc="5" dirty="0" smtClean="0"/>
              <a:t>Вставка геометрических фигур и векторных объектов в изображении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t="41721" r="65486" b="17573"/>
          <a:stretch>
            <a:fillRect/>
          </a:stretch>
        </p:blipFill>
        <p:spPr bwMode="auto">
          <a:xfrm>
            <a:off x="2954338" y="622293"/>
            <a:ext cx="2714644" cy="2465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 t="55386" r="68234" b="8160"/>
          <a:stretch>
            <a:fillRect/>
          </a:stretch>
        </p:blipFill>
        <p:spPr bwMode="auto">
          <a:xfrm>
            <a:off x="96818" y="622293"/>
            <a:ext cx="2786082" cy="2453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-163525"/>
            <a:ext cx="5015634" cy="153721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algn="ctr">
              <a:lnSpc>
                <a:spcPct val="240600"/>
              </a:lnSpc>
            </a:pPr>
            <a:r>
              <a:rPr lang="en-US" dirty="0" smtClean="0"/>
              <a:t>Photoshop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39694" y="693731"/>
            <a:ext cx="52864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Для создания и редактирования текста используются инструменты «Горизонтальный текст» и «Вертикальный текст» . Новый текст вводится на новый текстовый слой. Текст можно печатать в одну строку или располагать в пределах абзаца. Все строки однострочных текстов независимы друг от друга, длина строки увеличивается или сокращается в процессе редактирования, что, однако, не приводит к искажению следующей строки текста. Чтобы создать новую строку текста, нажмите клавишу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Enter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. Текст абзаца вписывается в заданную прямоугольную область (абзац).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2050" name="Picture 2" descr="https://helpx.adobe.com/content/dam/help/icons/CO_HorizontalType_26x24_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4963" y="-273050"/>
            <a:ext cx="95250" cy="95250"/>
          </a:xfrm>
          <a:prstGeom prst="rect">
            <a:avLst/>
          </a:prstGeom>
          <a:noFill/>
        </p:spPr>
      </p:pic>
      <p:pic>
        <p:nvPicPr>
          <p:cNvPr id="2051" name="Picture 3" descr="https://helpx.adobe.com/content/dam/help/icons/CO_VerticalType_26x24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-273050"/>
            <a:ext cx="114300" cy="95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-163525"/>
            <a:ext cx="5015634" cy="153721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algn="ctr">
              <a:lnSpc>
                <a:spcPct val="240600"/>
              </a:lnSpc>
            </a:pPr>
            <a:r>
              <a:rPr lang="en-US" dirty="0" smtClean="0"/>
              <a:t>Photoshop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 smtClean="0"/>
          </a:p>
        </p:txBody>
      </p:sp>
      <p:pic>
        <p:nvPicPr>
          <p:cNvPr id="2050" name="Picture 2" descr="https://helpx.adobe.com/content/dam/help/icons/CO_HorizontalType_26x24_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4963" y="-273050"/>
            <a:ext cx="95250" cy="95250"/>
          </a:xfrm>
          <a:prstGeom prst="rect">
            <a:avLst/>
          </a:prstGeom>
          <a:noFill/>
        </p:spPr>
      </p:pic>
      <p:pic>
        <p:nvPicPr>
          <p:cNvPr id="2051" name="Picture 3" descr="https://helpx.adobe.com/content/dam/help/icons/CO_VerticalType_26x24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-273050"/>
            <a:ext cx="114300" cy="9525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 rot="10800000" flipV="1">
            <a:off x="311132" y="550855"/>
            <a:ext cx="4883164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dobe-clean"/>
                <a:cs typeface="Arial" pitchFamily="34" charset="0"/>
              </a:rPr>
              <a:t>Редактируемый текст автоматически располагается на своем собственном слое при щелчке на изображении соответствующим текстовым инструментом. Прежде чем получить возможность выполнения других команда, следует применить изменения к текстовому слою. Текстовый инструмент находится в режиме редактирования, если под текстом имеется кнопка «Применить» 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dobe-clean"/>
                <a:cs typeface="Arial" pitchFamily="34" charset="0"/>
              </a:rPr>
              <a:t>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dobe-clean"/>
                <a:cs typeface="Arial" pitchFamily="34" charset="0"/>
              </a:rPr>
              <a:t>и «Отмена». 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dobe-clean"/>
                <a:cs typeface="Arial" pitchFamily="34" charset="0"/>
              </a:rPr>
              <a:t>.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https://helpx.adobe.com/content/dam/help/icons/CO_Confirm_26x24_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0038" y="-14288"/>
            <a:ext cx="247650" cy="228601"/>
          </a:xfrm>
          <a:prstGeom prst="rect">
            <a:avLst/>
          </a:prstGeom>
          <a:noFill/>
        </p:spPr>
      </p:pic>
      <p:pic>
        <p:nvPicPr>
          <p:cNvPr id="20483" name="Picture 3" descr="https://helpx.adobe.com/content/dam/help/icons/CO_Reject_26x24_N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60000" y="-14288"/>
            <a:ext cx="95250" cy="95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122227"/>
            <a:ext cx="501563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ru-RU" dirty="0" smtClean="0"/>
              <a:t>Параметры текстовых инструментов</a:t>
            </a:r>
            <a:endParaRPr lang="ru-RU" dirty="0"/>
          </a:p>
        </p:txBody>
      </p:sp>
      <p:pic>
        <p:nvPicPr>
          <p:cNvPr id="2050" name="Picture 2" descr="https://helpx.adobe.com/content/dam/help/icons/CO_HorizontalType_26x24_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4963" y="-273050"/>
            <a:ext cx="95250" cy="95250"/>
          </a:xfrm>
          <a:prstGeom prst="rect">
            <a:avLst/>
          </a:prstGeom>
          <a:noFill/>
        </p:spPr>
      </p:pic>
      <p:pic>
        <p:nvPicPr>
          <p:cNvPr id="2051" name="Picture 3" descr="https://helpx.adobe.com/content/dam/help/icons/CO_VerticalType_26x24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-273050"/>
            <a:ext cx="114300" cy="95250"/>
          </a:xfrm>
          <a:prstGeom prst="rect">
            <a:avLst/>
          </a:prstGeom>
          <a:noFill/>
        </p:spPr>
      </p:pic>
      <p:pic>
        <p:nvPicPr>
          <p:cNvPr id="20482" name="Picture 2" descr="https://helpx.adobe.com/content/dam/help/icons/CO_Confirm_26x24_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0038" y="-14288"/>
            <a:ext cx="247650" cy="228601"/>
          </a:xfrm>
          <a:prstGeom prst="rect">
            <a:avLst/>
          </a:prstGeom>
          <a:noFill/>
        </p:spPr>
      </p:pic>
      <p:pic>
        <p:nvPicPr>
          <p:cNvPr id="20483" name="Picture 3" descr="https://helpx.adobe.com/content/dam/help/icons/CO_Reject_26x24_N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60000" y="-14288"/>
            <a:ext cx="95250" cy="9525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68256" y="550855"/>
            <a:ext cx="550072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Гарнитура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гарнитуру нового или имеющегося текста.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Начертание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способ начертания текста (жирный, курсив и т.д.) имеющегося текста.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Размер шрифта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размер·нового или имеющегося шрифта.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Цветное меню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цвет нового или выделенного текста.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Главное меню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промежуток между строками нового или выделенного текста.</a:t>
            </a:r>
          </a:p>
          <a:p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Трекинг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промежуток между символами нового или выделенного текста.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122227"/>
            <a:ext cx="501563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ru-RU" dirty="0" smtClean="0"/>
              <a:t>Параметры текстовых инструментов</a:t>
            </a:r>
            <a:endParaRPr lang="ru-RU" dirty="0"/>
          </a:p>
        </p:txBody>
      </p:sp>
      <p:pic>
        <p:nvPicPr>
          <p:cNvPr id="2050" name="Picture 2" descr="https://helpx.adobe.com/content/dam/help/icons/CO_HorizontalType_26x24_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4963" y="-273050"/>
            <a:ext cx="95250" cy="95250"/>
          </a:xfrm>
          <a:prstGeom prst="rect">
            <a:avLst/>
          </a:prstGeom>
          <a:noFill/>
        </p:spPr>
      </p:pic>
      <p:pic>
        <p:nvPicPr>
          <p:cNvPr id="2051" name="Picture 3" descr="https://helpx.adobe.com/content/dam/help/icons/CO_VerticalType_26x24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-273050"/>
            <a:ext cx="114300" cy="95250"/>
          </a:xfrm>
          <a:prstGeom prst="rect">
            <a:avLst/>
          </a:prstGeom>
          <a:noFill/>
        </p:spPr>
      </p:pic>
      <p:pic>
        <p:nvPicPr>
          <p:cNvPr id="20482" name="Picture 2" descr="https://helpx.adobe.com/content/dam/help/icons/CO_Confirm_26x24_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0038" y="-14288"/>
            <a:ext cx="247650" cy="228601"/>
          </a:xfrm>
          <a:prstGeom prst="rect">
            <a:avLst/>
          </a:prstGeom>
          <a:noFill/>
        </p:spPr>
      </p:pic>
      <p:pic>
        <p:nvPicPr>
          <p:cNvPr id="20483" name="Picture 3" descr="https://helpx.adobe.com/content/dam/help/icons/CO_Reject_26x24_N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60000" y="-14288"/>
            <a:ext cx="95250" cy="9525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68256" y="382528"/>
            <a:ext cx="54292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/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Зачеркивание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перечеркивание текста.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Выравнивание текста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Указывается выравнивание текста. Горизонтальная ориентация текста позволяет выравнивать текст: по левому краю, по центру или по правому краю. При вертикальной ориентации текста: по верху, центру и низу.</a:t>
            </a:r>
          </a:p>
          <a:p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Вкл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./ выкл. ориентацию текста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Изменяет вертикальную ориентацию текста на горизонтальную и наоборот.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Деформирование текста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Деформирует текст на выделенном слое.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Сглаживание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Применяет алгоритм сглаживания для создания более гладких границ текста.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122227"/>
            <a:ext cx="501563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lang="ru-RU" dirty="0" smtClean="0"/>
              <a:t>Параметры текстовых инструментов</a:t>
            </a:r>
            <a:endParaRPr lang="ru-RU" dirty="0"/>
          </a:p>
        </p:txBody>
      </p:sp>
      <p:pic>
        <p:nvPicPr>
          <p:cNvPr id="2050" name="Picture 2" descr="https://helpx.adobe.com/content/dam/help/icons/CO_HorizontalType_26x24_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4963" y="-273050"/>
            <a:ext cx="95250" cy="95250"/>
          </a:xfrm>
          <a:prstGeom prst="rect">
            <a:avLst/>
          </a:prstGeom>
          <a:noFill/>
        </p:spPr>
      </p:pic>
      <p:pic>
        <p:nvPicPr>
          <p:cNvPr id="2051" name="Picture 3" descr="https://helpx.adobe.com/content/dam/help/icons/CO_VerticalType_26x24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-273050"/>
            <a:ext cx="114300" cy="95250"/>
          </a:xfrm>
          <a:prstGeom prst="rect">
            <a:avLst/>
          </a:prstGeom>
          <a:noFill/>
        </p:spPr>
      </p:pic>
      <p:pic>
        <p:nvPicPr>
          <p:cNvPr id="20482" name="Picture 2" descr="https://helpx.adobe.com/content/dam/help/icons/CO_Confirm_26x24_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0038" y="-14288"/>
            <a:ext cx="247650" cy="228601"/>
          </a:xfrm>
          <a:prstGeom prst="rect">
            <a:avLst/>
          </a:prstGeom>
          <a:noFill/>
        </p:spPr>
      </p:pic>
      <p:pic>
        <p:nvPicPr>
          <p:cNvPr id="20483" name="Picture 3" descr="https://helpx.adobe.com/content/dam/help/icons/CO_Reject_26x24_N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60000" y="-14288"/>
            <a:ext cx="95250" cy="9525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93636" y="693731"/>
            <a:ext cx="55721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Псевдополужирный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жирное начертание нового или имеющегося шрифта. Используйте эту команду, если установленная гарнитура не имеет жирного начертания.</a:t>
            </a:r>
          </a:p>
          <a:p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Псевдокурсив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курсивное начертание нового или имеющегося шрифта. Используйте эту команду, если установленная гарнитура не имеет наклонного начертания.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Подчеркивание 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Задает подчеркивание текста.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2570" y="908045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Изучить инструменты работы с текстом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216</Words>
  <Application>Microsoft Office PowerPoint</Application>
  <PresentationFormat>Произвольный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Информатика  и ИТ</vt:lpstr>
      <vt:lpstr>Вставка геометрических фигур и векторных объектов в изображении</vt:lpstr>
      <vt:lpstr>Photoshop </vt:lpstr>
      <vt:lpstr>Photoshop </vt:lpstr>
      <vt:lpstr>Параметры текстовых инструментов</vt:lpstr>
      <vt:lpstr>Параметры текстовых инструментов</vt:lpstr>
      <vt:lpstr>Параметры текстовых инструментов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125</cp:revision>
  <dcterms:created xsi:type="dcterms:W3CDTF">2020-04-13T08:05:16Z</dcterms:created>
  <dcterms:modified xsi:type="dcterms:W3CDTF">2020-12-20T20:00:01Z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