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23"/>
  </p:notesMasterIdLst>
  <p:sldIdLst>
    <p:sldId id="273" r:id="rId2"/>
    <p:sldId id="327" r:id="rId3"/>
    <p:sldId id="360" r:id="rId4"/>
    <p:sldId id="362" r:id="rId5"/>
    <p:sldId id="366" r:id="rId6"/>
    <p:sldId id="369" r:id="rId7"/>
    <p:sldId id="363" r:id="rId8"/>
    <p:sldId id="367" r:id="rId9"/>
    <p:sldId id="364" r:id="rId10"/>
    <p:sldId id="368" r:id="rId11"/>
    <p:sldId id="365" r:id="rId12"/>
    <p:sldId id="371" r:id="rId13"/>
    <p:sldId id="372" r:id="rId14"/>
    <p:sldId id="373" r:id="rId15"/>
    <p:sldId id="377" r:id="rId16"/>
    <p:sldId id="374" r:id="rId17"/>
    <p:sldId id="378" r:id="rId18"/>
    <p:sldId id="375" r:id="rId19"/>
    <p:sldId id="376" r:id="rId20"/>
    <p:sldId id="370" r:id="rId21"/>
    <p:sldId id="284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iyonet.uz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384376" cy="116313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УСТАНОВКА ССЫЛОК </a:t>
            </a: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МЕЖДУ</a:t>
            </a:r>
          </a:p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-СТРАНИЦАМИ</a:t>
            </a:r>
            <a:endParaRPr lang="ru-RU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:p14="http://schemas.microsoft.com/office/powerpoint/2010/main" xmlns="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012"/>
            <a:ext cx="5765800" cy="324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82570" y="765169"/>
            <a:ext cx="478634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вставка в рабочую область аудио и видео файлов осуществляется командами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</a:t>
            </a:r>
            <a:r>
              <a:rPr lang="ru-RU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 Stage...</a:t>
            </a:r>
          </a:p>
          <a:p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</a:t>
            </a:r>
            <a:r>
              <a:rPr lang="ru-RU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Import Video...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882636" y="197961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82636" y="233680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025644" y="197961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954206" y="2336805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99095"/>
            <a:ext cx="52149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Установка связей между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-страницами и объединение их в один файл является важными шагами создания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-страниц. В программе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предусмотрены такие возможности. В этой программе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связывание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-страниц можно осуществить с помощью гипертекста и оператора </a:t>
            </a:r>
            <a:r>
              <a:rPr lang="en-US" sz="2400" b="1" baseline="-250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getURL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4008" y="836607"/>
            <a:ext cx="51435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программе при создании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сайта сначала создаются все его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страницы и сохраняются в формате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html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одной папке и только потом создается основная страница. Дизайн и применение различных эффектов в основной странице можно осуществить в программе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8. И только после этого устанавливаются связи между страницами и готовый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сайт сохраняется в одном файле формата .</a:t>
            </a:r>
            <a:r>
              <a:rPr lang="ru-RU" sz="2000" baseline="-25000" dirty="0" err="1" smtClean="0">
                <a:latin typeface="Arial" pitchFamily="34" charset="0"/>
                <a:cs typeface="Arial" pitchFamily="34" charset="0"/>
              </a:rPr>
              <a:t>ехе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93731"/>
            <a:ext cx="528641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Пример1.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	Загрузите программу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 и установите связь с файлом 1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.html,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расположенный в диске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D.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Выполнение:</a:t>
            </a:r>
            <a:endParaRPr lang="ru-RU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Запустим программу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2.Введем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некоторый текст,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например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Новости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рабочую область инструментом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Text tool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Т)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3.Выделив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слово Новости, введем в поле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URL Link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разделе</a:t>
            </a:r>
          </a:p>
          <a:p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Properties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инструмента редактирования место и имя файла: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d:\Lhtml.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4.Чтобы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файл открывался в новом окне, в поле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Target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выбираем пункт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blank.</a:t>
            </a:r>
            <a:endParaRPr lang="ru-RU" b="1" baseline="-25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765800" cy="324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39694" y="765169"/>
            <a:ext cx="51435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Выбираем команду </a:t>
            </a:r>
            <a:r>
              <a:rPr lang="en-US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File—&gt;Publish Settings...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или нажимаем комбинацию клавиш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Ctrl+Shift+F12.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появившемся окне выбираем .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ехе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и нажимаем кнопку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Publish.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вызова сайта из Интернета в поле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URL Link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вводится адрес сайта. Например, чтобы вызвать информационно-образовательный портал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Ziyonet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вводится адрес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http://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hlinkClick r:id="rId3"/>
              </a:rPr>
              <a:t>www.ziyonet.uz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hlinkClick r:id="rId3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  <a:hlinkClick r:id="rId3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5765800" cy="324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11132" y="791429"/>
            <a:ext cx="52149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Пример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ru-RU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	Установите связь между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страницами оператором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getURL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Выполнение:</a:t>
            </a:r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Запустим программу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 и вставим из меню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Windows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кнопку в рабочую область.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Введем в поле программирования кнопки следующий код программы: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11132" y="622293"/>
            <a:ext cx="5143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on (release) {</a:t>
            </a:r>
            <a:r>
              <a:rPr lang="en-US" sz="2000" baseline="-25000" dirty="0" err="1" smtClean="0">
                <a:latin typeface="Arial" pitchFamily="34" charset="0"/>
                <a:cs typeface="Arial" pitchFamily="34" charset="0"/>
              </a:rPr>
              <a:t>getURL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(“d:\shkola.html”, blank);}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после знака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Shell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вводится пробел и текст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1408111"/>
            <a:ext cx="52149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Выбираем команду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File—Publish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Settings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...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или нажимаем комбинацию клавиш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Ctrl+Shift+F12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появившемся окне выбираем .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ехе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и нажимаем кнопку </a:t>
            </a:r>
            <a:r>
              <a:rPr lang="en-US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Publish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вызова сайта из Интернета указывается адрес сайта. Например, чтобы вызвать информационно-образовательный портал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Ziyonet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вводится код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getURL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(“http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:\\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www.ziyonet.uz ’’,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’’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_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blank”).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8335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установить ссылку в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программе 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979483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8335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Как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установить ссылку в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программе 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узнали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979483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821376"/>
            <a:ext cx="1800219" cy="116788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2570" y="765169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Практически проделать упражнения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4008" y="693731"/>
            <a:ext cx="5000660" cy="183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 имеется возможность вставки аудиоданных и их применения. Существует два способа вставки в рабочую область таких данных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8.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помощью команды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File—►Import—►Import to Stage...</a:t>
            </a:r>
            <a:endParaRPr lang="ru-RU" sz="2000" b="1" baseline="-2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b="1" baseline="-2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помощью команды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File—►Import—►Import Video...</a:t>
            </a:r>
            <a:endParaRPr lang="ru-RU" sz="2000" b="1" baseline="-2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22293"/>
            <a:ext cx="53578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Пример1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. Вставка аудио данных в формате mp3 в рабочую область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8.</a:t>
            </a:r>
          </a:p>
          <a:p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Выполнение.</a:t>
            </a:r>
            <a:endParaRPr lang="ru-RU" b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Выполните команду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File—►Import—►Import to Stage...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 выберите папку, где находятся файлы аудио формата.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Выберите нужный файл в папке и нажмите кнопку Открыть. Выбранный файл загрузится в раздел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Library.</a:t>
            </a:r>
            <a:endParaRPr lang="ru-RU" b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Необходимо перенести загруженный файл в рабочую область. Для этого загруженный в раздел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Library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файл перетаскивается в рабочую область мышью.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818" y="122227"/>
            <a:ext cx="557216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765800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11132" y="765169"/>
            <a:ext cx="5357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Пример2.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Вставка в рабочую область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видео данных в формате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baseline="-25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avi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Выполнение.</a:t>
            </a:r>
            <a:endParaRPr lang="ru-RU" sz="2400" b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Выполните команду 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File—►Import—►Import Video...</a:t>
            </a:r>
            <a:endParaRPr lang="ru-RU" sz="2400" b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818" y="122227"/>
            <a:ext cx="557216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908046"/>
            <a:ext cx="5357850" cy="135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На появившемся окне нажимаем на кнопку </a:t>
            </a:r>
            <a:r>
              <a:rPr lang="en-US" sz="20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Browse,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из папки видео файлов выбираем нужный файл и нажимаем кнопку </a:t>
            </a:r>
            <a:r>
              <a:rPr lang="ru-RU" sz="20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Открыть.</a:t>
            </a: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Загруженный в программу файл переносим в рабочую область. Для этого загруженный в раздел </a:t>
            </a:r>
            <a:r>
              <a:rPr lang="en-US" sz="20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Library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файл перетаскиваем в рабочую область мышью.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</TotalTime>
  <Words>552</Words>
  <Application>Microsoft Office PowerPoint</Application>
  <PresentationFormat>Произвольный</PresentationFormat>
  <Paragraphs>66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Информатика  и ИТ</vt:lpstr>
      <vt:lpstr>Вы узнаете: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Macromedia Flash 8</vt:lpstr>
      <vt:lpstr>Вы узнали: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261</cp:revision>
  <dcterms:created xsi:type="dcterms:W3CDTF">2020-04-13T08:05:16Z</dcterms:created>
  <dcterms:modified xsi:type="dcterms:W3CDTF">2021-02-08T15:47:28Z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