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5">
  <p:sldMasterIdLst>
    <p:sldMasterId id="2147483648" r:id="rId1"/>
  </p:sldMasterIdLst>
  <p:notesMasterIdLst>
    <p:notesMasterId r:id="rId23"/>
  </p:notesMasterIdLst>
  <p:sldIdLst>
    <p:sldId id="273" r:id="rId2"/>
    <p:sldId id="327" r:id="rId3"/>
    <p:sldId id="360" r:id="rId4"/>
    <p:sldId id="362" r:id="rId5"/>
    <p:sldId id="366" r:id="rId6"/>
    <p:sldId id="369" r:id="rId7"/>
    <p:sldId id="363" r:id="rId8"/>
    <p:sldId id="367" r:id="rId9"/>
    <p:sldId id="364" r:id="rId10"/>
    <p:sldId id="368" r:id="rId11"/>
    <p:sldId id="365" r:id="rId12"/>
    <p:sldId id="371" r:id="rId13"/>
    <p:sldId id="372" r:id="rId14"/>
    <p:sldId id="373" r:id="rId15"/>
    <p:sldId id="377" r:id="rId16"/>
    <p:sldId id="374" r:id="rId17"/>
    <p:sldId id="378" r:id="rId18"/>
    <p:sldId id="375" r:id="rId19"/>
    <p:sldId id="376" r:id="rId20"/>
    <p:sldId id="370" r:id="rId21"/>
    <p:sldId id="284" r:id="rId22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81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EB2D6-24FF-44FE-BF97-106C0317CA5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10EEB-79AC-4E2B-A566-B00B38157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iyonet.uz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059" y="2131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29481" y="298959"/>
            <a:ext cx="3301127" cy="384480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ru-RU" sz="2403" spc="5" dirty="0">
                <a:latin typeface="Arial" panose="020B0604020202020204" pitchFamily="34" charset="0"/>
                <a:cs typeface="Arial" panose="020B0604020202020204" pitchFamily="34" charset="0"/>
              </a:rPr>
              <a:t>Информатика  и ИТ</a:t>
            </a:r>
            <a:endParaRPr sz="2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596884" y="1122359"/>
            <a:ext cx="3384376" cy="1163133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algn="ctr"/>
            <a:r>
              <a:rPr lang="ru-RU" sz="32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УСТАНОВКА ССЫЛОК </a:t>
            </a:r>
            <a:r>
              <a:rPr lang="ru-RU" sz="32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МЕЖДУ</a:t>
            </a:r>
          </a:p>
          <a:p>
            <a:pPr algn="ctr"/>
            <a:r>
              <a:rPr lang="ru-RU" sz="32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WEB</a:t>
            </a:r>
            <a:r>
              <a:rPr lang="ru-RU" sz="32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-СТРАНИЦАМИ</a:t>
            </a:r>
            <a:endParaRPr lang="ru-RU" sz="3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56515" y="1245821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156515" y="2149276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861905" y="248079"/>
            <a:ext cx="316893" cy="362144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249" dirty="0" smtClean="0">
                <a:solidFill>
                  <a:schemeClr val="bg1"/>
                </a:solidFill>
                <a:latin typeface="Arial"/>
                <a:cs typeface="Arial"/>
              </a:rPr>
              <a:t>11</a:t>
            </a:r>
            <a:endParaRPr sz="2249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4803637" y="548190"/>
            <a:ext cx="436854" cy="212104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lang="uz-Cyrl-UZ" sz="1299" spc="-5" dirty="0" smtClean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299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xmlns="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xmlns="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xmlns="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pic>
        <p:nvPicPr>
          <p:cNvPr id="27" name="Рисунок 26" descr="55.jpg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l="17808" r="17808"/>
          <a:stretch>
            <a:fillRect/>
          </a:stretch>
        </p:blipFill>
        <p:spPr>
          <a:xfrm>
            <a:off x="4097346" y="1193797"/>
            <a:ext cx="1574800" cy="1612900"/>
          </a:xfrm>
        </p:spPr>
      </p:pic>
    </p:spTree>
    <p:extLst>
      <p:ext uri="{BB962C8B-B14F-4D97-AF65-F5344CB8AC3E}">
        <p14:creationId xmlns:p14="http://schemas.microsoft.com/office/powerpoint/2010/main" xmlns="" val="2553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012"/>
            <a:ext cx="5765800" cy="324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82570" y="765169"/>
            <a:ext cx="478634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В программе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 вставка в рабочую область аудио и видео файлов осуществляется командами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File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24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Import</a:t>
            </a:r>
            <a:r>
              <a:rPr lang="ru-RU" sz="24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4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Import Stage...</a:t>
            </a:r>
          </a:p>
          <a:p>
            <a:r>
              <a:rPr lang="en-US" sz="24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File</a:t>
            </a:r>
            <a:r>
              <a:rPr lang="ru-RU" sz="24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sz="24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Import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24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Import Video...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882636" y="1979615"/>
            <a:ext cx="3571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882636" y="2336805"/>
            <a:ext cx="3571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025644" y="1979615"/>
            <a:ext cx="3571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954206" y="2336805"/>
            <a:ext cx="35719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9694" y="699095"/>
            <a:ext cx="52149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Установка связей между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-страницами и объединение их в один файл является важными шагами создания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-страниц. В программе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 предусмотрены такие возможности. В этой программе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связывание</a:t>
            </a:r>
          </a:p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-страниц можно осуществить с помощью гипертекста и оператора </a:t>
            </a:r>
            <a:r>
              <a:rPr lang="en-US" sz="2400" b="1" baseline="-25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getURL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54008" y="836607"/>
            <a:ext cx="51435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В программе при создании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сайта сначала создаются все его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страницы и сохраняются в формате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html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в одной папке и только потом создается основная страница. Дизайн и применение различных эффектов в основной странице можно осуществить в программе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8. И только после этого устанавливаются связи между страницами и готовый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сайт сохраняется в одном файле формата .</a:t>
            </a:r>
            <a:r>
              <a:rPr lang="ru-RU" sz="2000" baseline="-25000" dirty="0" err="1" smtClean="0">
                <a:latin typeface="Arial" pitchFamily="34" charset="0"/>
                <a:cs typeface="Arial" pitchFamily="34" charset="0"/>
              </a:rPr>
              <a:t>ехе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9694" y="693731"/>
            <a:ext cx="528641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Пример1.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	Загрузите программу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8 и установите связь с файлом 1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.html,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расположенный в диске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D.</a:t>
            </a:r>
            <a:endParaRPr lang="ru-RU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u="sng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Выполнение:</a:t>
            </a:r>
            <a:endParaRPr lang="ru-RU" b="1" u="sng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Запустим программу </a:t>
            </a:r>
            <a:r>
              <a:rPr lang="en-US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2.Введем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некоторый текст,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например</a:t>
            </a:r>
            <a:r>
              <a:rPr lang="ru-RU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Новости</a:t>
            </a:r>
            <a:r>
              <a:rPr lang="ru-RU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в рабочую область инструментом </a:t>
            </a:r>
            <a:r>
              <a:rPr lang="en-US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Text tool </a:t>
            </a:r>
            <a:r>
              <a:rPr lang="en-US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Т)</a:t>
            </a:r>
            <a:r>
              <a:rPr lang="en-US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3.Выделив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слово Новости, введем в поле </a:t>
            </a:r>
            <a:r>
              <a:rPr lang="en-US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URL Link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в разделе</a:t>
            </a:r>
          </a:p>
          <a:p>
            <a:r>
              <a:rPr lang="en-US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Properties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инструмента редактирования место и имя файла: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d:\Lhtml.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4.Чтобы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файл открывался в новом окне, в поле </a:t>
            </a:r>
            <a:r>
              <a:rPr lang="en-US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Target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выбираем пункт </a:t>
            </a:r>
            <a:r>
              <a:rPr lang="en-US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blank.</a:t>
            </a:r>
            <a:endParaRPr lang="ru-RU" b="1" baseline="-25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765800" cy="3241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39694" y="765169"/>
            <a:ext cx="514353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Выбираем команду </a:t>
            </a:r>
            <a:r>
              <a:rPr lang="en-US" b="1" u="sng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File—&gt;Publish Settings...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или нажимаем комбинацию клавиш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Ctrl+Shift+F12.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В появившемся окне выбираем .</a:t>
            </a:r>
            <a:r>
              <a:rPr lang="ru-RU" baseline="-25000" dirty="0" err="1" smtClean="0">
                <a:latin typeface="Arial" pitchFamily="34" charset="0"/>
                <a:cs typeface="Arial" pitchFamily="34" charset="0"/>
              </a:rPr>
              <a:t>ехе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 и нажимаем кнопку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Publish.</a:t>
            </a:r>
            <a:endParaRPr lang="ru-RU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Для вызова сайта из Интернета в поле </a:t>
            </a:r>
            <a:r>
              <a:rPr lang="en-US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URL Link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вводится адрес сайта. Например, чтобы вызвать информационно-образовательный портал 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Ziyonet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вводится адрес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http://</a:t>
            </a:r>
            <a:r>
              <a:rPr lang="en-US" baseline="-25000" dirty="0" smtClean="0">
                <a:latin typeface="Arial" pitchFamily="34" charset="0"/>
                <a:cs typeface="Arial" pitchFamily="34" charset="0"/>
                <a:hlinkClick r:id="rId3"/>
              </a:rPr>
              <a:t>www.ziyonet.uz</a:t>
            </a:r>
            <a:r>
              <a:rPr lang="en-US" baseline="-25000" dirty="0" smtClean="0">
                <a:latin typeface="Arial" pitchFamily="34" charset="0"/>
                <a:cs typeface="Arial" pitchFamily="34" charset="0"/>
                <a:hlinkClick r:id="rId3"/>
              </a:rPr>
              <a:t>.</a:t>
            </a:r>
            <a:endParaRPr lang="ru-RU" dirty="0" smtClean="0">
              <a:latin typeface="Arial" pitchFamily="34" charset="0"/>
              <a:cs typeface="Arial" pitchFamily="34" charset="0"/>
              <a:hlinkClick r:id="rId3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"/>
            <a:ext cx="5765800" cy="3241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11132" y="791429"/>
            <a:ext cx="52149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Пример</a:t>
            </a:r>
            <a:r>
              <a:rPr lang="en-US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ru-RU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	Установите связь между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страницами оператором 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getURL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Выполнение:</a:t>
            </a:r>
            <a:endParaRPr lang="ru-RU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Запустим программу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8 и вставим из меню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Windows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кнопку в рабочую область.</a:t>
            </a: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Введем в поле программирования кнопки следующий код программы: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11132" y="622293"/>
            <a:ext cx="51435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on (release) {</a:t>
            </a:r>
            <a:r>
              <a:rPr lang="en-US" sz="2000" baseline="-25000" dirty="0" err="1" smtClean="0">
                <a:latin typeface="Arial" pitchFamily="34" charset="0"/>
                <a:cs typeface="Arial" pitchFamily="34" charset="0"/>
              </a:rPr>
              <a:t>getURL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(“d:\shkola.html”, blank);}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после знака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Shell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вводится пробел и текст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2570" y="1408111"/>
            <a:ext cx="52149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Выбираем команду </a:t>
            </a:r>
            <a:r>
              <a:rPr lang="en-US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File—Publish </a:t>
            </a:r>
            <a:r>
              <a:rPr lang="en-US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Settings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...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или нажимаем комбинацию клавиш </a:t>
            </a:r>
            <a:r>
              <a:rPr lang="en-US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Ctrl+Shift+F12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В появившемся окне выбираем .</a:t>
            </a:r>
            <a:r>
              <a:rPr lang="ru-RU" baseline="-25000" dirty="0" err="1" smtClean="0">
                <a:latin typeface="Arial" pitchFamily="34" charset="0"/>
                <a:cs typeface="Arial" pitchFamily="34" charset="0"/>
              </a:rPr>
              <a:t>ехе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 и нажимаем кнопку </a:t>
            </a:r>
            <a:r>
              <a:rPr lang="en-US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Publish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Для вызова сайта из Интернета указывается адрес сайта. Например, чтобы вызвать информационно-образовательный портал 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Ziyonet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вводится код 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getURL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(“http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:\\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www.ziyonet.uz ’’,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’’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_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blank”).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4404" y="2336805"/>
            <a:ext cx="2143140" cy="642941"/>
          </a:xfrm>
          <a:prstGeom prst="rect">
            <a:avLst/>
          </a:prstGeom>
          <a:noFill/>
        </p:spPr>
      </p:pic>
      <p:sp>
        <p:nvSpPr>
          <p:cNvPr id="4" name="object 4"/>
          <p:cNvSpPr txBox="1"/>
          <p:nvPr/>
        </p:nvSpPr>
        <p:spPr>
          <a:xfrm>
            <a:off x="596884" y="765169"/>
            <a:ext cx="5064747" cy="8335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Как 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установить ссылку в 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программе 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8.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2872494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/>
              <a:t>Вы</a:t>
            </a:r>
            <a:r>
              <a:rPr spc="-45"/>
              <a:t> </a:t>
            </a:r>
            <a:r>
              <a:rPr lang="ru-RU" spc="5" dirty="0" smtClean="0"/>
              <a:t>узнаете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8" name="Блок-схема: решение 7"/>
          <p:cNvSpPr/>
          <p:nvPr/>
        </p:nvSpPr>
        <p:spPr>
          <a:xfrm>
            <a:off x="239694" y="979483"/>
            <a:ext cx="285752" cy="326896"/>
          </a:xfrm>
          <a:prstGeom prst="flowChartDecisi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4404" y="2336805"/>
            <a:ext cx="2143140" cy="642941"/>
          </a:xfrm>
          <a:prstGeom prst="rect">
            <a:avLst/>
          </a:prstGeom>
          <a:noFill/>
        </p:spPr>
      </p:pic>
      <p:sp>
        <p:nvSpPr>
          <p:cNvPr id="4" name="object 4"/>
          <p:cNvSpPr txBox="1"/>
          <p:nvPr/>
        </p:nvSpPr>
        <p:spPr>
          <a:xfrm>
            <a:off x="596884" y="765169"/>
            <a:ext cx="5064747" cy="8335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Как 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установить ссылку в 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программе 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8.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2872494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/>
              <a:t>Вы</a:t>
            </a:r>
            <a:r>
              <a:rPr spc="-45"/>
              <a:t> </a:t>
            </a:r>
            <a:r>
              <a:rPr lang="ru-RU" spc="5" dirty="0" smtClean="0"/>
              <a:t>узнали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8" name="Блок-схема: решение 7"/>
          <p:cNvSpPr/>
          <p:nvPr/>
        </p:nvSpPr>
        <p:spPr>
          <a:xfrm>
            <a:off x="239694" y="979483"/>
            <a:ext cx="285752" cy="326896"/>
          </a:xfrm>
          <a:prstGeom prst="flowChartDecisi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04" y="110257"/>
            <a:ext cx="5500726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pic>
        <p:nvPicPr>
          <p:cNvPr id="1026" name="Picture 2" descr="D:\сьемки\рисунок\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8718" y="1821376"/>
            <a:ext cx="1800219" cy="116788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2570" y="765169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Практически проделать упражнения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54008" y="693731"/>
            <a:ext cx="5000660" cy="1836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В программе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8 имеется возможность вставки аудиоданных и их применения. Существует два способа вставки в рабочую область таких данных в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8.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 помощью команды </a:t>
            </a:r>
            <a:r>
              <a:rPr lang="en-US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File—►Import—►Import to Stage...</a:t>
            </a:r>
            <a:endParaRPr lang="ru-RU" sz="2000" b="1" baseline="-250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2000" b="1" baseline="-250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 помощью команды </a:t>
            </a:r>
            <a:r>
              <a:rPr lang="en-US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File—►Import—►Import Video...</a:t>
            </a:r>
            <a:endParaRPr lang="ru-RU" sz="2000" b="1" baseline="-250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9694" y="622293"/>
            <a:ext cx="535785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Пример1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. Вставка аудио данных в формате mp3 в рабочую область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8.</a:t>
            </a:r>
          </a:p>
          <a:p>
            <a:r>
              <a:rPr lang="ru-RU" b="1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Выполнение.</a:t>
            </a:r>
            <a:endParaRPr lang="ru-RU" b="1" u="sng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Выполните команду </a:t>
            </a:r>
            <a:r>
              <a:rPr lang="en-US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File—►Import—►Import to Stage...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и выберите папку, где находятся файлы аудио формата.</a:t>
            </a: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Выберите нужный файл в папке и нажмите кнопку Открыть. Выбранный файл загрузится в раздел </a:t>
            </a:r>
            <a:r>
              <a:rPr lang="en-US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Library.</a:t>
            </a:r>
            <a:endParaRPr lang="ru-RU" b="1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Необходимо перенести загруженный файл в рабочую область. Для этого загруженный в раздел </a:t>
            </a:r>
            <a:r>
              <a:rPr lang="en-US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Library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файл перетаскивается в рабочую область мышью.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818" y="122227"/>
            <a:ext cx="557216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765800" cy="324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11132" y="765169"/>
            <a:ext cx="53578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Пример2.</a:t>
            </a:r>
            <a:r>
              <a:rPr lang="ru-RU" sz="24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Вставка в рабочую область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 видео данных в формате </a:t>
            </a:r>
            <a:r>
              <a:rPr lang="en-US" sz="24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400" b="1" baseline="-25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avi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="1" u="sng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Выполнение.</a:t>
            </a:r>
            <a:endParaRPr lang="ru-RU" sz="2400" b="1" u="sng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Выполните команду </a:t>
            </a:r>
            <a:r>
              <a:rPr lang="en-US" sz="24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File—►Import—►Import Video...</a:t>
            </a:r>
            <a:endParaRPr lang="ru-RU" sz="2400" b="1" baseline="-25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818" y="122227"/>
            <a:ext cx="557216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256" y="122227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9694" y="908046"/>
            <a:ext cx="5357850" cy="1357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На появившемся окне нажимаем на кнопку </a:t>
            </a:r>
            <a:r>
              <a:rPr lang="en-US" sz="20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Browse,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из папки видео файлов выбираем нужный файл и нажимаем кнопку </a:t>
            </a:r>
            <a:r>
              <a:rPr lang="ru-RU" sz="20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Открыть.</a:t>
            </a:r>
          </a:p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Загруженный в программу файл переносим в рабочую область. Для этого загруженный в раздел </a:t>
            </a:r>
            <a:r>
              <a:rPr lang="en-US" sz="2000" b="1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Library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файл перетаскиваем в рабочую область мышью.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1755</TotalTime>
  <Words>552</Words>
  <Application>Microsoft Office PowerPoint</Application>
  <PresentationFormat>Произвольный</PresentationFormat>
  <Paragraphs>66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Office Theme</vt:lpstr>
      <vt:lpstr>Информатика  и ИТ</vt:lpstr>
      <vt:lpstr>Вы узнаете:</vt:lpstr>
      <vt:lpstr>Macromedia Flash 8</vt:lpstr>
      <vt:lpstr>Macromedia Flash 8</vt:lpstr>
      <vt:lpstr>Macromedia Flash 8</vt:lpstr>
      <vt:lpstr>Macromedia Flash 8</vt:lpstr>
      <vt:lpstr>Macromedia Flash 8</vt:lpstr>
      <vt:lpstr>Macromedia Flash 8</vt:lpstr>
      <vt:lpstr>Macromedia Flash 8</vt:lpstr>
      <vt:lpstr>Macromedia Flash 8</vt:lpstr>
      <vt:lpstr>Macromedia Flash 8</vt:lpstr>
      <vt:lpstr>Macromedia Flash 8</vt:lpstr>
      <vt:lpstr>Macromedia Flash 8</vt:lpstr>
      <vt:lpstr>Macromedia Flash 8</vt:lpstr>
      <vt:lpstr>Macromedia Flash 8</vt:lpstr>
      <vt:lpstr>Macromedia Flash 8</vt:lpstr>
      <vt:lpstr>Macromedia Flash 8</vt:lpstr>
      <vt:lpstr>Macromedia Flash 8</vt:lpstr>
      <vt:lpstr>Macromedia Flash 8</vt:lpstr>
      <vt:lpstr>Вы узнали:</vt:lpstr>
      <vt:lpstr>Задание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acer</cp:lastModifiedBy>
  <cp:revision>261</cp:revision>
  <dcterms:created xsi:type="dcterms:W3CDTF">2020-04-13T08:05:16Z</dcterms:created>
  <dcterms:modified xsi:type="dcterms:W3CDTF">2021-02-08T15:47:28Z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