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5"/>
  </p:notesMasterIdLst>
  <p:sldIdLst>
    <p:sldId id="273" r:id="rId2"/>
    <p:sldId id="327" r:id="rId3"/>
    <p:sldId id="360" r:id="rId4"/>
    <p:sldId id="362" r:id="rId5"/>
    <p:sldId id="366" r:id="rId6"/>
    <p:sldId id="369" r:id="rId7"/>
    <p:sldId id="363" r:id="rId8"/>
    <p:sldId id="367" r:id="rId9"/>
    <p:sldId id="364" r:id="rId10"/>
    <p:sldId id="368" r:id="rId11"/>
    <p:sldId id="365" r:id="rId12"/>
    <p:sldId id="361" r:id="rId13"/>
    <p:sldId id="284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122359"/>
            <a:ext cx="3384376" cy="62965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Аудио информация и работа с ней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pic>
        <p:nvPicPr>
          <p:cNvPr id="27" name="Рисунок 26" descr="55.jpg"/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7808" r="17808"/>
          <a:stretch>
            <a:fillRect/>
          </a:stretch>
        </p:blipFill>
        <p:spPr>
          <a:xfrm>
            <a:off x="4097346" y="1193797"/>
            <a:ext cx="1574800" cy="1612900"/>
          </a:xfrm>
        </p:spPr>
      </p:pic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12"/>
            <a:ext cx="5765800" cy="324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2570" y="765169"/>
            <a:ext cx="47863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вставка в рабочую область аудио и видео файлов осуществляется командами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</a:t>
            </a:r>
            <a:r>
              <a:rPr lang="ru-RU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Stage...</a:t>
            </a:r>
          </a:p>
          <a:p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</a:t>
            </a:r>
            <a:r>
              <a:rPr lang="ru-RU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Import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Video...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882636" y="197961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82636" y="233680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025644" y="197961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954206" y="2336805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Как вставлять аудио 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aseline="-25000" dirty="0" err="1" smtClean="0">
                <a:latin typeface="Arial" pitchFamily="34" charset="0"/>
                <a:cs typeface="Arial" pitchFamily="34" charset="0"/>
              </a:rPr>
              <a:t>видеофайлы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узнали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979483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pic>
        <p:nvPicPr>
          <p:cNvPr id="1026" name="Picture 2" descr="D:\сьемки\рисунок\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821376"/>
            <a:ext cx="1800219" cy="11678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2570" y="765169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Создать  анимированный объект и импортировать соответствующий аудио файл.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2336805"/>
            <a:ext cx="2143140" cy="642941"/>
          </a:xfrm>
          <a:prstGeom prst="rect">
            <a:avLst/>
          </a:prstGeom>
          <a:noFill/>
        </p:spPr>
      </p:pic>
      <p:sp>
        <p:nvSpPr>
          <p:cNvPr id="4" name="object 4"/>
          <p:cNvSpPr txBox="1"/>
          <p:nvPr/>
        </p:nvSpPr>
        <p:spPr>
          <a:xfrm>
            <a:off x="596884" y="765169"/>
            <a:ext cx="5064747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Как вставлять аудио 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aseline="-25000" dirty="0" err="1" smtClean="0">
                <a:latin typeface="Arial" pitchFamily="34" charset="0"/>
                <a:cs typeface="Arial" pitchFamily="34" charset="0"/>
              </a:rPr>
              <a:t>видеофайлы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8.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28724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/>
              <a:t>Вы</a:t>
            </a:r>
            <a:r>
              <a:rPr spc="-45"/>
              <a:t> </a:t>
            </a:r>
            <a:r>
              <a:rPr lang="ru-RU" spc="5" dirty="0" smtClean="0"/>
              <a:t>узнаете</a:t>
            </a:r>
            <a:r>
              <a:rPr spc="5" smtClean="0"/>
              <a:t>:</a:t>
            </a:r>
            <a:endParaRPr spc="5" dirty="0"/>
          </a:p>
        </p:txBody>
      </p:sp>
      <p:sp>
        <p:nvSpPr>
          <p:cNvPr id="8" name="Блок-схема: решение 7"/>
          <p:cNvSpPr/>
          <p:nvPr/>
        </p:nvSpPr>
        <p:spPr>
          <a:xfrm>
            <a:off x="239694" y="979483"/>
            <a:ext cx="285752" cy="326896"/>
          </a:xfrm>
          <a:prstGeom prst="flowChartDecis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4008" y="693731"/>
            <a:ext cx="5000660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В программе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 имеется возможность вставки аудиоданных и их применения. Существует два способа вставки в рабочую область таких данных в 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помощью команды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File—►Import—►Import to Stage...</a:t>
            </a:r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помощью команды </a:t>
            </a:r>
            <a:r>
              <a:rPr lang="en-US" sz="20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File—►Import—►Import Video...</a:t>
            </a:r>
            <a:endParaRPr lang="ru-RU" sz="2000" b="1" baseline="-25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622293"/>
            <a:ext cx="53578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Пример1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Вставка аудио данных в формате mp3 в рабочую область 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8.</a:t>
            </a:r>
          </a:p>
          <a:p>
            <a:r>
              <a:rPr lang="ru-RU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Выполнение.</a:t>
            </a:r>
            <a:endParaRPr lang="ru-RU" b="1" u="sng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Выполните команду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File—►Import—►Import to Stage...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и выберите папку, где находятся файлы аудио формата.</a:t>
            </a: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Выберите нужный файл в папке и нажмите кнопку Открыть. Выбранный файл загрузится в раздел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Library.</a:t>
            </a:r>
            <a:endParaRPr lang="ru-RU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Необходимо перенести загруженный файл в рабочую область. Для этого загруженный в раздел </a:t>
            </a:r>
            <a:r>
              <a:rPr lang="en-US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 </a:t>
            </a:r>
            <a:r>
              <a:rPr lang="ru-RU" baseline="-25000" dirty="0" smtClean="0">
                <a:latin typeface="Arial" pitchFamily="34" charset="0"/>
                <a:cs typeface="Arial" pitchFamily="34" charset="0"/>
              </a:rPr>
              <a:t>файл перетаскивается в рабочую область мышью.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122227"/>
            <a:ext cx="557216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11132" y="765169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Пример2.</a:t>
            </a:r>
            <a:r>
              <a:rPr lang="ru-RU" sz="2400" b="1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Вставка в рабочую область 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 видео данных в формате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baseline="-25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avi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aseline="-25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u="sng" baseline="-25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Выполнение.</a:t>
            </a:r>
            <a:endParaRPr lang="ru-RU" sz="2400" b="1" u="sng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Выполните команду 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File—►Import—►Import Video...</a:t>
            </a:r>
            <a:endParaRPr lang="ru-RU" sz="2400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18" y="122227"/>
            <a:ext cx="557216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500726" cy="369332"/>
          </a:xfrm>
        </p:spPr>
        <p:txBody>
          <a:bodyPr/>
          <a:lstStyle/>
          <a:p>
            <a:pPr algn="ctr"/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Macromedia Flash </a:t>
            </a:r>
            <a:r>
              <a:rPr lang="ru-RU" sz="2400" baseline="-250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D:\сьемки\рисунок\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2595475"/>
            <a:ext cx="1344950" cy="5411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9694" y="908046"/>
            <a:ext cx="5357850" cy="1357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На появившемся окне нажимаем на кнопку </a:t>
            </a:r>
            <a:r>
              <a:rPr lang="en-US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Browse,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из папки видео файлов выбираем нужный файл и нажимаем кнопку </a:t>
            </a:r>
            <a:r>
              <a:rPr lang="ru-RU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Открыть.</a:t>
            </a:r>
          </a:p>
          <a:p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Загруженный в программу файл переносим в рабочую область. Для этого загруженный в раздел </a:t>
            </a:r>
            <a:r>
              <a:rPr lang="en-US" sz="20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Library </a:t>
            </a:r>
            <a:r>
              <a:rPr lang="ru-RU" sz="2000" baseline="-25000" dirty="0" smtClean="0">
                <a:latin typeface="Arial" pitchFamily="34" charset="0"/>
                <a:cs typeface="Arial" pitchFamily="34" charset="0"/>
              </a:rPr>
              <a:t>файл перетаскиваем в рабочую область мышью.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</TotalTime>
  <Words>304</Words>
  <Application>Microsoft Office PowerPoint</Application>
  <PresentationFormat>Произвольный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Информатика  и ИТ</vt:lpstr>
      <vt:lpstr>Вы узнаете: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Macromedia Flash 8</vt:lpstr>
      <vt:lpstr>Вы узнали: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250</cp:revision>
  <dcterms:created xsi:type="dcterms:W3CDTF">2020-04-13T08:05:16Z</dcterms:created>
  <dcterms:modified xsi:type="dcterms:W3CDTF">2021-02-08T15:18:29Z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