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5"/>
  </p:notesMasterIdLst>
  <p:sldIdLst>
    <p:sldId id="273" r:id="rId2"/>
    <p:sldId id="327" r:id="rId3"/>
    <p:sldId id="360" r:id="rId4"/>
    <p:sldId id="362" r:id="rId5"/>
    <p:sldId id="366" r:id="rId6"/>
    <p:sldId id="369" r:id="rId7"/>
    <p:sldId id="363" r:id="rId8"/>
    <p:sldId id="367" r:id="rId9"/>
    <p:sldId id="364" r:id="rId10"/>
    <p:sldId id="368" r:id="rId11"/>
    <p:sldId id="365" r:id="rId12"/>
    <p:sldId id="361" r:id="rId13"/>
    <p:sldId id="284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62965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Аудио информация и работа с ней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012"/>
            <a:ext cx="5765800" cy="324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2570" y="765169"/>
            <a:ext cx="478634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вставка в рабочую область аудио и видео файлов осуществляется командами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</a:t>
            </a:r>
            <a:r>
              <a:rPr lang="ru-RU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Stage...</a:t>
            </a:r>
          </a:p>
          <a:p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</a:t>
            </a:r>
            <a:r>
              <a:rPr lang="ru-RU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Video...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882636" y="197961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82636" y="233680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025644" y="197961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954206" y="233680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Как вставлять аудио 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aseline="-25000" dirty="0" err="1" smtClean="0">
                <a:latin typeface="Arial" pitchFamily="34" charset="0"/>
                <a:cs typeface="Arial" pitchFamily="34" charset="0"/>
              </a:rPr>
              <a:t>видеофайлы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979483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821376"/>
            <a:ext cx="1800219" cy="11678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2570" y="765169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Создать  анимированный объект и импортировать соответствующий аудио файл.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Как вставлять аудио 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aseline="-25000" dirty="0" err="1" smtClean="0">
                <a:latin typeface="Arial" pitchFamily="34" charset="0"/>
                <a:cs typeface="Arial" pitchFamily="34" charset="0"/>
              </a:rPr>
              <a:t>видеофайлы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979483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4008" y="693731"/>
            <a:ext cx="5000660" cy="18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 имеется возможность вставки аудиоданных и их применения. Существует два способа вставки в рабочую область таких данных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помощью команды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File—►Import—►Import to Stage...</a:t>
            </a:r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помощью команды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File—►Import—►Import Video...</a:t>
            </a:r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22293"/>
            <a:ext cx="53578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Пример1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Вставка аудио данных в формате mp3 в рабочую область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8.</a:t>
            </a:r>
          </a:p>
          <a:p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Выполнение.</a:t>
            </a:r>
            <a:endParaRPr lang="ru-RU" b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Выполните команду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File—►Import—►Import to Stage...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 выберите папку, где находятся файлы аудио формата.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Выберите нужный файл в папке и нажмите кнопку Открыть. Выбранный файл загрузится в раздел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Library.</a:t>
            </a:r>
            <a:endParaRPr lang="ru-RU" b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Необходимо перенести загруженный файл в рабочую область. Для этого загруженный в раздел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файл перетаскивается в рабочую область мышью.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18" y="122227"/>
            <a:ext cx="557216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76580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11132" y="765169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Пример2.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Вставка в рабочую область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видео данных в формате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baseline="-25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Выполнение.</a:t>
            </a:r>
            <a:endParaRPr lang="ru-RU" sz="2400" b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Выполните команду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File—►Import—►Import Video...</a:t>
            </a:r>
            <a:endParaRPr lang="ru-RU" sz="2400" b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18" y="122227"/>
            <a:ext cx="557216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908046"/>
            <a:ext cx="5357850" cy="135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 появившемся окне нажимаем на кнопку </a:t>
            </a:r>
            <a:r>
              <a:rPr lang="en-US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Browse,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из папки видео файлов выбираем нужный файл и нажимаем кнопку </a:t>
            </a:r>
            <a:r>
              <a:rPr lang="ru-RU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Открыть.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Загруженный в программу файл переносим в рабочую область. Для этого загруженный в раздел </a:t>
            </a:r>
            <a:r>
              <a:rPr lang="en-US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файл перетаскиваем в рабочую область мышью.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</TotalTime>
  <Words>304</Words>
  <Application>Microsoft Office PowerPoint</Application>
  <PresentationFormat>Произвольный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Информатика  и ИТ</vt:lpstr>
      <vt:lpstr>Вы узнаете: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Вы узнали: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250</cp:revision>
  <dcterms:created xsi:type="dcterms:W3CDTF">2020-04-13T08:05:16Z</dcterms:created>
  <dcterms:modified xsi:type="dcterms:W3CDTF">2021-02-08T15:18:29Z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