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5">
  <p:sldMasterIdLst>
    <p:sldMasterId id="2147483648" r:id="rId1"/>
  </p:sldMasterIdLst>
  <p:notesMasterIdLst>
    <p:notesMasterId r:id="rId15"/>
  </p:notesMasterIdLst>
  <p:sldIdLst>
    <p:sldId id="273" r:id="rId2"/>
    <p:sldId id="327" r:id="rId3"/>
    <p:sldId id="360" r:id="rId4"/>
    <p:sldId id="362" r:id="rId5"/>
    <p:sldId id="366" r:id="rId6"/>
    <p:sldId id="369" r:id="rId7"/>
    <p:sldId id="363" r:id="rId8"/>
    <p:sldId id="367" r:id="rId9"/>
    <p:sldId id="364" r:id="rId10"/>
    <p:sldId id="368" r:id="rId11"/>
    <p:sldId id="365" r:id="rId12"/>
    <p:sldId id="361" r:id="rId13"/>
    <p:sldId id="284" r:id="rId14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81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EB2D6-24FF-44FE-BF97-106C0317CA5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10EEB-79AC-4E2B-A566-B00B381575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059" y="2131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=""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29481" y="298959"/>
            <a:ext cx="3301127" cy="384480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ru-RU" sz="2403" spc="5" dirty="0">
                <a:latin typeface="Arial" panose="020B0604020202020204" pitchFamily="34" charset="0"/>
                <a:cs typeface="Arial" panose="020B0604020202020204" pitchFamily="34" charset="0"/>
              </a:rPr>
              <a:t>Информатика  и ИТ</a:t>
            </a:r>
            <a:endParaRPr sz="24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96884" y="1122359"/>
            <a:ext cx="3384376" cy="629653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 algn="ctr">
              <a:spcBef>
                <a:spcPts val="110"/>
              </a:spcBef>
            </a:pPr>
            <a:r>
              <a:rPr lang="ru-RU" sz="2000" b="1" spc="5" dirty="0" smtClean="0">
                <a:solidFill>
                  <a:srgbClr val="2365C7"/>
                </a:solidFill>
                <a:latin typeface="Arial"/>
                <a:cs typeface="Arial"/>
              </a:rPr>
              <a:t>Аудио информация и работа с ней</a:t>
            </a:r>
            <a:endParaRPr lang="ru-RU" sz="2000" b="1" spc="5" dirty="0" smtClean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56515" y="1245821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7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156515" y="2149276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861905" y="248079"/>
            <a:ext cx="316893" cy="362144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249" dirty="0" smtClean="0">
                <a:solidFill>
                  <a:schemeClr val="bg1"/>
                </a:solidFill>
                <a:latin typeface="Arial"/>
                <a:cs typeface="Arial"/>
              </a:rPr>
              <a:t>11</a:t>
            </a:r>
            <a:endParaRPr sz="2249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803637" y="548190"/>
            <a:ext cx="436854" cy="212104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>
              <a:spcBef>
                <a:spcPts val="95"/>
              </a:spcBef>
            </a:pPr>
            <a:r>
              <a:rPr lang="uz-Cyrl-UZ" sz="1299" spc="-5" dirty="0" smtClean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299" dirty="0"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="" xmlns:a16="http://schemas.microsoft.com/office/drawing/2014/main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="" xmlns:a16="http://schemas.microsoft.com/office/drawing/2014/main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="" xmlns:a16="http://schemas.microsoft.com/office/drawing/2014/main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pic>
        <p:nvPicPr>
          <p:cNvPr id="27" name="Рисунок 26" descr="55.jpg"/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rcRect l="17808" r="17808"/>
          <a:stretch>
            <a:fillRect/>
          </a:stretch>
        </p:blipFill>
        <p:spPr>
          <a:xfrm>
            <a:off x="4097346" y="1193797"/>
            <a:ext cx="1574800" cy="1612900"/>
          </a:xfrm>
        </p:spPr>
      </p:pic>
    </p:spTree>
    <p:extLst>
      <p:ext uri="{BB962C8B-B14F-4D97-AF65-F5344CB8AC3E}">
        <p14:creationId xmlns="" xmlns:p14="http://schemas.microsoft.com/office/powerpoint/2010/main" val="25532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22227"/>
            <a:ext cx="5500726" cy="369332"/>
          </a:xfrm>
        </p:spPr>
        <p:txBody>
          <a:bodyPr/>
          <a:lstStyle/>
          <a:p>
            <a:pPr algn="ctr"/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012"/>
            <a:ext cx="5765800" cy="32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22227"/>
            <a:ext cx="5500726" cy="369332"/>
          </a:xfrm>
        </p:spPr>
        <p:txBody>
          <a:bodyPr/>
          <a:lstStyle/>
          <a:p>
            <a:pPr algn="ctr"/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82570" y="765169"/>
            <a:ext cx="478634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В программе 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 вставка в рабочую область аудио и видео файлов осуществляется командами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File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2400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Import</a:t>
            </a:r>
            <a:r>
              <a:rPr lang="ru-RU" sz="2400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400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Import </a:t>
            </a:r>
            <a:r>
              <a:rPr lang="en-US" sz="2400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Stage...</a:t>
            </a:r>
          </a:p>
          <a:p>
            <a:r>
              <a:rPr lang="en-US" sz="2400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File</a:t>
            </a:r>
            <a:r>
              <a:rPr lang="ru-RU" sz="2400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n-US" sz="2400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Import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2400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Import </a:t>
            </a:r>
            <a:r>
              <a:rPr lang="en-US" sz="2400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Video...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882636" y="1979615"/>
            <a:ext cx="35719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882636" y="2336805"/>
            <a:ext cx="35719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025644" y="1979615"/>
            <a:ext cx="35719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954206" y="2336805"/>
            <a:ext cx="35719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4404" y="2336805"/>
            <a:ext cx="2143140" cy="642941"/>
          </a:xfrm>
          <a:prstGeom prst="rect">
            <a:avLst/>
          </a:prstGeom>
          <a:noFill/>
        </p:spPr>
      </p:pic>
      <p:sp>
        <p:nvSpPr>
          <p:cNvPr id="4" name="object 4"/>
          <p:cNvSpPr txBox="1"/>
          <p:nvPr/>
        </p:nvSpPr>
        <p:spPr>
          <a:xfrm>
            <a:off x="596884" y="765169"/>
            <a:ext cx="5064747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Как вставлять аудио 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3200" baseline="-25000" dirty="0" err="1" smtClean="0">
                <a:latin typeface="Arial" pitchFamily="34" charset="0"/>
                <a:cs typeface="Arial" pitchFamily="34" charset="0"/>
              </a:rPr>
              <a:t>видеофайлы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в программе 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8.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2872494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25"/>
              <a:t>Вы</a:t>
            </a:r>
            <a:r>
              <a:rPr spc="-45"/>
              <a:t> </a:t>
            </a:r>
            <a:r>
              <a:rPr lang="ru-RU" spc="5" dirty="0" smtClean="0"/>
              <a:t>узнали</a:t>
            </a:r>
            <a:r>
              <a:rPr spc="5" smtClean="0"/>
              <a:t>:</a:t>
            </a:r>
            <a:endParaRPr spc="5" dirty="0"/>
          </a:p>
        </p:txBody>
      </p:sp>
      <p:sp>
        <p:nvSpPr>
          <p:cNvPr id="8" name="Блок-схема: решение 7"/>
          <p:cNvSpPr/>
          <p:nvPr/>
        </p:nvSpPr>
        <p:spPr>
          <a:xfrm>
            <a:off x="239694" y="979483"/>
            <a:ext cx="285752" cy="326896"/>
          </a:xfrm>
          <a:prstGeom prst="flowChartDecisi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604" y="110257"/>
            <a:ext cx="5500726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pic>
        <p:nvPicPr>
          <p:cNvPr id="1026" name="Picture 2" descr="D:\сьемки\рисунок\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8718" y="1821376"/>
            <a:ext cx="1800219" cy="116788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2570" y="765169"/>
            <a:ext cx="3214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Создать  анимированный объект и импортировать соответствующий аудио файл.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4404" y="2336805"/>
            <a:ext cx="2143140" cy="642941"/>
          </a:xfrm>
          <a:prstGeom prst="rect">
            <a:avLst/>
          </a:prstGeom>
          <a:noFill/>
        </p:spPr>
      </p:pic>
      <p:sp>
        <p:nvSpPr>
          <p:cNvPr id="4" name="object 4"/>
          <p:cNvSpPr txBox="1"/>
          <p:nvPr/>
        </p:nvSpPr>
        <p:spPr>
          <a:xfrm>
            <a:off x="596884" y="765169"/>
            <a:ext cx="5064747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Как вставлять аудио 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3200" baseline="-25000" dirty="0" err="1" smtClean="0">
                <a:latin typeface="Arial" pitchFamily="34" charset="0"/>
                <a:cs typeface="Arial" pitchFamily="34" charset="0"/>
              </a:rPr>
              <a:t>видеофайлы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в программе 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8.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2872494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25"/>
              <a:t>Вы</a:t>
            </a:r>
            <a:r>
              <a:rPr spc="-45"/>
              <a:t> </a:t>
            </a:r>
            <a:r>
              <a:rPr lang="ru-RU" spc="5" dirty="0" smtClean="0"/>
              <a:t>узнаете</a:t>
            </a:r>
            <a:r>
              <a:rPr spc="5" smtClean="0"/>
              <a:t>:</a:t>
            </a:r>
            <a:endParaRPr spc="5" dirty="0"/>
          </a:p>
        </p:txBody>
      </p:sp>
      <p:sp>
        <p:nvSpPr>
          <p:cNvPr id="8" name="Блок-схема: решение 7"/>
          <p:cNvSpPr/>
          <p:nvPr/>
        </p:nvSpPr>
        <p:spPr>
          <a:xfrm>
            <a:off x="239694" y="979483"/>
            <a:ext cx="285752" cy="326896"/>
          </a:xfrm>
          <a:prstGeom prst="flowChartDecisi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22227"/>
            <a:ext cx="5500726" cy="369332"/>
          </a:xfrm>
        </p:spPr>
        <p:txBody>
          <a:bodyPr/>
          <a:lstStyle/>
          <a:p>
            <a:pPr algn="ctr"/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54008" y="693731"/>
            <a:ext cx="5000660" cy="1836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В программе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8 имеется возможность вставки аудиоданных и их применения. Существует два способа вставки в рабочую область таких данных в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 помощью команды </a:t>
            </a:r>
            <a:r>
              <a:rPr lang="en-US" sz="20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File—►Import—►Import to Stage...</a:t>
            </a:r>
            <a:endParaRPr lang="ru-RU" sz="2000" b="1" baseline="-250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ru-RU" sz="2000" b="1" baseline="-250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sz="20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помощью команды </a:t>
            </a:r>
            <a:r>
              <a:rPr lang="en-US" sz="20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File—►Import—►Import Video...</a:t>
            </a:r>
            <a:endParaRPr lang="ru-RU" sz="2000" b="1" baseline="-250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22227"/>
            <a:ext cx="5500726" cy="369332"/>
          </a:xfrm>
        </p:spPr>
        <p:txBody>
          <a:bodyPr/>
          <a:lstStyle/>
          <a:p>
            <a:pPr algn="ctr"/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9694" y="622293"/>
            <a:ext cx="535785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Пример1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Вставка аудио данных в формате mp3 в рабочую область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8.</a:t>
            </a:r>
          </a:p>
          <a:p>
            <a:r>
              <a:rPr lang="ru-RU" b="1" u="sng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Выполнение.</a:t>
            </a:r>
            <a:endParaRPr lang="ru-RU" b="1" u="sng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Выполните команду </a:t>
            </a:r>
            <a:r>
              <a:rPr lang="en-US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File—►Import—►Import to Stage...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и выберите папку, где находятся файлы аудио формата.</a:t>
            </a:r>
          </a:p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Выберите нужный файл в папке и нажмите кнопку Открыть. Выбранный файл загрузится в раздел </a:t>
            </a:r>
            <a:r>
              <a:rPr lang="en-US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Library.</a:t>
            </a:r>
            <a:endParaRPr lang="ru-RU" b="1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Необходимо перенести загруженный файл в рабочую область. Для этого загруженный в раздел </a:t>
            </a:r>
            <a:r>
              <a:rPr lang="en-US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Library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файл перетаскивается в рабочую область мышью.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22227"/>
            <a:ext cx="5500726" cy="369332"/>
          </a:xfrm>
        </p:spPr>
        <p:txBody>
          <a:bodyPr/>
          <a:lstStyle/>
          <a:p>
            <a:pPr algn="ctr"/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818" y="122227"/>
            <a:ext cx="557216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22227"/>
            <a:ext cx="5500726" cy="369332"/>
          </a:xfrm>
        </p:spPr>
        <p:txBody>
          <a:bodyPr/>
          <a:lstStyle/>
          <a:p>
            <a:pPr algn="ctr"/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765800" cy="324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22227"/>
            <a:ext cx="5500726" cy="369332"/>
          </a:xfrm>
        </p:spPr>
        <p:txBody>
          <a:bodyPr/>
          <a:lstStyle/>
          <a:p>
            <a:pPr algn="ctr"/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11132" y="765169"/>
            <a:ext cx="53578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Пример2.</a:t>
            </a:r>
            <a:r>
              <a:rPr lang="ru-RU" sz="24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Вставка в рабочую область 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 видео данных в формате </a:t>
            </a:r>
            <a:r>
              <a:rPr lang="en-US" sz="2400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400" b="1" baseline="-25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avi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u="sng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Выполнение.</a:t>
            </a:r>
            <a:endParaRPr lang="ru-RU" sz="2400" b="1" u="sng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Выполните команду </a:t>
            </a:r>
            <a:r>
              <a:rPr lang="en-US" sz="2400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File—►Import—►Import Video...</a:t>
            </a:r>
            <a:endParaRPr lang="ru-RU" sz="2400" b="1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22227"/>
            <a:ext cx="5500726" cy="369332"/>
          </a:xfrm>
        </p:spPr>
        <p:txBody>
          <a:bodyPr/>
          <a:lstStyle/>
          <a:p>
            <a:pPr algn="ctr"/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818" y="122227"/>
            <a:ext cx="557216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22227"/>
            <a:ext cx="5500726" cy="369332"/>
          </a:xfrm>
        </p:spPr>
        <p:txBody>
          <a:bodyPr/>
          <a:lstStyle/>
          <a:p>
            <a:pPr algn="ctr"/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9694" y="908046"/>
            <a:ext cx="5357850" cy="1357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На появившемся окне нажимаем на кнопку </a:t>
            </a:r>
            <a:r>
              <a:rPr lang="en-US" sz="2000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Browse,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из папки видео файлов выбираем нужный файл и нажимаем кнопку </a:t>
            </a:r>
            <a:r>
              <a:rPr lang="ru-RU" sz="2000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Открыть.</a:t>
            </a:r>
          </a:p>
          <a:p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Загруженный в программу файл переносим в рабочую область. Для этого загруженный в раздел </a:t>
            </a:r>
            <a:r>
              <a:rPr lang="en-US" sz="2000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Library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файл перетаскиваем в рабочую область мышью.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1728</TotalTime>
  <Words>304</Words>
  <Application>Microsoft Office PowerPoint</Application>
  <PresentationFormat>Произвольный</PresentationFormat>
  <Paragraphs>37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Информатика  и ИТ</vt:lpstr>
      <vt:lpstr>Вы узнаете:</vt:lpstr>
      <vt:lpstr>Macromedia Flash 8</vt:lpstr>
      <vt:lpstr>Macromedia Flash 8</vt:lpstr>
      <vt:lpstr>Macromedia Flash 8</vt:lpstr>
      <vt:lpstr>Macromedia Flash 8</vt:lpstr>
      <vt:lpstr>Macromedia Flash 8</vt:lpstr>
      <vt:lpstr>Macromedia Flash 8</vt:lpstr>
      <vt:lpstr>Macromedia Flash 8</vt:lpstr>
      <vt:lpstr>Macromedia Flash 8</vt:lpstr>
      <vt:lpstr>Macromedia Flash 8</vt:lpstr>
      <vt:lpstr>Вы узнали:</vt:lpstr>
      <vt:lpstr>Задание для самостоятельной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acer</cp:lastModifiedBy>
  <cp:revision>250</cp:revision>
  <dcterms:created xsi:type="dcterms:W3CDTF">2020-04-13T08:05:16Z</dcterms:created>
  <dcterms:modified xsi:type="dcterms:W3CDTF">2021-02-08T15:18:29Z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