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5">
  <p:sldMasterIdLst>
    <p:sldMasterId id="2147483648" r:id="rId1"/>
  </p:sldMasterIdLst>
  <p:notesMasterIdLst>
    <p:notesMasterId r:id="rId11"/>
  </p:notesMasterIdLst>
  <p:sldIdLst>
    <p:sldId id="273" r:id="rId2"/>
    <p:sldId id="327" r:id="rId3"/>
    <p:sldId id="359" r:id="rId4"/>
    <p:sldId id="364" r:id="rId5"/>
    <p:sldId id="365" r:id="rId6"/>
    <p:sldId id="366" r:id="rId7"/>
    <p:sldId id="363" r:id="rId8"/>
    <p:sldId id="367" r:id="rId9"/>
    <p:sldId id="284" r:id="rId10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EB2D6-24FF-44FE-BF97-106C0317CA5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10EEB-79AC-4E2B-A566-B00B38157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0%D0%B7%D0%B5%D1%80%D0%BB%D0%B5%D0%BD%D0%B4,_%D0%90%D0%B9%D0%B2%D0%B5%D0%BD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/index.php?title=%D0%AD%D0%B2%D0%B0%D0%BD%D1%81,_%D0%94%D1%8D%D0%B2%D0%B8%D0%B4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Photoshop" TargetMode="External"/><Relationship Id="rId3" Type="http://schemas.openxmlformats.org/officeDocument/2006/relationships/hyperlink" Target="https://ru.wikipedia.org/wiki/%D0%9A%D0%BB%D0%B0%D1%80%D0%BA,_%D0%94%D0%B6%D0%B5%D0%B9%D0%BC%D1%81_%D0%93%D0%B5%D0%BD%D1%80%D0%B8" TargetMode="External"/><Relationship Id="rId7" Type="http://schemas.openxmlformats.org/officeDocument/2006/relationships/hyperlink" Target="https://ru.wikipedia.org/wiki/Adobe_System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3%D0%BE%D1%80%D0%BD%D0%BE%D0%BA,_%D0%94%D0%B6%D0%BE%D0%BD" TargetMode="External"/><Relationship Id="rId5" Type="http://schemas.openxmlformats.org/officeDocument/2006/relationships/hyperlink" Target="https://ru.wikipedia.org/wiki/%D0%9A%D0%B0%D1%82%D0%BC%D1%83%D0%BB%D0%BB,_%D0%AD%D0%B4" TargetMode="External"/><Relationship Id="rId4" Type="http://schemas.openxmlformats.org/officeDocument/2006/relationships/hyperlink" Target="https://ru.wikipedia.org/wiki/Silicon_Graphics,_Inc." TargetMode="External"/><Relationship Id="rId9" Type="http://schemas.openxmlformats.org/officeDocument/2006/relationships/hyperlink" Target="https://ru.wikipedia.org/wiki/PostScript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Autodesk" TargetMode="External"/><Relationship Id="rId3" Type="http://schemas.openxmlformats.org/officeDocument/2006/relationships/hyperlink" Target="https://ru.wikipedia.org/wiki/AT&amp;T" TargetMode="External"/><Relationship Id="rId7" Type="http://schemas.openxmlformats.org/officeDocument/2006/relationships/hyperlink" Target="https://ru.wikipedia.org/wiki/DOS" TargetMode="External"/><Relationship Id="rId12" Type="http://schemas.openxmlformats.org/officeDocument/2006/relationships/hyperlink" Target="https://ru.wikipedia.org/wiki/Macromedia_Flash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80286" TargetMode="External"/><Relationship Id="rId11" Type="http://schemas.openxmlformats.org/officeDocument/2006/relationships/hyperlink" Target="https://ru.wikipedia.org/w/index.php?title=FutureWave_Software&amp;action=edit&amp;redlink=1" TargetMode="External"/><Relationship Id="rId5" Type="http://schemas.openxmlformats.org/officeDocument/2006/relationships/hyperlink" Target="https://ru.wikipedia.org/wiki/Intel" TargetMode="External"/><Relationship Id="rId10" Type="http://schemas.openxmlformats.org/officeDocument/2006/relationships/hyperlink" Target="https://ru.wikipedia.org/wiki/Macromedia" TargetMode="External"/><Relationship Id="rId4" Type="http://schemas.openxmlformats.org/officeDocument/2006/relationships/hyperlink" Target="https://ru.wikipedia.org/w/index.php?title=TOPAS&amp;action=edit&amp;redlink=1" TargetMode="External"/><Relationship Id="rId9" Type="http://schemas.openxmlformats.org/officeDocument/2006/relationships/hyperlink" Target="https://ru.wikipedia.org/wiki/3D_Studio_Ma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29481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Информатика  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96884" y="1122359"/>
            <a:ext cx="3384376" cy="1258031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Анимация в Web-странице и способы ее размещения</a:t>
            </a:r>
          </a:p>
          <a:p>
            <a:pPr marL="18407" algn="ctr"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повторение</a:t>
            </a:r>
            <a:endParaRPr lang="ru-RU" sz="2000" b="1" spc="5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56515" y="1245821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56515" y="2149276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861905" y="248079"/>
            <a:ext cx="316893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803637" y="548190"/>
            <a:ext cx="436854" cy="212104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lang="uz-Cyrl-UZ" sz="1299" spc="-5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29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=""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=""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=""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pic>
        <p:nvPicPr>
          <p:cNvPr id="27" name="Рисунок 26" descr="55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17808" r="17808"/>
          <a:stretch>
            <a:fillRect/>
          </a:stretch>
        </p:blipFill>
        <p:spPr>
          <a:xfrm>
            <a:off x="4097346" y="1193797"/>
            <a:ext cx="1574800" cy="1612900"/>
          </a:xfrm>
        </p:spPr>
      </p:pic>
    </p:spTree>
    <p:extLst>
      <p:ext uri="{BB962C8B-B14F-4D97-AF65-F5344CB8AC3E}">
        <p14:creationId xmlns=""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4404" y="2336805"/>
            <a:ext cx="2143140" cy="642941"/>
          </a:xfrm>
          <a:prstGeom prst="rect">
            <a:avLst/>
          </a:prstGeom>
          <a:noFill/>
        </p:spPr>
      </p:pic>
      <p:sp>
        <p:nvSpPr>
          <p:cNvPr id="4" name="object 4"/>
          <p:cNvSpPr txBox="1"/>
          <p:nvPr/>
        </p:nvSpPr>
        <p:spPr>
          <a:xfrm>
            <a:off x="596884" y="765169"/>
            <a:ext cx="5064747" cy="3147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Что такое анимация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87249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закрепим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8322" y="1479549"/>
            <a:ext cx="47525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Как создать анимацию в </a:t>
            </a:r>
            <a:r>
              <a:rPr lang="en-US" dirty="0" smtClean="0">
                <a:latin typeface="Arial"/>
                <a:cs typeface="Arial"/>
              </a:rPr>
              <a:t>Macromedia flash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239694" y="765169"/>
            <a:ext cx="285752" cy="326896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239694" y="1622425"/>
            <a:ext cx="285752" cy="326896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8256" y="622293"/>
            <a:ext cx="542928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Анимация (от фр.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animation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— оживление, одушевление) — западное название мультипликации: вид киноискусства и его произведение (мультфильм), а также соответствующая технология.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Компьютерная анимация — последовательный показ (слайд-шоу) заранее подготовленных графических файлов, а также компьютерная имитация движения с помощью изменения (и перерисовки) формы объектов или показа последовательных изображений с фазами движения.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68256" y="693731"/>
            <a:ext cx="55007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История компьютерной анимации тесно связана с появлением и развитием специализированных графических программных пакетов.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Первым шагом в технологии визуальных эффектов была придумана в 1961 году 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3" tooltip="Сазерленд, Айвен"/>
              </a:rPr>
              <a:t>Айвеном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3" tooltip="Сазерленд, Айвен"/>
              </a:rPr>
              <a:t> Сазерлендом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 система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Sketchpad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которая начала эру компьютерной графики. В этой системе с помощью светового пера пользователи могли создавать рисунки непосредственно на экране монитора. В 1967 году Сазерленд вместе с 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4" tooltip="Эванс, Дэвид (страница отсутствует)"/>
              </a:rPr>
              <a:t>Дэвидом Эвансом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 начали работу по созданию учебного курса компьютерной графики. 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8256" y="622293"/>
            <a:ext cx="542928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В университете штата Юта (США), где были основаны такие исследования, в это время работали: 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3" tooltip="Кларк, Джеймс Генри"/>
              </a:rPr>
              <a:t>Джим Кларк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 — основатель компании 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4" tooltip="Silicon Graphics, Inc."/>
              </a:rPr>
              <a:t>Silicon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4" tooltip="Silicon Graphics, Inc.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4" tooltip="Silicon Graphics, Inc."/>
              </a:rPr>
              <a:t>Graphics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4" tooltip="Silicon Graphics, Inc.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4" tooltip="Silicon Graphics, Inc."/>
              </a:rPr>
              <a:t>Inc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., 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5" tooltip="Катмулл, Эд"/>
              </a:rPr>
              <a:t>Эдвин 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5" tooltip="Катмулл, Эд"/>
              </a:rPr>
              <a:t>Катмулл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 — один из пионеров в области создания фильмов с помощью компьютера, 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6" tooltip="Уорнок, Джон"/>
              </a:rPr>
              <a:t>Джон 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6" tooltip="Уорнок, Джон"/>
              </a:rPr>
              <a:t>Уорнок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 — основатель компании 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7" tooltip="Adobe Systems"/>
              </a:rPr>
              <a:t>Adobe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7" tooltip="Adobe Systems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7" tooltip="Adobe Systems"/>
              </a:rPr>
              <a:t>Systems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 и разработчик таких известных продуктов, как 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8" tooltip="Photoshop"/>
              </a:rPr>
              <a:t>Photoshop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 и 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9" tooltip="PostScript"/>
              </a:rPr>
              <a:t>PostScript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Сначала объемное изображение объектов формировали на основе набора геометрических фигур (чаще треугольников) . При этом геометрические фигуры имели однотонную заливку, а объекты переднего плана закрывали те, которые размещены на заднем плане.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6348" y="2595475"/>
            <a:ext cx="1310262" cy="52714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39694" y="765169"/>
            <a:ext cx="54292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В 1986 году фирма 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3" tooltip="AT&amp;T"/>
              </a:rPr>
              <a:t>AT&amp;T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 выпустила первый пакет для работы с анимацией на персональных компьютерах (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4" tooltip="TOPAS (страница отсутствует)"/>
              </a:rPr>
              <a:t>TOPAS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), который стоил 10000 долларов и работал на компьютерах с процессором 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5" tooltip="Intel"/>
              </a:rPr>
              <a:t>Intel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6" tooltip="80286"/>
              </a:rPr>
              <a:t>80286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 и операционной системой 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7" tooltip="DOS"/>
              </a:rPr>
              <a:t>DOS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В 1990 году фирма 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8" tooltip="Autodesk"/>
              </a:rPr>
              <a:t>AutoDesk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 начала продажу продукта 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9" tooltip="3D Studio Max"/>
              </a:rPr>
              <a:t>3D 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9" tooltip="3D Studio Max"/>
              </a:rPr>
              <a:t>Studio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В 1997 году компания 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10" tooltip="Macromedia"/>
              </a:rPr>
              <a:t>Macromedia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 приобрела у компании 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11" tooltip="FutureWave Software (страница отсутствует)"/>
              </a:rPr>
              <a:t>FutureWave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11" tooltip="FutureWave Software (страница отсутствует)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11" tooltip="FutureWave Software (страница отсутствует)"/>
              </a:rPr>
              <a:t>Software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 небольшую графическую программу для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с которой была начата в своё время широко известна программа компьютерной анимации 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12" tooltip="Macromedia Flash"/>
              </a:rPr>
              <a:t>Macromedia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12" tooltip="Macromedia Flash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12" tooltip="Macromedia Flash"/>
              </a:rPr>
              <a:t>Flash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 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8256" y="693731"/>
            <a:ext cx="54292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Анимация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на 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страницах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служит чаще всего для украшения. Иногда 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анимация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применяется для поэтапного представления информации - в отдельных кадрах последовательно отображается слова какой-нибудь надписи или открывается все больший фрагмент изображения. Этот эффект привлекает и удерживает внимание наблюдателя.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4404" y="2336805"/>
            <a:ext cx="2143140" cy="642941"/>
          </a:xfrm>
          <a:prstGeom prst="rect">
            <a:avLst/>
          </a:prstGeom>
          <a:noFill/>
        </p:spPr>
      </p:pic>
      <p:sp>
        <p:nvSpPr>
          <p:cNvPr id="4" name="object 4"/>
          <p:cNvSpPr txBox="1"/>
          <p:nvPr/>
        </p:nvSpPr>
        <p:spPr>
          <a:xfrm>
            <a:off x="596884" y="765169"/>
            <a:ext cx="5064747" cy="3147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Что такое анимация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87249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закрепили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8322" y="1479549"/>
            <a:ext cx="47525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Как создать анимацию в </a:t>
            </a:r>
            <a:r>
              <a:rPr lang="en-US" dirty="0" smtClean="0">
                <a:latin typeface="Arial"/>
                <a:cs typeface="Arial"/>
              </a:rPr>
              <a:t>Macromedia flash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239694" y="765169"/>
            <a:ext cx="285752" cy="326896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239694" y="1622425"/>
            <a:ext cx="285752" cy="326896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500726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1026" name="Picture 2" descr="D:\сьемки\рисунок\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1821376"/>
            <a:ext cx="1800219" cy="11678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96884" y="836607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Повторить алгоритм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анимирования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объектов в программе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Macromedia flash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1660</TotalTime>
  <Words>141</Words>
  <Application>Microsoft Office PowerPoint</Application>
  <PresentationFormat>Произвольный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Информатика  и ИТ</vt:lpstr>
      <vt:lpstr>Вы закрепим:</vt:lpstr>
      <vt:lpstr>Macromedia Flash 8</vt:lpstr>
      <vt:lpstr>Macromedia Flash 8</vt:lpstr>
      <vt:lpstr>Macromedia Flash 8</vt:lpstr>
      <vt:lpstr>Macromedia Flash 8</vt:lpstr>
      <vt:lpstr>Macromedia Flash 8</vt:lpstr>
      <vt:lpstr>Вы закрепили: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243</cp:revision>
  <dcterms:created xsi:type="dcterms:W3CDTF">2020-04-13T08:05:16Z</dcterms:created>
  <dcterms:modified xsi:type="dcterms:W3CDTF">2021-02-21T17:29:49Z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