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9"/>
  </p:notesMasterIdLst>
  <p:sldIdLst>
    <p:sldId id="273" r:id="rId2"/>
    <p:sldId id="327" r:id="rId3"/>
    <p:sldId id="346" r:id="rId4"/>
    <p:sldId id="347" r:id="rId5"/>
    <p:sldId id="348" r:id="rId6"/>
    <p:sldId id="340" r:id="rId7"/>
    <p:sldId id="284" r:id="rId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EB2D6-24FF-44FE-BF97-106C0317CA5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10EEB-79AC-4E2B-A566-B00B381575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9481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Информатика  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384376" cy="125803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Вставка в Web-страницы графической информации и их дизайн</a:t>
            </a:r>
          </a:p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Повторение</a:t>
            </a:r>
            <a:endParaRPr lang="ru-RU" sz="2000" b="1" spc="5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6515" y="1245821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515" y="2149276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861905" y="248079"/>
            <a:ext cx="316893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3637" y="548190"/>
            <a:ext cx="436854" cy="212104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uz-Cyrl-UZ" sz="1299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pic>
        <p:nvPicPr>
          <p:cNvPr id="27" name="Рисунок 26" descr="55.jpg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7808" r="17808"/>
          <a:stretch>
            <a:fillRect/>
          </a:stretch>
        </p:blipFill>
        <p:spPr>
          <a:xfrm>
            <a:off x="4097346" y="1193797"/>
            <a:ext cx="1574800" cy="1612900"/>
          </a:xfrm>
        </p:spPr>
      </p:pic>
    </p:spTree>
    <p:extLst>
      <p:ext uri="{BB962C8B-B14F-4D97-AF65-F5344CB8AC3E}">
        <p14:creationId xmlns:p14="http://schemas.microsoft.com/office/powerpoint/2010/main" xmlns="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2336805"/>
            <a:ext cx="2143140" cy="642941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596884" y="765169"/>
            <a:ext cx="5064747" cy="647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вставить графическую информацию в </a:t>
            </a:r>
            <a:r>
              <a:rPr lang="en-US" dirty="0" smtClean="0">
                <a:latin typeface="Arial"/>
                <a:cs typeface="Arial"/>
              </a:rPr>
              <a:t>web-</a:t>
            </a:r>
            <a:r>
              <a:rPr lang="ru-RU" dirty="0" smtClean="0">
                <a:latin typeface="Arial"/>
                <a:cs typeface="Arial"/>
              </a:rPr>
              <a:t>страницу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8724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закрепите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8322" y="1479549"/>
            <a:ext cx="47525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Познакомитесь с работой в </a:t>
            </a:r>
            <a:r>
              <a:rPr lang="en-US" dirty="0" smtClean="0">
                <a:latin typeface="Arial"/>
                <a:cs typeface="Arial"/>
              </a:rPr>
              <a:t>Macromedia flash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239694" y="765169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239694" y="1622425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8256" y="567194"/>
            <a:ext cx="5500726" cy="2298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панели инструментов программы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8 расположены инструменты для рисования изображений, работы с цветом, а также для ввода надписей. Панель состоит из четырех частей: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Tools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Здесь можно рисовать отрезок, кривую линию, окружность, эллипс, прямоугольник, вводить текст, выделять знаки и фигуры, удалить нарисованные фигуры.</a:t>
            </a:r>
            <a:endParaRPr lang="en-US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View.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Здесь можно управлять видом рабочей области.</a:t>
            </a:r>
            <a:endParaRPr lang="en-US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Colors.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Здесь выбирают цвета для линий и для заливки внутренней области фигур.</a:t>
            </a:r>
            <a:endParaRPr lang="en-US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Options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Здесь расположены управляющие элементы для установки параметров выбранного инструмента.</a:t>
            </a:r>
            <a:endParaRPr lang="en-US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94" y="652929"/>
            <a:ext cx="5286412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Вставка готовых рисунков 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страницу в программе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8 выполняется по команде: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File—►Import—►Import to stage...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или по горячей клавише </a:t>
            </a:r>
            <a:r>
              <a:rPr lang="en-US" sz="2000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Ctrl+R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Далее указывается место вставки, выбирается рисунок и нажимается кнопка Открыть. В разделе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Properties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ширина и высота рисунка вводится в поля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W: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Н:.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7280" y="1622425"/>
            <a:ext cx="2000264" cy="140194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68322" y="836607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Вставка различных знаков, кнопок и других объектов в программе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 производится командой </a:t>
            </a:r>
            <a:r>
              <a:rPr lang="en-US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Windows—►Components.</a:t>
            </a:r>
            <a:endPara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4"/>
            <a:ext cx="5650865" cy="543150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39" y="102424"/>
            <a:ext cx="385952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ru-RU" spc="5" dirty="0" err="1" smtClean="0"/>
              <a:t>закперили</a:t>
            </a:r>
            <a:r>
              <a:rPr lang="ru-RU" spc="5" dirty="0" smtClean="0"/>
              <a:t>  на уроке</a:t>
            </a:r>
            <a:r>
              <a:rPr spc="15" smtClean="0"/>
              <a:t>:</a:t>
            </a:r>
            <a:endParaRPr spc="15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8322" y="765169"/>
            <a:ext cx="47525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запустить программу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8322" y="1693863"/>
            <a:ext cx="4752528" cy="726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вставить графический объект в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382570" y="908045"/>
            <a:ext cx="142876" cy="1428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382570" y="1836739"/>
            <a:ext cx="142876" cy="1428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сьемки\рисунок\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032" y="2122491"/>
            <a:ext cx="1597016" cy="9461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1026" name="Picture 2" descr="D:\сьемки\рисунок\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821376"/>
            <a:ext cx="1800219" cy="116788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25512" y="1050921"/>
            <a:ext cx="429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Повторить алгоритм вставки объектов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1471</TotalTime>
  <Words>233</Words>
  <Application>Microsoft Office PowerPoint</Application>
  <PresentationFormat>Произвольный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Информатика  и ИТ</vt:lpstr>
      <vt:lpstr>Вы закрепите:</vt:lpstr>
      <vt:lpstr>Macromedia Flash 8</vt:lpstr>
      <vt:lpstr>Macromedia Flash 8</vt:lpstr>
      <vt:lpstr>Macromedia Flash 8</vt:lpstr>
      <vt:lpstr>закперили  на уроке: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191</cp:revision>
  <dcterms:created xsi:type="dcterms:W3CDTF">2020-04-13T08:05:16Z</dcterms:created>
  <dcterms:modified xsi:type="dcterms:W3CDTF">2021-02-21T18:11:02Z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