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9"/>
  </p:notesMasterIdLst>
  <p:sldIdLst>
    <p:sldId id="273" r:id="rId2"/>
    <p:sldId id="327" r:id="rId3"/>
    <p:sldId id="346" r:id="rId4"/>
    <p:sldId id="347" r:id="rId5"/>
    <p:sldId id="348" r:id="rId6"/>
    <p:sldId id="340" r:id="rId7"/>
    <p:sldId id="284" r:id="rId8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EB2D6-24FF-44FE-BF97-106C0317CA50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10EEB-79AC-4E2B-A566-B00B38157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29481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Информатика  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96884" y="1122359"/>
            <a:ext cx="3384376" cy="1258031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Вставка в Web-страницы графической информации и их дизайн</a:t>
            </a:r>
          </a:p>
          <a:p>
            <a:pPr marL="18407" algn="ctr"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Повторение</a:t>
            </a:r>
            <a:endParaRPr lang="ru-RU" sz="2000" b="1" spc="5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56515" y="1245821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56515" y="2149276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861905" y="248079"/>
            <a:ext cx="316893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4803637" y="548190"/>
            <a:ext cx="436854" cy="212104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lang="uz-Cyrl-UZ" sz="1299" spc="-5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29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pic>
        <p:nvPicPr>
          <p:cNvPr id="27" name="Рисунок 26" descr="55.jpg"/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17808" r="17808"/>
          <a:stretch>
            <a:fillRect/>
          </a:stretch>
        </p:blipFill>
        <p:spPr>
          <a:xfrm>
            <a:off x="4097346" y="1193797"/>
            <a:ext cx="1574800" cy="1612900"/>
          </a:xfrm>
        </p:spPr>
      </p:pic>
    </p:spTree>
    <p:extLst>
      <p:ext uri="{BB962C8B-B14F-4D97-AF65-F5344CB8AC3E}">
        <p14:creationId xmlns:p14="http://schemas.microsoft.com/office/powerpoint/2010/main" xmlns="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54404" y="2336805"/>
            <a:ext cx="2143140" cy="642941"/>
          </a:xfrm>
          <a:prstGeom prst="rect">
            <a:avLst/>
          </a:prstGeom>
          <a:noFill/>
        </p:spPr>
      </p:pic>
      <p:sp>
        <p:nvSpPr>
          <p:cNvPr id="4" name="object 4"/>
          <p:cNvSpPr txBox="1"/>
          <p:nvPr/>
        </p:nvSpPr>
        <p:spPr>
          <a:xfrm>
            <a:off x="596884" y="765169"/>
            <a:ext cx="5064747" cy="647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Как вставить графическую информацию в </a:t>
            </a:r>
            <a:r>
              <a:rPr lang="en-US" dirty="0" smtClean="0">
                <a:latin typeface="Arial"/>
                <a:cs typeface="Arial"/>
              </a:rPr>
              <a:t>web-</a:t>
            </a:r>
            <a:r>
              <a:rPr lang="ru-RU" dirty="0" smtClean="0">
                <a:latin typeface="Arial"/>
                <a:cs typeface="Arial"/>
              </a:rPr>
              <a:t>страницу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87249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закрепите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68322" y="1479549"/>
            <a:ext cx="475252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Познакомитесь с работой в </a:t>
            </a:r>
            <a:r>
              <a:rPr lang="en-US" dirty="0" smtClean="0">
                <a:latin typeface="Arial"/>
                <a:cs typeface="Arial"/>
              </a:rPr>
              <a:t>Macromedia flash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8" name="Блок-схема: решение 7"/>
          <p:cNvSpPr/>
          <p:nvPr/>
        </p:nvSpPr>
        <p:spPr>
          <a:xfrm>
            <a:off x="239694" y="765169"/>
            <a:ext cx="285752" cy="326896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239694" y="1622425"/>
            <a:ext cx="285752" cy="326896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074" y="50789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68256" y="567194"/>
            <a:ext cx="5500726" cy="2298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 панели инструментов программы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8 расположены инструменты для рисования изображений, работы с цветом, а также для ввода надписей. Панель состоит из четырех частей: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Tools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Здесь можно рисовать отрезок, кривую линию, окружность, эллипс, прямоугольник, вводить текст, выделять знаки и фигуры, удалить нарисованные фигуры.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View.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Здесь можно управлять видом рабочей области.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Colors.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Здесь выбирают цвета для линий и для заливки внутренней области фигур.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Options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Здесь расположены управляющие элементы для установки параметров выбранного инструмента.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074" y="50789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39694" y="652929"/>
            <a:ext cx="5286412" cy="1528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Вставка готовых рисунков в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страницу в программе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8 выполняется по команде: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File—►Import—►Import to stage...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или по горячей клавише </a:t>
            </a:r>
            <a:r>
              <a:rPr lang="en-US" sz="2000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Ctrl+R</a:t>
            </a:r>
            <a:r>
              <a:rPr lang="en-US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Далее указывается место вставки, выбирается рисунок и нажимается кнопка Открыть. В разделе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Properties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ширина и высота рисунка вводится в поля </a:t>
            </a:r>
            <a:r>
              <a:rPr lang="en-US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W: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Н:.</a:t>
            </a:r>
            <a:endParaRPr lang="ru-RU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074" y="50789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97280" y="1622425"/>
            <a:ext cx="2000264" cy="1401947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668322" y="836607"/>
            <a:ext cx="42148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Вставка различных знаков, кнопок и других объектов в программе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 производится командой </a:t>
            </a:r>
            <a:r>
              <a:rPr lang="en-US" sz="2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Windows—►Components.</a:t>
            </a:r>
            <a:endParaRPr lang="ru-RU" sz="2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848" y="71164"/>
            <a:ext cx="5650865" cy="543150"/>
          </a:xfrm>
          <a:custGeom>
            <a:avLst/>
            <a:gdLst/>
            <a:ahLst/>
            <a:cxnLst/>
            <a:rect l="l" t="t" r="r" b="b"/>
            <a:pathLst>
              <a:path w="5650865" h="748665">
                <a:moveTo>
                  <a:pt x="5650710" y="0"/>
                </a:moveTo>
                <a:lnTo>
                  <a:pt x="0" y="0"/>
                </a:lnTo>
                <a:lnTo>
                  <a:pt x="0" y="748562"/>
                </a:lnTo>
                <a:lnTo>
                  <a:pt x="5650710" y="748562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0739" y="102424"/>
            <a:ext cx="3859529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330"/>
              </a:lnSpc>
              <a:spcBef>
                <a:spcPts val="320"/>
              </a:spcBef>
            </a:pPr>
            <a:r>
              <a:rPr lang="ru-RU" spc="5" dirty="0" err="1" smtClean="0"/>
              <a:t>закперили</a:t>
            </a:r>
            <a:r>
              <a:rPr lang="ru-RU" spc="5" dirty="0" smtClean="0"/>
              <a:t>  на уроке</a:t>
            </a:r>
            <a:r>
              <a:rPr spc="15" smtClean="0"/>
              <a:t>:</a:t>
            </a:r>
            <a:endParaRPr spc="15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68322" y="765169"/>
            <a:ext cx="475252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Как запустить программу </a:t>
            </a:r>
            <a:r>
              <a:rPr lang="en-US" dirty="0" err="1" smtClean="0">
                <a:latin typeface="Arial"/>
                <a:cs typeface="Arial"/>
              </a:rPr>
              <a:t>Micromedia</a:t>
            </a:r>
            <a:r>
              <a:rPr lang="en-US" dirty="0" smtClean="0">
                <a:latin typeface="Arial"/>
                <a:cs typeface="Arial"/>
              </a:rPr>
              <a:t> flash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8322" y="1693863"/>
            <a:ext cx="4752528" cy="726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Как вставить графический объект в </a:t>
            </a:r>
            <a:r>
              <a:rPr lang="en-US" dirty="0" err="1" smtClean="0">
                <a:latin typeface="Arial"/>
                <a:cs typeface="Arial"/>
              </a:rPr>
              <a:t>Micromedia</a:t>
            </a:r>
            <a:r>
              <a:rPr lang="en-US" dirty="0" smtClean="0">
                <a:latin typeface="Arial"/>
                <a:cs typeface="Arial"/>
              </a:rPr>
              <a:t> flash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8" name="Ромб 7"/>
          <p:cNvSpPr/>
          <p:nvPr/>
        </p:nvSpPr>
        <p:spPr>
          <a:xfrm>
            <a:off x="382570" y="908045"/>
            <a:ext cx="142876" cy="14287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омб 9"/>
          <p:cNvSpPr/>
          <p:nvPr/>
        </p:nvSpPr>
        <p:spPr>
          <a:xfrm>
            <a:off x="382570" y="1836739"/>
            <a:ext cx="142876" cy="14287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D:\сьемки\рисунок\5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3032" y="2122491"/>
            <a:ext cx="1597016" cy="9461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500726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1026" name="Picture 2" descr="D:\сьемки\рисунок\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1821376"/>
            <a:ext cx="1800219" cy="116788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025512" y="1050921"/>
            <a:ext cx="4299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Повторить алгоритм вставки объектов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1471</TotalTime>
  <Words>233</Words>
  <Application>Microsoft Office PowerPoint</Application>
  <PresentationFormat>Произвольный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Информатика  и ИТ</vt:lpstr>
      <vt:lpstr>Вы закрепите:</vt:lpstr>
      <vt:lpstr>Macromedia Flash 8</vt:lpstr>
      <vt:lpstr>Macromedia Flash 8</vt:lpstr>
      <vt:lpstr>Macromedia Flash 8</vt:lpstr>
      <vt:lpstr>закперили  на уроке: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191</cp:revision>
  <dcterms:created xsi:type="dcterms:W3CDTF">2020-04-13T08:05:16Z</dcterms:created>
  <dcterms:modified xsi:type="dcterms:W3CDTF">2021-02-21T18:11:02Z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