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0"/>
  </p:notesMasterIdLst>
  <p:sldIdLst>
    <p:sldId id="273" r:id="rId2"/>
    <p:sldId id="327" r:id="rId3"/>
    <p:sldId id="342" r:id="rId4"/>
    <p:sldId id="346" r:id="rId5"/>
    <p:sldId id="347" r:id="rId6"/>
    <p:sldId id="348" r:id="rId7"/>
    <p:sldId id="340" r:id="rId8"/>
    <p:sldId id="284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93743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Вставка в Web-страницы графической информации и их 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дизайн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64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вставить графическую информацию в </a:t>
            </a:r>
            <a:r>
              <a:rPr lang="en-US" dirty="0" smtClean="0">
                <a:latin typeface="Arial"/>
                <a:cs typeface="Arial"/>
              </a:rPr>
              <a:t>web-</a:t>
            </a:r>
            <a:r>
              <a:rPr lang="ru-RU" dirty="0" smtClean="0">
                <a:latin typeface="Arial"/>
                <a:cs typeface="Arial"/>
              </a:rPr>
              <a:t>страницу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Познакомитесь с работой в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flas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765169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239694" y="1622425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9760" y="836607"/>
            <a:ext cx="4145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8322" y="908045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Интерфейс и панель </a:t>
            </a:r>
            <a:r>
              <a:rPr lang="ru-RU" dirty="0" smtClean="0">
                <a:latin typeface="Arial"/>
                <a:cs typeface="Arial"/>
              </a:rPr>
              <a:t>инструментов 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pic>
        <p:nvPicPr>
          <p:cNvPr id="6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7214" y="1836739"/>
            <a:ext cx="2500330" cy="11430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68256" y="567194"/>
            <a:ext cx="5500726" cy="2298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панели инструментов программы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8 расположены инструменты для рисования изображений, работы с цветом, а также для ввода надписей. Панель состоит из четырех частей: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Tools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можно рисовать отрезок, кривую линию, окружность, эллипс, прямоугольник, вводить текст, выделять знаки и фигуры, удалить нарисованные фигуры.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View.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можно управлять видом рабочей области.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Colors.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выбирают цвета для линий и для заливки внутренней области фигур.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Options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Здесь расположены управляющие элементы для установки параметров выбранного инструмента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52929"/>
            <a:ext cx="5286412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Вставка готовых рисунков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страницу в программе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8 выполняется по команде: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File—►Import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—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►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Import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 stage...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или по горячей клавише </a:t>
            </a:r>
            <a:r>
              <a:rPr lang="en-US" sz="2000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Ctrl+R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Далее указывается место вставки, выбирается рисунок и нажимается кнопка Открыть. В разделе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Properties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ширина и высота рисунка вводится в поля </a:t>
            </a:r>
            <a:r>
              <a:rPr lang="en-US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W: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Н:.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97280" y="1622425"/>
            <a:ext cx="2000264" cy="140194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68322" y="836607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Вставка различных знаков, кнопок и других объектов в программе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 производится командой </a:t>
            </a:r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Windows—►Components.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smtClean="0"/>
              <a:t>Узнали  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8322" y="76516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запустить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693863"/>
            <a:ext cx="4752528" cy="726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вставить графический объект в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82570" y="908045"/>
            <a:ext cx="142876" cy="14287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/>
          <p:cNvSpPr/>
          <p:nvPr/>
        </p:nvSpPr>
        <p:spPr>
          <a:xfrm>
            <a:off x="382570" y="1836739"/>
            <a:ext cx="142876" cy="14287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2122491"/>
            <a:ext cx="1597016" cy="946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11198" y="622293"/>
            <a:ext cx="3500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Нарисовать овал красного цвета и залить его фиолетовым цветом,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вставить рисунок из файла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821376"/>
            <a:ext cx="1800219" cy="1167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1458</TotalTime>
  <Words>253</Words>
  <Application>Microsoft Office PowerPoint</Application>
  <PresentationFormat>Произвольный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Информатика  и ИТ</vt:lpstr>
      <vt:lpstr>Вы узнаете:</vt:lpstr>
      <vt:lpstr>Задание для самостоятельной работы</vt:lpstr>
      <vt:lpstr>Macromedia Flash 8</vt:lpstr>
      <vt:lpstr>Macromedia Flash 8</vt:lpstr>
      <vt:lpstr>Macromedia Flash 8</vt:lpstr>
      <vt:lpstr>Узнали 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187</cp:revision>
  <dcterms:created xsi:type="dcterms:W3CDTF">2020-04-13T08:05:16Z</dcterms:created>
  <dcterms:modified xsi:type="dcterms:W3CDTF">2021-01-05T19:33:33Z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