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0"/>
  </p:notesMasterIdLst>
  <p:sldIdLst>
    <p:sldId id="273" r:id="rId2"/>
    <p:sldId id="327" r:id="rId3"/>
    <p:sldId id="349" r:id="rId4"/>
    <p:sldId id="347" r:id="rId5"/>
    <p:sldId id="348" r:id="rId6"/>
    <p:sldId id="346" r:id="rId7"/>
    <p:sldId id="340" r:id="rId8"/>
    <p:sldId id="284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979483"/>
            <a:ext cx="3384376" cy="219418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Web-дизайн и его программное обеспечение Создание и редактирование</a:t>
            </a: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 Web-страниц программой </a:t>
            </a:r>
            <a:r>
              <a:rPr lang="ru-RU" sz="2000" b="1" spc="5" dirty="0" err="1" smtClean="0">
                <a:solidFill>
                  <a:srgbClr val="2365C7"/>
                </a:solidFill>
                <a:latin typeface="Arial"/>
                <a:cs typeface="Arial"/>
              </a:rPr>
              <a:t>Macromedia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000" b="1" spc="5" dirty="0" err="1" smtClean="0">
                <a:solidFill>
                  <a:srgbClr val="2365C7"/>
                </a:solidFill>
                <a:latin typeface="Arial"/>
                <a:cs typeface="Arial"/>
              </a:rPr>
              <a:t>Flash</a:t>
            </a:r>
            <a:endParaRPr lang="en-US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Программное обеспечение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-дизайна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2570" y="765169"/>
            <a:ext cx="200660" cy="1840864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установить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1198" y="2193929"/>
            <a:ext cx="4752528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Панель инструментов 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4008" y="836607"/>
            <a:ext cx="500066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.C</a:t>
            </a:r>
            <a:r>
              <a:rPr lang="ru-RU" sz="2800" baseline="-25000" dirty="0" err="1" smtClean="0">
                <a:latin typeface="Arial" pitchFamily="34" charset="0"/>
                <a:cs typeface="Arial" pitchFamily="34" charset="0"/>
              </a:rPr>
              <a:t>оздайте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 окно формы, вычисляющее 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площадь треугольника.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r>
              <a:rPr lang="ru-RU" sz="2400" baseline="-25000" dirty="0" smtClean="0"/>
              <a:t>Панель инструментов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16503" t="24694" r="45245" b="24279"/>
          <a:stretch>
            <a:fillRect/>
          </a:stretch>
        </p:blipFill>
        <p:spPr bwMode="auto">
          <a:xfrm>
            <a:off x="596884" y="622292"/>
            <a:ext cx="34290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r>
              <a:rPr lang="ru-RU" sz="2400" baseline="-25000" dirty="0" smtClean="0"/>
              <a:t>Панель инструментов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4147" t="32087" r="49305" b="27943"/>
          <a:stretch>
            <a:fillRect/>
          </a:stretch>
        </p:blipFill>
        <p:spPr bwMode="auto">
          <a:xfrm>
            <a:off x="311132" y="550855"/>
            <a:ext cx="3918099" cy="250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622293"/>
            <a:ext cx="54292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, в первую очередь, использует векторную графику. Хотя формат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SWF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имеет некоторые недостатки, он предоставляет огромные возможности пользователям и широко используется 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дизайне, благодаря удобству создания анимационных эффектов и вычислительной мощности.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1836739"/>
            <a:ext cx="50006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запускается следующей последовательностью команд: </a:t>
            </a:r>
          </a:p>
          <a:p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Пуск—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►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Все программы—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►Macromedia—►Macromedia Flash</a:t>
            </a:r>
            <a:endParaRPr lang="ru-RU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smtClean="0"/>
              <a:t>Узнали  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9" name="object 5"/>
          <p:cNvSpPr/>
          <p:nvPr/>
        </p:nvSpPr>
        <p:spPr>
          <a:xfrm>
            <a:off x="146596" y="792599"/>
            <a:ext cx="354803" cy="1909946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Программное обеспечение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-дизайна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760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запустить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2336805"/>
            <a:ext cx="4752528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Панель инструментов 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54008" y="836607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Ознакомиться с панелью инструментов в программе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Macromedia Flash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154</Words>
  <Application>Microsoft Office PowerPoint</Application>
  <PresentationFormat>Произвольный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Информатика  и ИТ</vt:lpstr>
      <vt:lpstr>Вы узнаете:</vt:lpstr>
      <vt:lpstr>Задание для самостоятельной работы</vt:lpstr>
      <vt:lpstr>Панель инструментов Macromedia Flash 8</vt:lpstr>
      <vt:lpstr>Панель инструментов Macromedia Flash 8</vt:lpstr>
      <vt:lpstr>Macromedia Flash 8</vt:lpstr>
      <vt:lpstr>Узнали 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177</cp:revision>
  <dcterms:created xsi:type="dcterms:W3CDTF">2020-04-13T08:05:16Z</dcterms:created>
  <dcterms:modified xsi:type="dcterms:W3CDTF">2021-01-03T13:28:37Z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