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9"/>
  </p:notesMasterIdLst>
  <p:sldIdLst>
    <p:sldId id="273" r:id="rId2"/>
    <p:sldId id="327" r:id="rId3"/>
    <p:sldId id="288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8" r:id="rId14"/>
    <p:sldId id="339" r:id="rId15"/>
    <p:sldId id="337" r:id="rId16"/>
    <p:sldId id="340" r:id="rId17"/>
    <p:sldId id="284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edu.u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265235"/>
            <a:ext cx="3384376" cy="62965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Понятие Web-страницы, Web-сайта и Web-дизайна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693731"/>
            <a:ext cx="52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Ваш сайт будет иметь уникальный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адрес, когда вы размещаете его в сервере, используя сервис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132" y="1622425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(англ. 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hosting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— услуга по предоставлению ресурсов для размещения информации на сервере, постоянно имеющем доступ к сети.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2336805"/>
            <a:ext cx="49292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Hosting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- сервис, который выделяет место для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- сайта на памяти сервера.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694" y="622293"/>
            <a:ext cx="5214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Информация распределяется между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страницами, связанными между собой гипертекстовыми ссылками и они вместе составляют </a:t>
            </a:r>
            <a:r>
              <a:rPr lang="en-US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-сайт. 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Но и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соединяются между собой в единой информационной среде Интернета. Это единая среда называется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World Wide Web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(Всемирной паутиной) или коротко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WWW. 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132" y="1979615"/>
            <a:ext cx="4929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Гиперссылки на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- основная отличительная черта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WWW.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Специальным тегом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можно ссылаться на любой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документ из любого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документа.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132" y="622293"/>
            <a:ext cx="52149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Раньше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создавались только специалистами, хорошо знавшими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1265235"/>
            <a:ext cx="52149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Но, несмотря на все преимущества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управление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сайтом и добавление новой информации 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 со временем становилось очень трудным. Для преодоления этих трудностей стали создавать новые программные средства, которые назывались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CMS (Content Management System 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системы управления 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(содержимым).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8454" y="2479681"/>
            <a:ext cx="1702140" cy="656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550855"/>
            <a:ext cx="514353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Созданные только на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HTML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сайты являются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статическими</a:t>
            </a:r>
            <a:r>
              <a:rPr lang="ru-RU" sz="20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но все современные сайты являются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динамическими.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193797"/>
            <a:ext cx="5429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Статический сайт — </a:t>
            </a:r>
            <a:r>
              <a:rPr lang="ru-RU" sz="14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сайт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состоящий из статичных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htm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dhtml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xhtml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страниц, составляющих единое целое. Содержит в себе (в виде HTML-размеченных) текст, изображения, мультимедиа содержимое (аудио, видео) и HTML-теги.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2122491"/>
            <a:ext cx="50720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Динамический сайт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сайт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состоящий из динамичных страниц — шаблонов,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скриптов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прочего, в большинстве случаев в виде отдельных файлов.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2570" y="693731"/>
            <a:ext cx="5214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Созданные на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CMS 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сайты являются динамическими и к ним легко добавить новые страницы и информацию. 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настоящее время существуют очень много систем управления 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, в качестве примера можно привести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Drupal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WordPress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PHPNuke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WebDirector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NetCat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Microsoft CMS,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PHPShop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2051053"/>
            <a:ext cx="1857388" cy="1076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8256" y="765169"/>
            <a:ext cx="51435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дизайн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— это техническая обработка и формирование содержимого создаваемых сайтов в системном подходе.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4140" y="1408111"/>
            <a:ext cx="2781300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54315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ru-RU" spc="5" dirty="0" smtClean="0"/>
              <a:t>Узнали на уроке</a:t>
            </a:r>
            <a:r>
              <a:rPr spc="15" smtClean="0"/>
              <a:t>:</a:t>
            </a:r>
            <a:endParaRPr spc="15" dirty="0"/>
          </a:p>
        </p:txBody>
      </p:sp>
      <p:sp>
        <p:nvSpPr>
          <p:cNvPr id="8" name="object 4"/>
          <p:cNvSpPr txBox="1"/>
          <p:nvPr/>
        </p:nvSpPr>
        <p:spPr>
          <a:xfrm>
            <a:off x="866676" y="2162771"/>
            <a:ext cx="4606290" cy="680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2406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 такое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-сайт,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-дизайн</a:t>
            </a:r>
            <a:endParaRPr lang="en-US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146596" y="792599"/>
            <a:ext cx="354803" cy="1909946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739760" y="1479549"/>
            <a:ext cx="4606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сайты бывают 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статическими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динамическими. 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8322" y="765169"/>
            <a:ext cx="4393778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-страница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760" y="836607"/>
            <a:ext cx="4145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 №1 на стр.67,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 выполнить задание №2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67.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1.Что понимается под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страницей?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2.Откройте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hlinkClick r:id="rId2"/>
              </a:rPr>
              <a:t>www.uzedu.uz </a:t>
            </a:r>
            <a:r>
              <a:rPr lang="ru-RU" baseline="-25000" dirty="0" smtClean="0">
                <a:latin typeface="Arial" pitchFamily="34" charset="0"/>
                <a:cs typeface="Arial" pitchFamily="34" charset="0"/>
                <a:hlinkClick r:id="rId2"/>
              </a:rPr>
              <a:t>и сделайте анализ ее дизайна.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2966" y="1622425"/>
            <a:ext cx="2242914" cy="1428760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811198" y="2408243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-дизайн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7952" y="810590"/>
            <a:ext cx="200660" cy="1840864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1607185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Вы</a:t>
            </a:r>
            <a:r>
              <a:rPr spc="-45" dirty="0"/>
              <a:t> </a:t>
            </a:r>
            <a:r>
              <a:rPr spc="5" dirty="0"/>
              <a:t>узнаете: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1693863"/>
            <a:ext cx="4752528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-сайт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8322" y="693731"/>
            <a:ext cx="4824536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Что  такое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-страница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2336805"/>
            <a:ext cx="1987892" cy="7997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622293"/>
            <a:ext cx="5143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страница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(на английском языке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web-page)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это файл с гипертекстом в формате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074" y="1244302"/>
            <a:ext cx="550072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HTML</a:t>
            </a:r>
            <a:r>
              <a:rPr lang="ru-RU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это язык меток.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HyperText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Markup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(HTML) -- язык разметки гипертекста -- предназначен для написания гипертекстовых документов, публикуемых в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World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Wide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... С помощью этих меток можно выделять заголовки документа, изменять цвет, размер и начертание букв, вставлять графические изображения и таблицы.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622293"/>
            <a:ext cx="550072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Документ, распределенный на разные, но связанные между собой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страницы, называется </a:t>
            </a:r>
            <a:r>
              <a:rPr lang="ru-RU" sz="20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Гипертекстом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. В нем можно размещать текст, аудио, видео информацию, анимацию.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1479549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просмотра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web-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 используются специальные программы, называемые </a:t>
            </a:r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браузерами (обозревателями).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Стандартным браузером в среде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Windows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Internet Explorer.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979615"/>
            <a:ext cx="1924044" cy="113993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63857" t="34923" r="29076" b="51669"/>
          <a:stretch>
            <a:fillRect/>
          </a:stretch>
        </p:blipFill>
        <p:spPr bwMode="auto">
          <a:xfrm>
            <a:off x="1311264" y="2265367"/>
            <a:ext cx="785818" cy="8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818" y="622293"/>
            <a:ext cx="55721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Chrome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самый универсальный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Mozilla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Firefox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самый настраиваемый и свободный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Vivaldi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самый функциональный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Opera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для тех, кому нужен VPN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Microsoft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для тех, кто ценит минимальное потребление ресурсов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Safari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для пользователей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Mac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Browser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для желающих скрыть свои действия в сети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Яндекс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22556" t="41116" r="38160" b="42115"/>
          <a:stretch>
            <a:fillRect/>
          </a:stretch>
        </p:blipFill>
        <p:spPr bwMode="auto">
          <a:xfrm>
            <a:off x="239694" y="693731"/>
            <a:ext cx="53578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622293"/>
            <a:ext cx="542928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-сайт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(на английском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Site, 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 паутина,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Site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 место) - объединенные под одним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адресом или доменом, совокупность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1408111"/>
            <a:ext cx="53578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Домен - адрес, указывающий на сайт, размещенный на сервере.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2051053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Internet Protocol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досл. «межсетевой протокол») — маршрутизируемый протокол сетевого уровня стека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TCP/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479417"/>
            <a:ext cx="3946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Все сайты размещаются в серверах.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256" y="979483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Сервер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— это компьютер, предназначенный для обработки запросов и доставки данных на другой компьютер через Интернет или локальную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сеть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D:\сьемки\рисунок\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5644" y="1836739"/>
            <a:ext cx="200026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9694" y="693731"/>
            <a:ext cx="52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Ваш сайт будет иметь уникальный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адрес, когда вы размещаете его в сервере, используя сервис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1693863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 (англ. 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hosting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— услуга по предоставлению ресурсов для размещения информации на сервере, постоянно имеющем доступ к сети.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D:\сьемки\рисунок\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173059"/>
            <a:ext cx="1382702" cy="978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689</Words>
  <Application>Microsoft Office PowerPoint</Application>
  <PresentationFormat>Произвольный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Информатика  и ИТ</vt:lpstr>
      <vt:lpstr>Вы узнаете: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Что  такое web-страница, web-сайт,web-дизайн</vt:lpstr>
      <vt:lpstr>Узнали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151</cp:revision>
  <dcterms:created xsi:type="dcterms:W3CDTF">2020-04-13T08:05:16Z</dcterms:created>
  <dcterms:modified xsi:type="dcterms:W3CDTF">2020-12-27T15:41:00Z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