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13"/>
  </p:notesMasterIdLst>
  <p:sldIdLst>
    <p:sldId id="296" r:id="rId3"/>
    <p:sldId id="486" r:id="rId4"/>
    <p:sldId id="503" r:id="rId5"/>
    <p:sldId id="504" r:id="rId6"/>
    <p:sldId id="505" r:id="rId7"/>
    <p:sldId id="508" r:id="rId8"/>
    <p:sldId id="510" r:id="rId9"/>
    <p:sldId id="507" r:id="rId10"/>
    <p:sldId id="511" r:id="rId11"/>
    <p:sldId id="352" r:id="rId12"/>
  </p:sldIdLst>
  <p:sldSz cx="12192000" cy="6858000"/>
  <p:notesSz cx="6858000" cy="9144000"/>
  <p:custDataLst>
    <p:tags r:id="rId14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2/3/2021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03.02.2021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02543" y="2378626"/>
            <a:ext cx="10058669" cy="39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4-laboratoriya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mashg‘uloti</a:t>
            </a:r>
            <a:r>
              <a:rPr lang="en-US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.</a:t>
            </a: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8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Mavzu</a:t>
            </a:r>
            <a:r>
              <a:rPr lang="uz-Cyrl-UZ" altLang="ru-RU" sz="4800" b="1" dirty="0">
                <a:solidFill>
                  <a:srgbClr val="0070C0"/>
                </a:solidFill>
                <a:latin typeface="Arial" charset="0"/>
                <a:cs typeface="Arial" charset="0"/>
              </a:rPr>
              <a:t>: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Sporali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o‘simliklar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,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ochiq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urug‘li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va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gulli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o‘simliklar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misolida</a:t>
            </a:r>
            <a:endParaRPr lang="en-US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38"/>
              </a:spcBef>
              <a:spcAft>
                <a:spcPts val="1800"/>
              </a:spcAft>
            </a:pP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aromorfoz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,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idioadaptatsiyalarni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o‘rganish</a:t>
            </a:r>
            <a:r>
              <a:rPr lang="en-US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.</a:t>
            </a:r>
            <a:endParaRPr lang="en-US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557213" y="2587791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573881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858" y="5060950"/>
            <a:ext cx="1373277" cy="1731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>
                <a:latin typeface="Arial" charset="0"/>
                <a:cs typeface="Arial" charset="0"/>
              </a:rPr>
              <a:t>Darslikdagi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ru-RU" altLang="ru-RU" sz="3600" b="1" dirty="0">
                <a:latin typeface="Arial" charset="0"/>
                <a:cs typeface="Arial" charset="0"/>
              </a:rPr>
              <a:t>1</a:t>
            </a:r>
            <a:r>
              <a:rPr lang="en-US" altLang="ru-RU" sz="3600" b="1" dirty="0">
                <a:latin typeface="Arial" charset="0"/>
                <a:cs typeface="Arial" charset="0"/>
              </a:rPr>
              <a:t>90</a:t>
            </a:r>
            <a:r>
              <a:rPr lang="ru-RU" altLang="ru-RU" sz="3600" b="1" dirty="0">
                <a:latin typeface="Arial" charset="0"/>
                <a:cs typeface="Arial" charset="0"/>
              </a:rPr>
              <a:t>-1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93</a:t>
            </a:r>
            <a:r>
              <a:rPr lang="en-US" altLang="ru-RU" sz="3600" b="1" dirty="0">
                <a:latin typeface="Arial" charset="0"/>
                <a:cs typeface="Arial" charset="0"/>
              </a:rPr>
              <a:t>-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sahifalardagi 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mavzularni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va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>
                <a:latin typeface="Arial" charset="0"/>
                <a:cs typeface="Arial" charset="0"/>
              </a:rPr>
              <a:t>yozib</a:t>
            </a:r>
            <a:r>
              <a:rPr lang="en-US" altLang="ru-RU" sz="3600" b="1" dirty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>
                <a:latin typeface="Arial" charset="0"/>
                <a:cs typeface="Arial" charset="0"/>
              </a:rPr>
              <a:t>oling</a:t>
            </a:r>
            <a:r>
              <a:rPr lang="en-US" altLang="ru-RU" sz="3600" b="1" dirty="0">
                <a:latin typeface="Arial" charset="0"/>
                <a:cs typeface="Arial" charset="0"/>
              </a:rPr>
              <a:t>.</a:t>
            </a:r>
          </a:p>
          <a:p>
            <a:pPr marL="0" indent="0">
              <a:buNone/>
            </a:pPr>
            <a:endParaRPr lang="en-US" altLang="ru-RU" sz="3600" dirty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Mustaqil 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L</a:t>
            </a:r>
            <a:r>
              <a:rPr lang="ru-RU" sz="4000" dirty="0"/>
              <a:t>а</a:t>
            </a:r>
            <a:r>
              <a:rPr lang="en-US" sz="4000" dirty="0"/>
              <a:t>b</a:t>
            </a:r>
            <a:r>
              <a:rPr lang="ru-RU" sz="4000" dirty="0"/>
              <a:t>о</a:t>
            </a:r>
            <a:r>
              <a:rPr lang="en-US" sz="4000" dirty="0"/>
              <a:t>r</a:t>
            </a:r>
            <a:r>
              <a:rPr lang="ru-RU" sz="4000" dirty="0"/>
              <a:t>а</a:t>
            </a:r>
            <a:r>
              <a:rPr lang="en-US" sz="4000" dirty="0"/>
              <a:t>t</a:t>
            </a:r>
            <a:r>
              <a:rPr lang="ru-RU" sz="4000" dirty="0"/>
              <a:t>о</a:t>
            </a:r>
            <a:r>
              <a:rPr lang="en-US" sz="4000" dirty="0" err="1"/>
              <a:t>riya</a:t>
            </a:r>
            <a:r>
              <a:rPr lang="en-US" sz="4000" dirty="0"/>
              <a:t> </a:t>
            </a:r>
            <a:r>
              <a:rPr lang="en-US" sz="4000" dirty="0" err="1"/>
              <a:t>mashg‘ul</a:t>
            </a:r>
            <a:r>
              <a:rPr lang="ru-RU" sz="4000" dirty="0"/>
              <a:t>о</a:t>
            </a:r>
            <a:r>
              <a:rPr lang="en-US" sz="4000" dirty="0" err="1"/>
              <a:t>tining</a:t>
            </a:r>
            <a:r>
              <a:rPr lang="en-US" sz="4000" dirty="0"/>
              <a:t> m</a:t>
            </a:r>
            <a:r>
              <a:rPr lang="ru-RU" sz="4000" dirty="0"/>
              <a:t>а</a:t>
            </a:r>
            <a:r>
              <a:rPr lang="en-US" sz="4000" dirty="0" err="1"/>
              <a:t>qs</a:t>
            </a:r>
            <a:r>
              <a:rPr lang="ru-RU" sz="4000" dirty="0"/>
              <a:t>а</a:t>
            </a:r>
            <a:r>
              <a:rPr lang="en-US" sz="4000" dirty="0"/>
              <a:t>di:</a:t>
            </a:r>
            <a:endParaRPr lang="en-US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87224" y="1385171"/>
            <a:ext cx="11417551" cy="1859163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evolutsiyaning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yo‘nalishlarini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dunyosidagi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aromorfoz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idioadaptatsiyalarni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ahamiyatini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9975"/>
          <a:stretch/>
        </p:blipFill>
        <p:spPr>
          <a:xfrm>
            <a:off x="3912512" y="3613666"/>
            <a:ext cx="4118189" cy="27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L</a:t>
            </a:r>
            <a:r>
              <a:rPr lang="ru-RU" sz="4000" dirty="0"/>
              <a:t>а</a:t>
            </a:r>
            <a:r>
              <a:rPr lang="en-US" sz="4000" dirty="0"/>
              <a:t>b</a:t>
            </a:r>
            <a:r>
              <a:rPr lang="ru-RU" sz="4000" dirty="0"/>
              <a:t>о</a:t>
            </a:r>
            <a:r>
              <a:rPr lang="en-US" sz="4000" dirty="0"/>
              <a:t>r</a:t>
            </a:r>
            <a:r>
              <a:rPr lang="ru-RU" sz="4000" dirty="0"/>
              <a:t>а</a:t>
            </a:r>
            <a:r>
              <a:rPr lang="en-US" sz="4000" dirty="0"/>
              <a:t>t</a:t>
            </a:r>
            <a:r>
              <a:rPr lang="ru-RU" sz="4000" dirty="0"/>
              <a:t>о</a:t>
            </a:r>
            <a:r>
              <a:rPr lang="en-US" sz="4000" dirty="0" err="1"/>
              <a:t>riya</a:t>
            </a:r>
            <a:r>
              <a:rPr lang="en-US" sz="4000" dirty="0"/>
              <a:t> </a:t>
            </a:r>
            <a:r>
              <a:rPr lang="en-US" sz="4000" dirty="0" err="1"/>
              <a:t>jih</a:t>
            </a:r>
            <a:r>
              <a:rPr lang="ru-RU" sz="4000" dirty="0"/>
              <a:t>о</a:t>
            </a:r>
            <a:r>
              <a:rPr lang="en-US" sz="4000" dirty="0" err="1"/>
              <a:t>zl</a:t>
            </a:r>
            <a:r>
              <a:rPr lang="ru-RU" sz="4000" dirty="0"/>
              <a:t>а</a:t>
            </a:r>
            <a:r>
              <a:rPr lang="en-US" sz="4000" dirty="0" err="1"/>
              <a:t>ri</a:t>
            </a:r>
            <a:r>
              <a:rPr lang="en-US" sz="4000" dirty="0"/>
              <a:t>: </a:t>
            </a:r>
            <a:endParaRPr lang="en-US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6327" y="1330247"/>
            <a:ext cx="1053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qirqquloq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qirqbo‘g‘im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1813" algn="just"/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gerbariylari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namunalari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9586"/>
          <a:stretch/>
        </p:blipFill>
        <p:spPr>
          <a:xfrm>
            <a:off x="325205" y="2591503"/>
            <a:ext cx="4981575" cy="1348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6694"/>
          <a:stretch/>
        </p:blipFill>
        <p:spPr>
          <a:xfrm>
            <a:off x="5306780" y="2380547"/>
            <a:ext cx="6554662" cy="246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467" t="63630" r="2971" b="11789"/>
          <a:stretch/>
        </p:blipFill>
        <p:spPr>
          <a:xfrm>
            <a:off x="1457561" y="4565428"/>
            <a:ext cx="9028091" cy="17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5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993" y="21134"/>
            <a:ext cx="10972800" cy="1143000"/>
          </a:xfrm>
        </p:spPr>
        <p:txBody>
          <a:bodyPr/>
          <a:lstStyle/>
          <a:p>
            <a:r>
              <a:rPr lang="en-US" sz="4000" dirty="0"/>
              <a:t>Ishning </a:t>
            </a:r>
            <a:r>
              <a:rPr lang="en-US" sz="4000" dirty="0" err="1"/>
              <a:t>borishi</a:t>
            </a:r>
            <a:r>
              <a:rPr lang="en-US" sz="4000" dirty="0"/>
              <a:t>: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864" y="1375675"/>
            <a:ext cx="1089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qirqquloq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qirqbo‘g‘im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organlarini</a:t>
            </a:r>
            <a:r>
              <a:rPr lang="en-US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259" t="6783" r="21786"/>
          <a:stretch/>
        </p:blipFill>
        <p:spPr>
          <a:xfrm>
            <a:off x="733993" y="2833352"/>
            <a:ext cx="1572448" cy="3435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48698"/>
          <a:stretch/>
        </p:blipFill>
        <p:spPr>
          <a:xfrm>
            <a:off x="3495877" y="3244334"/>
            <a:ext cx="1861735" cy="2457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270" t="11011" r="42712" b="10902"/>
          <a:stretch/>
        </p:blipFill>
        <p:spPr>
          <a:xfrm>
            <a:off x="6323526" y="2792365"/>
            <a:ext cx="2756080" cy="3361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8572" b="9134"/>
          <a:stretch/>
        </p:blipFill>
        <p:spPr>
          <a:xfrm>
            <a:off x="10237478" y="2902808"/>
            <a:ext cx="978692" cy="32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2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Ishning </a:t>
            </a:r>
            <a:r>
              <a:rPr lang="en-US" sz="4000" dirty="0" err="1"/>
              <a:t>borishi</a:t>
            </a:r>
            <a:r>
              <a:rPr lang="en-US" sz="4000" dirty="0"/>
              <a:t>: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5396" y="1544239"/>
            <a:ext cx="10592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qirqquloq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qirqbo‘g‘im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qarag‘ay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organlarini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787" t="13033"/>
          <a:stretch/>
        </p:blipFill>
        <p:spPr>
          <a:xfrm>
            <a:off x="1004552" y="2629128"/>
            <a:ext cx="3541690" cy="3836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41662"/>
          <a:stretch/>
        </p:blipFill>
        <p:spPr>
          <a:xfrm>
            <a:off x="4984660" y="2899585"/>
            <a:ext cx="222268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980" y="3112328"/>
            <a:ext cx="3501838" cy="26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0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/>
              <a:t>Ishning </a:t>
            </a:r>
            <a:r>
              <a:rPr lang="en-US" sz="4000" dirty="0" err="1"/>
              <a:t>borishi</a:t>
            </a:r>
            <a:r>
              <a:rPr lang="en-US" sz="4000" dirty="0"/>
              <a:t>:</a:t>
            </a:r>
            <a:endParaRPr lang="en-US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2940" y="2440323"/>
            <a:ext cx="11314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bo‘limga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aromorfozlarni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6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/>
              <a:t>Ishning </a:t>
            </a:r>
            <a:r>
              <a:rPr lang="en-US" sz="3600" dirty="0" err="1"/>
              <a:t>borishi</a:t>
            </a:r>
            <a:r>
              <a:rPr lang="en-US" sz="3600" dirty="0"/>
              <a:t>: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6217" y="1501169"/>
            <a:ext cx="10090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321417"/>
              </p:ext>
            </p:extLst>
          </p:nvPr>
        </p:nvGraphicFramePr>
        <p:xfrm>
          <a:off x="1712890" y="2321005"/>
          <a:ext cx="8409903" cy="28820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24271"/>
                <a:gridCol w="4185632"/>
              </a:tblGrid>
              <a:tr h="475029">
                <a:tc>
                  <a:txBody>
                    <a:bodyPr/>
                    <a:lstStyle/>
                    <a:p>
                      <a:pPr marL="521335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O‘simlik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bo‘limlari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1870" marR="98361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Aromorfozlar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06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Yo‘sinlar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bo‘limi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06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Qirqquloqlar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bo‘limi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06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Qirqbo‘g‘imlar bo‘limi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06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Ochiq urug‘lilar bo‘limi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06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Yopiq urug‘lilar bo‘limi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10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52554"/>
            <a:ext cx="10972800" cy="1143000"/>
          </a:xfrm>
        </p:spPr>
        <p:txBody>
          <a:bodyPr/>
          <a:lstStyle/>
          <a:p>
            <a:r>
              <a:rPr lang="en-US" sz="4000" dirty="0"/>
              <a:t>Ishning </a:t>
            </a:r>
            <a:r>
              <a:rPr lang="en-US" sz="4000" dirty="0" err="1"/>
              <a:t>borishi</a:t>
            </a:r>
            <a:r>
              <a:rPr lang="en-US" sz="4000" dirty="0"/>
              <a:t>: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0273" y="1514549"/>
            <a:ext cx="11471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bo‘limga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idioadaptatsiyalarni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45355"/>
              </p:ext>
            </p:extLst>
          </p:nvPr>
        </p:nvGraphicFramePr>
        <p:xfrm>
          <a:off x="2112135" y="2910622"/>
          <a:ext cx="7469747" cy="25113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44079"/>
                <a:gridCol w="3725668"/>
              </a:tblGrid>
              <a:tr h="413933">
                <a:tc>
                  <a:txBody>
                    <a:bodyPr/>
                    <a:lstStyle/>
                    <a:p>
                      <a:pPr marL="63881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O‘simlik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turlari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217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Idioadaptatsiyalar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490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Funariya</a:t>
                      </a: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yo‘sini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490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Suv qirqqulog‘i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490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Dala qirqbo‘g‘imi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490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Qarag‘ay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490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Madaniy tok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300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/>
              <a:t>Ishning </a:t>
            </a:r>
            <a:r>
              <a:rPr lang="en-US" sz="3600" dirty="0" err="1"/>
              <a:t>borishi</a:t>
            </a:r>
            <a:r>
              <a:rPr lang="en-US" sz="3600" dirty="0"/>
              <a:t>: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2943" y="1962834"/>
            <a:ext cx="11874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ctr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Kuzatganlaringiz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94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</TotalTime>
  <Words>246</Words>
  <Application>Microsoft Office PowerPoint</Application>
  <PresentationFormat>Широкоэкранный</PresentationFormat>
  <Paragraphs>59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Tw Cen MT</vt:lpstr>
      <vt:lpstr>Тема Office</vt:lpstr>
      <vt:lpstr>1_Тема Office</vt:lpstr>
      <vt:lpstr>Презентация PowerPoint</vt:lpstr>
      <vt:lpstr>Lаbоrаtоriya mashg‘ulоtining mаqsаdi:</vt:lpstr>
      <vt:lpstr>Lаbоrаtоriya jihоzlаri: </vt:lpstr>
      <vt:lpstr>Ishning borishi:</vt:lpstr>
      <vt:lpstr>Ishning borishi:</vt:lpstr>
      <vt:lpstr>Ishning borishi:</vt:lpstr>
      <vt:lpstr>Ishning borishi:</vt:lpstr>
      <vt:lpstr>Ishning borishi:</vt:lpstr>
      <vt:lpstr>Ishning borishi: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RePack by Diakov</cp:lastModifiedBy>
  <cp:revision>911</cp:revision>
  <dcterms:created xsi:type="dcterms:W3CDTF">2020-05-11T10:31:43Z</dcterms:created>
  <dcterms:modified xsi:type="dcterms:W3CDTF">2021-02-03T13:33:39Z</dcterms:modified>
</cp:coreProperties>
</file>