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3"/>
  </p:notesMasterIdLst>
  <p:sldIdLst>
    <p:sldId id="296" r:id="rId3"/>
    <p:sldId id="479" r:id="rId4"/>
    <p:sldId id="486" r:id="rId5"/>
    <p:sldId id="509" r:id="rId6"/>
    <p:sldId id="503" r:id="rId7"/>
    <p:sldId id="504" r:id="rId8"/>
    <p:sldId id="505" r:id="rId9"/>
    <p:sldId id="506" r:id="rId10"/>
    <p:sldId id="501" r:id="rId11"/>
    <p:sldId id="352" r:id="rId12"/>
  </p:sldIdLst>
  <p:sldSz cx="12192000" cy="6858000"/>
  <p:notesSz cx="6858000" cy="9144000"/>
  <p:custDataLst>
    <p:tags r:id="rId14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1/14/2021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14.01.2021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19504" y="2446338"/>
            <a:ext cx="10274680" cy="269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Inson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biosfera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omili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sifatida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. Inson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faoliyatining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biosferaga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ta’siri</a:t>
            </a:r>
            <a:endParaRPr lang="en-US" altLang="ru-RU" sz="40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886" y="5048133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ru-RU" altLang="ru-RU" sz="3600" b="1" smtClean="0">
                <a:latin typeface="Arial" charset="0"/>
                <a:cs typeface="Arial" charset="0"/>
              </a:rPr>
              <a:t>171-174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2855" y="1744765"/>
            <a:ext cx="11964474" cy="1674305"/>
          </a:xfrm>
        </p:spPr>
        <p:txBody>
          <a:bodyPr/>
          <a:lstStyle/>
          <a:p>
            <a:pPr algn="just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Kamchiqindili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endParaRPr lang="en-US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/>
              <a:t>Inson </a:t>
            </a:r>
            <a:r>
              <a:rPr lang="en-US" sz="4400" dirty="0" err="1"/>
              <a:t>biosfera</a:t>
            </a:r>
            <a:r>
              <a:rPr lang="en-US" sz="4400" dirty="0"/>
              <a:t> </a:t>
            </a:r>
            <a:r>
              <a:rPr lang="en-US" sz="4400" dirty="0" err="1"/>
              <a:t>omili</a:t>
            </a:r>
            <a:r>
              <a:rPr lang="en-US" sz="4400" dirty="0"/>
              <a:t> </a:t>
            </a:r>
            <a:r>
              <a:rPr lang="en-US" sz="4400" dirty="0" err="1"/>
              <a:t>sifatida</a:t>
            </a:r>
            <a:endParaRPr lang="en-US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8034" y="1420501"/>
            <a:ext cx="6633341" cy="5765681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o‘zgartiruvchi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muqarrar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energiyadan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tobora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tuzilmasini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tobora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o‘zgartirmoqda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XVIII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7,5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4267" y="2040402"/>
            <a:ext cx="4655807" cy="34918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8770409" y="3656937"/>
            <a:ext cx="1683521" cy="3845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biosfera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/>
              <a:t>Insonning </a:t>
            </a:r>
            <a:r>
              <a:rPr lang="en-US" sz="4400" dirty="0" err="1"/>
              <a:t>biosferaga</a:t>
            </a:r>
            <a:r>
              <a:rPr lang="en-US" sz="4400" dirty="0"/>
              <a:t> </a:t>
            </a:r>
            <a:r>
              <a:rPr lang="en-US" sz="4400" dirty="0" err="1"/>
              <a:t>ta’sir</a:t>
            </a:r>
            <a:r>
              <a:rPr lang="en-US" sz="4400" dirty="0"/>
              <a:t> </a:t>
            </a:r>
            <a:r>
              <a:rPr lang="en-US" sz="4400" dirty="0" err="1"/>
              <a:t>qilish</a:t>
            </a:r>
            <a:r>
              <a:rPr lang="en-US" sz="4400" dirty="0"/>
              <a:t> </a:t>
            </a:r>
            <a:r>
              <a:rPr lang="en-US" sz="4400" dirty="0" err="1"/>
              <a:t>usullari</a:t>
            </a:r>
            <a:endParaRPr lang="en-US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679" y="1471410"/>
            <a:ext cx="10024216" cy="452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49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Insonning </a:t>
            </a:r>
            <a:r>
              <a:rPr lang="en-US" sz="3200" dirty="0" err="1"/>
              <a:t>biosferaga</a:t>
            </a:r>
            <a:r>
              <a:rPr lang="en-US" sz="3200" dirty="0"/>
              <a:t> </a:t>
            </a:r>
            <a:r>
              <a:rPr lang="en-US" sz="3200" dirty="0" err="1"/>
              <a:t>ta’sir</a:t>
            </a:r>
            <a:r>
              <a:rPr lang="en-US" sz="3200" dirty="0"/>
              <a:t> </a:t>
            </a:r>
            <a:r>
              <a:rPr lang="en-US" sz="3200" dirty="0" err="1"/>
              <a:t>qilish</a:t>
            </a:r>
            <a:r>
              <a:rPr lang="en-US" sz="3200" dirty="0"/>
              <a:t> </a:t>
            </a:r>
            <a:r>
              <a:rPr lang="en-US" sz="3200" dirty="0" err="1"/>
              <a:t>usullari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5264" y="1493407"/>
            <a:ext cx="67030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tashlanmoqda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qatlamlarida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to‘planmoqda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issiqxona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199" y="1898225"/>
            <a:ext cx="4583373" cy="306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Tabiatdan </a:t>
            </a:r>
            <a:r>
              <a:rPr lang="en-US" sz="3200" dirty="0" err="1"/>
              <a:t>oqilona</a:t>
            </a:r>
            <a:r>
              <a:rPr lang="en-US" sz="3200" dirty="0"/>
              <a:t> </a:t>
            </a:r>
            <a:r>
              <a:rPr lang="en-US" sz="3200" dirty="0" err="1"/>
              <a:t>foydalanish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4903" y="1323304"/>
            <a:ext cx="112303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kamchiqindi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chiqindisiz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zararkunandalariga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texnolo-giyasini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takomillashtirishni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993" y="4000960"/>
            <a:ext cx="6233374" cy="254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Tabiatdan </a:t>
            </a:r>
            <a:r>
              <a:rPr lang="en-US" sz="3200" dirty="0" err="1"/>
              <a:t>oqilona</a:t>
            </a:r>
            <a:r>
              <a:rPr lang="en-US" sz="3200" dirty="0"/>
              <a:t> </a:t>
            </a:r>
            <a:r>
              <a:rPr lang="en-US" sz="3200" dirty="0" err="1"/>
              <a:t>foydalanish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6596" y="1408837"/>
            <a:ext cx="108500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mahsulotlaridan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bioyoqilg‘i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115" y="2978497"/>
            <a:ext cx="5184981" cy="345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Kamchiqindili</a:t>
            </a:r>
            <a:r>
              <a:rPr lang="en-US" sz="3200" dirty="0"/>
              <a:t> </a:t>
            </a:r>
            <a:r>
              <a:rPr lang="en-US" sz="3200" dirty="0" err="1"/>
              <a:t>texnologiyalar</a:t>
            </a:r>
            <a:r>
              <a:rPr lang="en-US" sz="3200" dirty="0"/>
              <a:t> 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2805" y="1555334"/>
            <a:ext cx="54503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Kamchiqindili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ishlanayotgan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chiqindilardan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texno-logiya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zararsiz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881" y="1855121"/>
            <a:ext cx="5270611" cy="351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2124" y="1498130"/>
            <a:ext cx="10895527" cy="566502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445866"/>
              </p:ext>
            </p:extLst>
          </p:nvPr>
        </p:nvGraphicFramePr>
        <p:xfrm>
          <a:off x="1478422" y="2688797"/>
          <a:ext cx="9314916" cy="268032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585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9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8969">
                <a:tc>
                  <a:txBody>
                    <a:bodyPr/>
                    <a:lstStyle/>
                    <a:p>
                      <a:pPr marL="818515" indent="-466725" algn="ctr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818515" indent="-466725" algn="ctr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Ekotizimlarning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818515" indent="-466725" algn="ctr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818515" indent="-466725" algn="ctr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antropogen</a:t>
                      </a:r>
                      <a:r>
                        <a:rPr lang="ru-RU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o‘zgarishlari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9755" indent="-226695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O‘z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atrofingizdagi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atrof-muhitni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muhofaza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qilish</a:t>
                      </a:r>
                      <a:r>
                        <a:rPr lang="ru-RU" sz="2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faoliyati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4881</TotalTime>
  <Words>360</Words>
  <Application>Microsoft Office PowerPoint</Application>
  <PresentationFormat>Широкоэкранный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Inson biosfera omili sifatida</vt:lpstr>
      <vt:lpstr>Insonning biosferaga ta’sir qilish usullari</vt:lpstr>
      <vt:lpstr>Insonning biosferaga ta’sir qilish usullari</vt:lpstr>
      <vt:lpstr>Tabiatdan oqilona foydalanish</vt:lpstr>
      <vt:lpstr>Tabiatdan oqilona foydalanish</vt:lpstr>
      <vt:lpstr>Kamchiqindili texnologiyalar </vt:lpstr>
      <vt:lpstr>Mustaqil  bajarish uchun topshiriq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880</cp:revision>
  <dcterms:created xsi:type="dcterms:W3CDTF">2020-05-11T10:31:43Z</dcterms:created>
  <dcterms:modified xsi:type="dcterms:W3CDTF">2021-01-14T05:30:26Z</dcterms:modified>
</cp:coreProperties>
</file>