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2"/>
  </p:notesMasterIdLst>
  <p:sldIdLst>
    <p:sldId id="296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352" r:id="rId21"/>
  </p:sldIdLst>
  <p:sldSz cx="12192000" cy="6858000"/>
  <p:notesSz cx="6858000" cy="9144000"/>
  <p:custDataLst>
    <p:tags r:id="rId2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12/29/2020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38288" y="3251750"/>
            <a:ext cx="6708404" cy="13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38"/>
              </a:spcBef>
              <a:spcAft>
                <a:spcPts val="0"/>
              </a:spcAft>
            </a:pPr>
            <a:r>
              <a:rPr lang="en-US" altLang="ru-RU" sz="4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Umumlashtiruvchi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br>
              <a:rPr lang="en-US" altLang="ru-RU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en-US" altLang="ru-RU" sz="4400" b="1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dars</a:t>
            </a:r>
            <a:endParaRPr lang="en-US" altLang="ru-RU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42500" y="526188"/>
            <a:ext cx="1865313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9842500" y="527050"/>
            <a:ext cx="1871663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9947275" y="8255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4737494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Tropik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7054" y="1608216"/>
            <a:ext cx="6568745" cy="4062651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oyoq-qo‘llarning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xarakterlanadi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969" t="8854"/>
          <a:stretch/>
        </p:blipFill>
        <p:spPr>
          <a:xfrm>
            <a:off x="7179971" y="1608216"/>
            <a:ext cx="4645383" cy="40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Tog‘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3540" y="1860039"/>
            <a:ext cx="7606660" cy="396031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eritrotsitlar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61268" t="22652" b="12089"/>
          <a:stretch/>
        </p:blipFill>
        <p:spPr>
          <a:xfrm>
            <a:off x="8188459" y="1919112"/>
            <a:ext cx="3576034" cy="3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06"/>
            <a:ext cx="10972800" cy="1143000"/>
          </a:xfrm>
        </p:spPr>
        <p:txBody>
          <a:bodyPr/>
          <a:lstStyle/>
          <a:p>
            <a:r>
              <a:rPr lang="en-US" sz="3200" dirty="0"/>
              <a:t>Cho‘l-</a:t>
            </a:r>
            <a:r>
              <a:rPr lang="en-US" sz="3200" dirty="0" err="1"/>
              <a:t>sahro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3644" y="1244710"/>
            <a:ext cx="11279256" cy="270150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Cho‘l-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0" y="3702566"/>
            <a:ext cx="4409506" cy="28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6489344" cy="491750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941" y="1884381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5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 smtClean="0"/>
              <a:t>Biosfera </a:t>
            </a:r>
            <a:r>
              <a:rPr lang="en-US" dirty="0" err="1" smtClean="0"/>
              <a:t>chegaralari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05713"/>
            <a:ext cx="6573860" cy="461376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072" y="1495995"/>
            <a:ext cx="4639077" cy="463907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9182637" y="2574068"/>
            <a:ext cx="1171977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ҳаво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59730" y="4575220"/>
            <a:ext cx="888642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471278" y="4501166"/>
            <a:ext cx="1385871" cy="4314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тупроқ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5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Biosfera </a:t>
            </a:r>
            <a:r>
              <a:rPr lang="en-US" sz="4000" dirty="0" err="1" smtClean="0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235477"/>
            <a:ext cx="11385282" cy="292080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2423 milliard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531388"/>
              </p:ext>
            </p:extLst>
          </p:nvPr>
        </p:nvGraphicFramePr>
        <p:xfrm>
          <a:off x="1197912" y="4198581"/>
          <a:ext cx="10028887" cy="21229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1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927">
                <a:tc rowSpan="3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73735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72961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Tirik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biomassasi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92125" marR="4832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Qit’alar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9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Dunyo okeani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21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Yashil o‘simliklar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155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602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Hayvonlar va mikroorganizmlar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9075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62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09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Quruqlik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2954655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 (500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tur)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4927600" y="4064923"/>
            <a:ext cx="6987218" cy="249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4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Dunyo</a:t>
            </a:r>
            <a:r>
              <a:rPr lang="en-US" sz="4000" dirty="0"/>
              <a:t> </a:t>
            </a:r>
            <a:r>
              <a:rPr lang="en-US" sz="4000" dirty="0" err="1"/>
              <a:t>okeani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400577"/>
            <a:ext cx="6495782" cy="4698146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fitoplankton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zooplanktonning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771" y="1401293"/>
            <a:ext cx="4785910" cy="370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7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Tuproq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3818" y="1605932"/>
            <a:ext cx="5802363" cy="3847207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14" y="1359089"/>
            <a:ext cx="3077273" cy="1730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245" y="1359089"/>
            <a:ext cx="2198356" cy="2170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914" y="3090055"/>
            <a:ext cx="2619375" cy="1924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087" y="3595186"/>
            <a:ext cx="1994192" cy="203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86" y="5208104"/>
            <a:ext cx="1469068" cy="12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7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barcha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qayta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takrorlab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smtClean="0">
                <a:latin typeface="Arial" charset="0"/>
                <a:cs typeface="Arial" charset="0"/>
              </a:rPr>
              <a:t>.</a:t>
            </a: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Mustaqil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346199" y="2009855"/>
            <a:ext cx="8737601" cy="2092881"/>
          </a:xfrm>
        </p:spPr>
        <p:txBody>
          <a:bodyPr/>
          <a:lstStyle/>
          <a:p>
            <a:pPr marL="622300" indent="-622300" algn="just">
              <a:buFont typeface="Wingdings" pitchFamily="2" charset="2"/>
              <a:buChar char="ü"/>
            </a:pP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 algn="just">
              <a:buFont typeface="Wingdings" pitchFamily="2" charset="2"/>
              <a:buChar char="ü"/>
            </a:pP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endParaRPr lang="uz-Cyrl-UZ" sz="4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 algn="just">
              <a:buFont typeface="Wingdings" pitchFamily="2" charset="2"/>
              <a:buChar char="ü"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 smtClean="0"/>
              <a:t>Inson </a:t>
            </a:r>
            <a:r>
              <a:rPr lang="en-US" dirty="0" err="1" smtClean="0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298338" cy="1809726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tabiatsiz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omillarisiz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5600" algn="just">
              <a:buNone/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981" y="3415517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5674" y="1297213"/>
            <a:ext cx="11614405" cy="861774"/>
          </a:xfrm>
        </p:spPr>
        <p:txBody>
          <a:bodyPr/>
          <a:lstStyle/>
          <a:p>
            <a:pPr marL="0" indent="355600" algn="just">
              <a:buNone/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1920-yillarda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antropoekologiya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728" y="2534633"/>
            <a:ext cx="7154930" cy="402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8804" y="1322971"/>
            <a:ext cx="10987635" cy="861774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antropoekologik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sistemalarning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7" y="3123663"/>
            <a:ext cx="48768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Insonning </a:t>
            </a:r>
            <a:r>
              <a:rPr lang="en-US" sz="3600" dirty="0" err="1"/>
              <a:t>ekologik</a:t>
            </a:r>
            <a:r>
              <a:rPr lang="en-US" sz="3600" dirty="0"/>
              <a:t> </a:t>
            </a:r>
            <a:r>
              <a:rPr lang="en-US" sz="3600" dirty="0" err="1"/>
              <a:t>omil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o‘ziga</a:t>
            </a:r>
            <a:r>
              <a:rPr lang="en-US" sz="3600" dirty="0"/>
              <a:t> </a:t>
            </a:r>
            <a:r>
              <a:rPr lang="en-US" sz="3600" dirty="0" err="1"/>
              <a:t>xosligi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62834" y="1143000"/>
            <a:ext cx="11050875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quyidagilardan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2580" y="1601572"/>
            <a:ext cx="10792495" cy="1357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Inson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moslashtiradi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bo‘shliqlarini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578" y="3086100"/>
            <a:ext cx="10792495" cy="17907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foydalansa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termoyadro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9752" y="5146909"/>
            <a:ext cx="10792495" cy="10596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Insonning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ekanligidir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uz-Cyrl-U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17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sz="4000" dirty="0"/>
              <a:t>Insonlarning </a:t>
            </a:r>
            <a:r>
              <a:rPr lang="en-US" sz="4000" dirty="0" err="1"/>
              <a:t>ekologik</a:t>
            </a:r>
            <a:r>
              <a:rPr lang="en-US" sz="4000" dirty="0"/>
              <a:t> </a:t>
            </a:r>
            <a:r>
              <a:rPr lang="en-US" sz="4000" dirty="0" err="1"/>
              <a:t>muhitga</a:t>
            </a:r>
            <a:r>
              <a:rPr lang="en-US" sz="4000" dirty="0"/>
              <a:t> </a:t>
            </a:r>
            <a:r>
              <a:rPr lang="en-US" sz="4000" dirty="0" err="1"/>
              <a:t>moslanishlari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698927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kurrasi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moslashuvi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500" y="3231993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 err="1"/>
              <a:t>Adaptiv</a:t>
            </a:r>
            <a:r>
              <a:rPr lang="en-US" sz="6000" dirty="0"/>
              <a:t> tip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214" y="1815738"/>
            <a:ext cx="7463485" cy="4179606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normasidir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o‘zgaruvchanlikka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8627" t="15141" r="3344" b="13967"/>
          <a:stretch/>
        </p:blipFill>
        <p:spPr>
          <a:xfrm>
            <a:off x="8088271" y="1823502"/>
            <a:ext cx="3414351" cy="35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Arktik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7662" y="1327308"/>
            <a:ext cx="8010837" cy="443198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suyakmuskul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lipid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kuchliligi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termoregulatsiyaning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1319" t="21714" r="2466" b="12559"/>
          <a:stretch/>
        </p:blipFill>
        <p:spPr>
          <a:xfrm>
            <a:off x="8430831" y="2202858"/>
            <a:ext cx="3527021" cy="282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4726</TotalTime>
  <Words>919</Words>
  <Application>Microsoft Office PowerPoint</Application>
  <PresentationFormat>Широкоэкранный</PresentationFormat>
  <Paragraphs>104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Inson ekologiyasi</vt:lpstr>
      <vt:lpstr>Inson ekologiyasi</vt:lpstr>
      <vt:lpstr>Inson ekologiyasi</vt:lpstr>
      <vt:lpstr>Insonning ekologik omil sifatida o‘ziga xosligi </vt:lpstr>
      <vt:lpstr>Insonlarning ekologik muhitga moslanishlari</vt:lpstr>
      <vt:lpstr>Adaptiv tip</vt:lpstr>
      <vt:lpstr>Arktik adaptiv tip</vt:lpstr>
      <vt:lpstr>Tropik adaptiv tip</vt:lpstr>
      <vt:lpstr>Tog‘ adaptiv tipi</vt:lpstr>
      <vt:lpstr>Cho‘l-sahro adaptiv tipi</vt:lpstr>
      <vt:lpstr>Biosfera chegaralari</vt:lpstr>
      <vt:lpstr>Biosfera chegaralari</vt:lpstr>
      <vt:lpstr>Biosfera biomassasi</vt:lpstr>
      <vt:lpstr>Quruqlik biomassasi</vt:lpstr>
      <vt:lpstr>Dunyo okeani biomassasi</vt:lpstr>
      <vt:lpstr>Tuproq biomassasi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863</cp:revision>
  <dcterms:created xsi:type="dcterms:W3CDTF">2020-05-11T10:31:43Z</dcterms:created>
  <dcterms:modified xsi:type="dcterms:W3CDTF">2020-12-29T11:18:19Z</dcterms:modified>
</cp:coreProperties>
</file>