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 id="2147484851" r:id="rId2"/>
  </p:sldMasterIdLst>
  <p:notesMasterIdLst>
    <p:notesMasterId r:id="rId16"/>
  </p:notesMasterIdLst>
  <p:sldIdLst>
    <p:sldId id="296" r:id="rId3"/>
    <p:sldId id="616" r:id="rId4"/>
    <p:sldId id="614" r:id="rId5"/>
    <p:sldId id="519" r:id="rId6"/>
    <p:sldId id="615" r:id="rId7"/>
    <p:sldId id="612" r:id="rId8"/>
    <p:sldId id="613" r:id="rId9"/>
    <p:sldId id="611" r:id="rId10"/>
    <p:sldId id="610" r:id="rId11"/>
    <p:sldId id="609" r:id="rId12"/>
    <p:sldId id="620" r:id="rId13"/>
    <p:sldId id="607" r:id="rId14"/>
    <p:sldId id="586" r:id="rId15"/>
  </p:sldIdLst>
  <p:sldSz cx="12192000" cy="6858000"/>
  <p:notesSz cx="6858000" cy="9144000"/>
  <p:custDataLst>
    <p:tags r:id="rId17"/>
  </p:custDataLst>
  <p:defaultTextStyle>
    <a:defPPr>
      <a:defRPr lang="ru-RU"/>
    </a:defPPr>
    <a:lvl1pPr algn="l" rtl="0" eaLnBrk="0" fontAlgn="base" hangingPunct="0">
      <a:spcBef>
        <a:spcPct val="0"/>
      </a:spcBef>
      <a:spcAft>
        <a:spcPct val="0"/>
      </a:spcAft>
      <a:defRPr kern="1200">
        <a:solidFill>
          <a:schemeClr val="tx1"/>
        </a:solidFill>
        <a:latin typeface="Tw Cen MT" pitchFamily="34" charset="0"/>
        <a:ea typeface="+mn-ea"/>
        <a:cs typeface="+mn-cs"/>
      </a:defRPr>
    </a:lvl1pPr>
    <a:lvl2pPr marL="457200" algn="l" rtl="0" eaLnBrk="0" fontAlgn="base" hangingPunct="0">
      <a:spcBef>
        <a:spcPct val="0"/>
      </a:spcBef>
      <a:spcAft>
        <a:spcPct val="0"/>
      </a:spcAft>
      <a:defRPr kern="1200">
        <a:solidFill>
          <a:schemeClr val="tx1"/>
        </a:solidFill>
        <a:latin typeface="Tw Cen MT" pitchFamily="34" charset="0"/>
        <a:ea typeface="+mn-ea"/>
        <a:cs typeface="+mn-cs"/>
      </a:defRPr>
    </a:lvl2pPr>
    <a:lvl3pPr marL="914400" algn="l" rtl="0" eaLnBrk="0" fontAlgn="base" hangingPunct="0">
      <a:spcBef>
        <a:spcPct val="0"/>
      </a:spcBef>
      <a:spcAft>
        <a:spcPct val="0"/>
      </a:spcAft>
      <a:defRPr kern="1200">
        <a:solidFill>
          <a:schemeClr val="tx1"/>
        </a:solidFill>
        <a:latin typeface="Tw Cen MT" pitchFamily="34" charset="0"/>
        <a:ea typeface="+mn-ea"/>
        <a:cs typeface="+mn-cs"/>
      </a:defRPr>
    </a:lvl3pPr>
    <a:lvl4pPr marL="1371600" algn="l" rtl="0" eaLnBrk="0" fontAlgn="base" hangingPunct="0">
      <a:spcBef>
        <a:spcPct val="0"/>
      </a:spcBef>
      <a:spcAft>
        <a:spcPct val="0"/>
      </a:spcAft>
      <a:defRPr kern="1200">
        <a:solidFill>
          <a:schemeClr val="tx1"/>
        </a:solidFill>
        <a:latin typeface="Tw Cen MT" pitchFamily="34" charset="0"/>
        <a:ea typeface="+mn-ea"/>
        <a:cs typeface="+mn-cs"/>
      </a:defRPr>
    </a:lvl4pPr>
    <a:lvl5pPr marL="1828800" algn="l" rtl="0" eaLnBrk="0" fontAlgn="base" hangingPunct="0">
      <a:spcBef>
        <a:spcPct val="0"/>
      </a:spcBef>
      <a:spcAft>
        <a:spcPct val="0"/>
      </a:spcAft>
      <a:defRPr kern="1200">
        <a:solidFill>
          <a:schemeClr val="tx1"/>
        </a:solidFill>
        <a:latin typeface="Tw Cen MT" pitchFamily="34" charset="0"/>
        <a:ea typeface="+mn-ea"/>
        <a:cs typeface="+mn-cs"/>
      </a:defRPr>
    </a:lvl5pPr>
    <a:lvl6pPr marL="2286000" algn="l" defTabSz="914400" rtl="0" eaLnBrk="1" latinLnBrk="0" hangingPunct="1">
      <a:defRPr kern="1200">
        <a:solidFill>
          <a:schemeClr val="tx1"/>
        </a:solidFill>
        <a:latin typeface="Tw Cen MT" pitchFamily="34" charset="0"/>
        <a:ea typeface="+mn-ea"/>
        <a:cs typeface="+mn-cs"/>
      </a:defRPr>
    </a:lvl6pPr>
    <a:lvl7pPr marL="2743200" algn="l" defTabSz="914400" rtl="0" eaLnBrk="1" latinLnBrk="0" hangingPunct="1">
      <a:defRPr kern="1200">
        <a:solidFill>
          <a:schemeClr val="tx1"/>
        </a:solidFill>
        <a:latin typeface="Tw Cen MT" pitchFamily="34" charset="0"/>
        <a:ea typeface="+mn-ea"/>
        <a:cs typeface="+mn-cs"/>
      </a:defRPr>
    </a:lvl7pPr>
    <a:lvl8pPr marL="3200400" algn="l" defTabSz="914400" rtl="0" eaLnBrk="1" latinLnBrk="0" hangingPunct="1">
      <a:defRPr kern="1200">
        <a:solidFill>
          <a:schemeClr val="tx1"/>
        </a:solidFill>
        <a:latin typeface="Tw Cen MT" pitchFamily="34" charset="0"/>
        <a:ea typeface="+mn-ea"/>
        <a:cs typeface="+mn-cs"/>
      </a:defRPr>
    </a:lvl8pPr>
    <a:lvl9pPr marL="3657600" algn="l" defTabSz="914400" rtl="0" eaLnBrk="1" latinLnBrk="0" hangingPunct="1">
      <a:defRPr kern="1200">
        <a:solidFill>
          <a:schemeClr val="tx1"/>
        </a:solidFill>
        <a:latin typeface="Tw Cen MT" pitchFamily="34" charset="0"/>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C8"/>
    <a:srgbClr val="009900"/>
    <a:srgbClr val="263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9" autoAdjust="0"/>
    <p:restoredTop sz="94660"/>
  </p:normalViewPr>
  <p:slideViewPr>
    <p:cSldViewPr snapToGrid="0">
      <p:cViewPr varScale="1">
        <p:scale>
          <a:sx n="112" d="100"/>
          <a:sy n="112" d="100"/>
        </p:scale>
        <p:origin x="240" y="9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ru-RU" altLang="ru-RU"/>
          </a:p>
        </p:txBody>
      </p:sp>
      <p:sp>
        <p:nvSpPr>
          <p:cNvPr id="3" name="Дата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0C9D1C5-E0E9-4C94-8454-4A06A31EFC36}" type="datetimeFigureOut">
              <a:rPr lang="ru-RU" altLang="ru-RU"/>
              <a:pPr>
                <a:defRPr/>
              </a:pPr>
              <a:t>10.02.2021</a:t>
            </a:fld>
            <a:endParaRPr lang="ru-RU" alt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ru-RU" alt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447393F-70A8-4B6C-898D-6799852D0C68}" type="slidenum">
              <a:rPr lang="ru-RU" altLang="ru-RU"/>
              <a:pPr/>
              <a:t>‹#›</a:t>
            </a:fld>
            <a:endParaRPr lang="ru-RU" altLang="ru-RU"/>
          </a:p>
        </p:txBody>
      </p:sp>
    </p:spTree>
    <p:extLst>
      <p:ext uri="{BB962C8B-B14F-4D97-AF65-F5344CB8AC3E}">
        <p14:creationId xmlns:p14="http://schemas.microsoft.com/office/powerpoint/2010/main" val="2641558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D7F8880A-4310-43CB-87AE-D8AE8194227E}"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9BE07F9B-7163-43FE-82EA-AB963E3763B9}" type="slidenum">
              <a:rPr lang="ru-RU" altLang="ru-RU"/>
              <a:pPr/>
              <a:t>‹#›</a:t>
            </a:fld>
            <a:endParaRPr lang="ru-RU" altLang="ru-RU"/>
          </a:p>
        </p:txBody>
      </p:sp>
    </p:spTree>
    <p:extLst>
      <p:ext uri="{BB962C8B-B14F-4D97-AF65-F5344CB8AC3E}">
        <p14:creationId xmlns:p14="http://schemas.microsoft.com/office/powerpoint/2010/main" val="95641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DFF7669-0E5E-46CA-B6D4-C625D34A62D0}"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F22B9C1E-5AE8-4814-8E85-A663BE1BD834}" type="slidenum">
              <a:rPr lang="ru-RU" altLang="ru-RU"/>
              <a:pPr/>
              <a:t>‹#›</a:t>
            </a:fld>
            <a:endParaRPr lang="ru-RU" altLang="ru-RU"/>
          </a:p>
        </p:txBody>
      </p:sp>
    </p:spTree>
    <p:extLst>
      <p:ext uri="{BB962C8B-B14F-4D97-AF65-F5344CB8AC3E}">
        <p14:creationId xmlns:p14="http://schemas.microsoft.com/office/powerpoint/2010/main" val="385594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A24F3E5-1E61-40BC-BA05-057CC07228C8}"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7B96DE6B-C45F-4B52-922D-B01E91E3386C}" type="slidenum">
              <a:rPr lang="ru-RU" altLang="ru-RU"/>
              <a:pPr/>
              <a:t>‹#›</a:t>
            </a:fld>
            <a:endParaRPr lang="ru-RU" altLang="ru-RU"/>
          </a:p>
        </p:txBody>
      </p:sp>
    </p:spTree>
    <p:extLst>
      <p:ext uri="{BB962C8B-B14F-4D97-AF65-F5344CB8AC3E}">
        <p14:creationId xmlns:p14="http://schemas.microsoft.com/office/powerpoint/2010/main" val="3862409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lIns="0" tIns="0" rIns="0" bIns="0" rtlCol="0" anchor="ctr">
            <a:normAutofit/>
          </a:bodyPr>
          <a:lstStyle>
            <a:lvl1pPr marL="0" indent="0" algn="ctr">
              <a:buNone/>
              <a:defRPr lang="en-US" sz="1399"/>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lIns="0" tIns="0" rIns="0" bIns="0" rtlCol="0" anchor="ctr">
            <a:normAutofit/>
          </a:bodyPr>
          <a:lstStyle>
            <a:lvl1pPr marL="0" indent="0" algn="ctr">
              <a:buNone/>
              <a:defRPr lang="en-US" sz="1399"/>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lIns="0" tIns="0" rIns="0" bIns="0" rtlCol="0" anchor="ctr">
            <a:normAutofit/>
          </a:bodyPr>
          <a:lstStyle>
            <a:lvl1pPr marL="0" indent="0" algn="ctr">
              <a:buNone/>
              <a:defRPr lang="en-US" sz="1399"/>
            </a:lvl1pPr>
          </a:lstStyle>
          <a:p>
            <a:pPr lvl="0"/>
            <a:endParaRPr lang="en-US" noProof="0"/>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04" y="933453"/>
            <a:ext cx="10363201" cy="406400"/>
          </a:xfrm>
        </p:spPr>
        <p:txBody>
          <a:bodyPr/>
          <a:lstStyle>
            <a:lvl1pPr marL="0" indent="0" algn="ctr">
              <a:lnSpc>
                <a:spcPct val="86000"/>
              </a:lnSpc>
              <a:spcBef>
                <a:spcPts val="0"/>
              </a:spcBef>
              <a:buNone/>
              <a:defRPr sz="1799" baseline="0"/>
            </a:lvl1pPr>
          </a:lstStyle>
          <a:p>
            <a:pPr lvl="0"/>
            <a:r>
              <a:rPr lang="ru-RU"/>
              <a:t>Образец текста</a:t>
            </a:r>
          </a:p>
        </p:txBody>
      </p:sp>
    </p:spTree>
    <p:extLst>
      <p:ext uri="{BB962C8B-B14F-4D97-AF65-F5344CB8AC3E}">
        <p14:creationId xmlns:p14="http://schemas.microsoft.com/office/powerpoint/2010/main" val="35425422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831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74880164-6E94-4EEA-B7F5-65064F0674EC}"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BA1CAFE7-5248-4AD6-B9E4-980473FF04EB}" type="slidenum">
              <a:rPr lang="ru-RU" altLang="ru-RU"/>
              <a:pPr/>
              <a:t>‹#›</a:t>
            </a:fld>
            <a:endParaRPr lang="ru-RU" altLang="ru-RU"/>
          </a:p>
        </p:txBody>
      </p:sp>
    </p:spTree>
    <p:extLst>
      <p:ext uri="{BB962C8B-B14F-4D97-AF65-F5344CB8AC3E}">
        <p14:creationId xmlns:p14="http://schemas.microsoft.com/office/powerpoint/2010/main" val="2568271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6E02A7D8-624C-4A6E-834C-46990F003A2F}"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FEF1C933-ADF3-4D18-97F6-10E467F3C1BA}" type="slidenum">
              <a:rPr lang="ru-RU" altLang="ru-RU"/>
              <a:pPr/>
              <a:t>‹#›</a:t>
            </a:fld>
            <a:endParaRPr lang="ru-RU" altLang="ru-RU"/>
          </a:p>
        </p:txBody>
      </p:sp>
    </p:spTree>
    <p:extLst>
      <p:ext uri="{BB962C8B-B14F-4D97-AF65-F5344CB8AC3E}">
        <p14:creationId xmlns:p14="http://schemas.microsoft.com/office/powerpoint/2010/main" val="3170175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9E1449A-7B80-4A02-8251-225D3B5BF88E}"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FC6DB520-35B1-47D7-B2CF-9185DFFDC478}" type="slidenum">
              <a:rPr lang="ru-RU" altLang="ru-RU"/>
              <a:pPr/>
              <a:t>‹#›</a:t>
            </a:fld>
            <a:endParaRPr lang="ru-RU" altLang="ru-RU"/>
          </a:p>
        </p:txBody>
      </p:sp>
    </p:spTree>
    <p:extLst>
      <p:ext uri="{BB962C8B-B14F-4D97-AF65-F5344CB8AC3E}">
        <p14:creationId xmlns:p14="http://schemas.microsoft.com/office/powerpoint/2010/main" val="26406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CC8D65C6-FD1A-4F8A-BB50-1ADA1F25EC3D}" type="datetimeFigureOut">
              <a:rPr lang="ru-RU" altLang="ru-RU"/>
              <a:pPr>
                <a:defRPr/>
              </a:pPr>
              <a:t>10.02.2021</a:t>
            </a:fld>
            <a:endParaRPr lang="ru-RU" alt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7" name="Номер слайда 5"/>
          <p:cNvSpPr>
            <a:spLocks noGrp="1"/>
          </p:cNvSpPr>
          <p:nvPr>
            <p:ph type="sldNum" sz="quarter" idx="12"/>
          </p:nvPr>
        </p:nvSpPr>
        <p:spPr/>
        <p:txBody>
          <a:bodyPr/>
          <a:lstStyle>
            <a:lvl1pPr>
              <a:defRPr/>
            </a:lvl1pPr>
          </a:lstStyle>
          <a:p>
            <a:fld id="{E4E42B49-7E4E-407C-9791-665845FB7719}" type="slidenum">
              <a:rPr lang="ru-RU" altLang="ru-RU"/>
              <a:pPr/>
              <a:t>‹#›</a:t>
            </a:fld>
            <a:endParaRPr lang="ru-RU" altLang="ru-RU"/>
          </a:p>
        </p:txBody>
      </p:sp>
    </p:spTree>
    <p:extLst>
      <p:ext uri="{BB962C8B-B14F-4D97-AF65-F5344CB8AC3E}">
        <p14:creationId xmlns:p14="http://schemas.microsoft.com/office/powerpoint/2010/main" val="2118645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DA7A3992-0E91-4413-979E-F2F47B936A34}" type="datetimeFigureOut">
              <a:rPr lang="ru-RU" altLang="ru-RU"/>
              <a:pPr>
                <a:defRPr/>
              </a:pPr>
              <a:t>10.02.2021</a:t>
            </a:fld>
            <a:endParaRPr lang="ru-RU" alt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9" name="Номер слайда 5"/>
          <p:cNvSpPr>
            <a:spLocks noGrp="1"/>
          </p:cNvSpPr>
          <p:nvPr>
            <p:ph type="sldNum" sz="quarter" idx="12"/>
          </p:nvPr>
        </p:nvSpPr>
        <p:spPr/>
        <p:txBody>
          <a:bodyPr/>
          <a:lstStyle>
            <a:lvl1pPr>
              <a:defRPr/>
            </a:lvl1pPr>
          </a:lstStyle>
          <a:p>
            <a:fld id="{82618BB7-1DCE-4EBF-A55A-9BEF4757749D}" type="slidenum">
              <a:rPr lang="ru-RU" altLang="ru-RU"/>
              <a:pPr/>
              <a:t>‹#›</a:t>
            </a:fld>
            <a:endParaRPr lang="ru-RU" altLang="ru-RU"/>
          </a:p>
        </p:txBody>
      </p:sp>
    </p:spTree>
    <p:extLst>
      <p:ext uri="{BB962C8B-B14F-4D97-AF65-F5344CB8AC3E}">
        <p14:creationId xmlns:p14="http://schemas.microsoft.com/office/powerpoint/2010/main" val="351056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CB565C03-0D9B-475F-94D4-BFCAF3545D2F}" type="datetimeFigureOut">
              <a:rPr lang="ru-RU" altLang="ru-RU"/>
              <a:pPr>
                <a:defRPr/>
              </a:pPr>
              <a:t>10.02.2021</a:t>
            </a:fld>
            <a:endParaRPr lang="ru-RU" alt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5" name="Номер слайда 5"/>
          <p:cNvSpPr>
            <a:spLocks noGrp="1"/>
          </p:cNvSpPr>
          <p:nvPr>
            <p:ph type="sldNum" sz="quarter" idx="12"/>
          </p:nvPr>
        </p:nvSpPr>
        <p:spPr/>
        <p:txBody>
          <a:bodyPr/>
          <a:lstStyle>
            <a:lvl1pPr>
              <a:defRPr/>
            </a:lvl1pPr>
          </a:lstStyle>
          <a:p>
            <a:fld id="{5753A67B-1DF1-42BE-B953-A84D85AA9461}" type="slidenum">
              <a:rPr lang="ru-RU" altLang="ru-RU"/>
              <a:pPr/>
              <a:t>‹#›</a:t>
            </a:fld>
            <a:endParaRPr lang="ru-RU" altLang="ru-RU"/>
          </a:p>
        </p:txBody>
      </p:sp>
    </p:spTree>
    <p:extLst>
      <p:ext uri="{BB962C8B-B14F-4D97-AF65-F5344CB8AC3E}">
        <p14:creationId xmlns:p14="http://schemas.microsoft.com/office/powerpoint/2010/main" val="2004451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264406B-E449-47DE-968F-4A711788AB19}"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7AA8ABDD-6B52-4016-A928-5F3B081D36D0}" type="slidenum">
              <a:rPr lang="ru-RU" altLang="ru-RU"/>
              <a:pPr/>
              <a:t>‹#›</a:t>
            </a:fld>
            <a:endParaRPr lang="ru-RU" altLang="ru-RU"/>
          </a:p>
        </p:txBody>
      </p:sp>
    </p:spTree>
    <p:extLst>
      <p:ext uri="{BB962C8B-B14F-4D97-AF65-F5344CB8AC3E}">
        <p14:creationId xmlns:p14="http://schemas.microsoft.com/office/powerpoint/2010/main" val="7459709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993C120-6A6A-440D-8A9D-8BEDD078976F}" type="datetimeFigureOut">
              <a:rPr lang="ru-RU" altLang="ru-RU"/>
              <a:pPr>
                <a:defRPr/>
              </a:pPr>
              <a:t>10.02.2021</a:t>
            </a:fld>
            <a:endParaRPr lang="ru-RU" alt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4" name="Номер слайда 5"/>
          <p:cNvSpPr>
            <a:spLocks noGrp="1"/>
          </p:cNvSpPr>
          <p:nvPr>
            <p:ph type="sldNum" sz="quarter" idx="12"/>
          </p:nvPr>
        </p:nvSpPr>
        <p:spPr/>
        <p:txBody>
          <a:bodyPr/>
          <a:lstStyle>
            <a:lvl1pPr>
              <a:defRPr/>
            </a:lvl1pPr>
          </a:lstStyle>
          <a:p>
            <a:fld id="{5BDF0010-F280-47E7-A885-D89C436A1B36}" type="slidenum">
              <a:rPr lang="ru-RU" altLang="ru-RU"/>
              <a:pPr/>
              <a:t>‹#›</a:t>
            </a:fld>
            <a:endParaRPr lang="ru-RU" altLang="ru-RU"/>
          </a:p>
        </p:txBody>
      </p:sp>
    </p:spTree>
    <p:extLst>
      <p:ext uri="{BB962C8B-B14F-4D97-AF65-F5344CB8AC3E}">
        <p14:creationId xmlns:p14="http://schemas.microsoft.com/office/powerpoint/2010/main" val="336774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411AF65-6D8B-406C-817B-A805300C609E}" type="datetimeFigureOut">
              <a:rPr lang="ru-RU" altLang="ru-RU"/>
              <a:pPr>
                <a:defRPr/>
              </a:pPr>
              <a:t>10.02.2021</a:t>
            </a:fld>
            <a:endParaRPr lang="ru-RU" alt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7" name="Номер слайда 5"/>
          <p:cNvSpPr>
            <a:spLocks noGrp="1"/>
          </p:cNvSpPr>
          <p:nvPr>
            <p:ph type="sldNum" sz="quarter" idx="12"/>
          </p:nvPr>
        </p:nvSpPr>
        <p:spPr/>
        <p:txBody>
          <a:bodyPr/>
          <a:lstStyle>
            <a:lvl1pPr>
              <a:defRPr/>
            </a:lvl1pPr>
          </a:lstStyle>
          <a:p>
            <a:fld id="{A1FEA393-32FA-4CAD-A0B5-71FE62E58B6E}" type="slidenum">
              <a:rPr lang="ru-RU" altLang="ru-RU"/>
              <a:pPr/>
              <a:t>‹#›</a:t>
            </a:fld>
            <a:endParaRPr lang="ru-RU" altLang="ru-RU"/>
          </a:p>
        </p:txBody>
      </p:sp>
    </p:spTree>
    <p:extLst>
      <p:ext uri="{BB962C8B-B14F-4D97-AF65-F5344CB8AC3E}">
        <p14:creationId xmlns:p14="http://schemas.microsoft.com/office/powerpoint/2010/main" val="3252683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F4293EE-6C27-4766-B23E-3E42AA1ACCE5}" type="datetimeFigureOut">
              <a:rPr lang="ru-RU" altLang="ru-RU"/>
              <a:pPr>
                <a:defRPr/>
              </a:pPr>
              <a:t>10.02.2021</a:t>
            </a:fld>
            <a:endParaRPr lang="ru-RU" alt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7" name="Номер слайда 5"/>
          <p:cNvSpPr>
            <a:spLocks noGrp="1"/>
          </p:cNvSpPr>
          <p:nvPr>
            <p:ph type="sldNum" sz="quarter" idx="12"/>
          </p:nvPr>
        </p:nvSpPr>
        <p:spPr/>
        <p:txBody>
          <a:bodyPr/>
          <a:lstStyle>
            <a:lvl1pPr>
              <a:defRPr/>
            </a:lvl1pPr>
          </a:lstStyle>
          <a:p>
            <a:fld id="{35B4D71C-A458-4CE5-9D09-E09AF29288B3}" type="slidenum">
              <a:rPr lang="ru-RU" altLang="ru-RU"/>
              <a:pPr/>
              <a:t>‹#›</a:t>
            </a:fld>
            <a:endParaRPr lang="ru-RU" altLang="ru-RU"/>
          </a:p>
        </p:txBody>
      </p:sp>
    </p:spTree>
    <p:extLst>
      <p:ext uri="{BB962C8B-B14F-4D97-AF65-F5344CB8AC3E}">
        <p14:creationId xmlns:p14="http://schemas.microsoft.com/office/powerpoint/2010/main" val="1780235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970E339-CF83-4C52-90EF-C583E7816DB1}"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AB82F8F8-DF5B-4F48-A2FC-874644009E18}" type="slidenum">
              <a:rPr lang="ru-RU" altLang="ru-RU"/>
              <a:pPr/>
              <a:t>‹#›</a:t>
            </a:fld>
            <a:endParaRPr lang="ru-RU" altLang="ru-RU"/>
          </a:p>
        </p:txBody>
      </p:sp>
    </p:spTree>
    <p:extLst>
      <p:ext uri="{BB962C8B-B14F-4D97-AF65-F5344CB8AC3E}">
        <p14:creationId xmlns:p14="http://schemas.microsoft.com/office/powerpoint/2010/main" val="25913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03412B5-89A1-4799-8D98-56DE699ACBA2}"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09DE3E49-5CDF-4D56-BB09-4F48E77E6386}" type="slidenum">
              <a:rPr lang="ru-RU" altLang="ru-RU"/>
              <a:pPr/>
              <a:t>‹#›</a:t>
            </a:fld>
            <a:endParaRPr lang="ru-RU" altLang="ru-RU"/>
          </a:p>
        </p:txBody>
      </p:sp>
    </p:spTree>
    <p:extLst>
      <p:ext uri="{BB962C8B-B14F-4D97-AF65-F5344CB8AC3E}">
        <p14:creationId xmlns:p14="http://schemas.microsoft.com/office/powerpoint/2010/main" val="1934065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lIns="0" tIns="0" rIns="0" bIns="0" rtlCol="0" anchor="ctr">
            <a:normAutofit/>
          </a:bodyPr>
          <a:lstStyle>
            <a:lvl1pPr marL="0" indent="0" algn="ctr">
              <a:buNone/>
              <a:defRPr lang="en-US" sz="1399"/>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lIns="0" tIns="0" rIns="0" bIns="0" rtlCol="0" anchor="ctr">
            <a:normAutofit/>
          </a:bodyPr>
          <a:lstStyle>
            <a:lvl1pPr marL="0" indent="0" algn="ctr">
              <a:buNone/>
              <a:defRPr lang="en-US" sz="1399"/>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lIns="0" tIns="0" rIns="0" bIns="0" rtlCol="0" anchor="ctr">
            <a:normAutofit/>
          </a:bodyPr>
          <a:lstStyle>
            <a:lvl1pPr marL="0" indent="0" algn="ctr">
              <a:buNone/>
              <a:defRPr lang="en-US" sz="1399"/>
            </a:lvl1pPr>
          </a:lstStyle>
          <a:p>
            <a:pPr lvl="0"/>
            <a:endParaRPr lang="en-US" noProof="0"/>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04" y="933453"/>
            <a:ext cx="10363201" cy="406400"/>
          </a:xfrm>
        </p:spPr>
        <p:txBody>
          <a:bodyPr/>
          <a:lstStyle>
            <a:lvl1pPr marL="0" indent="0" algn="ctr">
              <a:lnSpc>
                <a:spcPct val="86000"/>
              </a:lnSpc>
              <a:spcBef>
                <a:spcPts val="0"/>
              </a:spcBef>
              <a:buNone/>
              <a:defRPr sz="1799" baseline="0"/>
            </a:lvl1pPr>
          </a:lstStyle>
          <a:p>
            <a:pPr lvl="0"/>
            <a:r>
              <a:rPr lang="ru-RU"/>
              <a:t>Образец текста</a:t>
            </a:r>
          </a:p>
        </p:txBody>
      </p:sp>
    </p:spTree>
    <p:extLst>
      <p:ext uri="{BB962C8B-B14F-4D97-AF65-F5344CB8AC3E}">
        <p14:creationId xmlns:p14="http://schemas.microsoft.com/office/powerpoint/2010/main" val="3305831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5" name="bg object 16"/>
          <p:cNvSpPr>
            <a:spLocks/>
          </p:cNvSpPr>
          <p:nvPr/>
        </p:nvSpPr>
        <p:spPr bwMode="auto">
          <a:xfrm>
            <a:off x="141288" y="1133475"/>
            <a:ext cx="11949112" cy="5599113"/>
          </a:xfrm>
          <a:custGeom>
            <a:avLst/>
            <a:gdLst>
              <a:gd name="T0" fmla="*/ 2147483646 w 5650865"/>
              <a:gd name="T1" fmla="*/ 2147483646 h 2649220"/>
              <a:gd name="T2" fmla="*/ 2147483646 w 5650865"/>
              <a:gd name="T3" fmla="*/ 2147483646 h 2649220"/>
              <a:gd name="T4" fmla="*/ 2147483646 w 5650865"/>
              <a:gd name="T5" fmla="*/ 2147483646 h 2649220"/>
              <a:gd name="T6" fmla="*/ 2147483646 w 5650865"/>
              <a:gd name="T7" fmla="*/ 2147483646 h 2649220"/>
              <a:gd name="T8" fmla="*/ 2147483646 w 5650865"/>
              <a:gd name="T9" fmla="*/ 2147483646 h 2649220"/>
              <a:gd name="T10" fmla="*/ 2147483646 w 5650865"/>
              <a:gd name="T11" fmla="*/ 0 h 2649220"/>
              <a:gd name="T12" fmla="*/ 0 w 5650865"/>
              <a:gd name="T13" fmla="*/ 0 h 2649220"/>
              <a:gd name="T14" fmla="*/ 0 w 5650865"/>
              <a:gd name="T15" fmla="*/ 2147483646 h 2649220"/>
              <a:gd name="T16" fmla="*/ 0 w 5650865"/>
              <a:gd name="T17" fmla="*/ 2147483646 h 2649220"/>
              <a:gd name="T18" fmla="*/ 0 w 5650865"/>
              <a:gd name="T19" fmla="*/ 2147483646 h 2649220"/>
              <a:gd name="T20" fmla="*/ 2147483646 w 5650865"/>
              <a:gd name="T21" fmla="*/ 2147483646 h 2649220"/>
              <a:gd name="T22" fmla="*/ 2147483646 w 5650865"/>
              <a:gd name="T23" fmla="*/ 2147483646 h 2649220"/>
              <a:gd name="T24" fmla="*/ 2147483646 w 5650865"/>
              <a:gd name="T25" fmla="*/ 2147483646 h 2649220"/>
              <a:gd name="T26" fmla="*/ 2147483646 w 5650865"/>
              <a:gd name="T27" fmla="*/ 2147483646 h 2649220"/>
              <a:gd name="T28" fmla="*/ 2147483646 w 5650865"/>
              <a:gd name="T29" fmla="*/ 2147483646 h 2649220"/>
              <a:gd name="T30" fmla="*/ 2147483646 w 5650865"/>
              <a:gd name="T31" fmla="*/ 0 h 26492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6" name="bg object 17"/>
          <p:cNvSpPr>
            <a:spLocks/>
          </p:cNvSpPr>
          <p:nvPr/>
        </p:nvSpPr>
        <p:spPr bwMode="auto">
          <a:xfrm>
            <a:off x="141288" y="150813"/>
            <a:ext cx="11949112" cy="906462"/>
          </a:xfrm>
          <a:custGeom>
            <a:avLst/>
            <a:gdLst>
              <a:gd name="T0" fmla="*/ 2147483646 w 5650865"/>
              <a:gd name="T1" fmla="*/ 0 h 429259"/>
              <a:gd name="T2" fmla="*/ 0 w 5650865"/>
              <a:gd name="T3" fmla="*/ 0 h 429259"/>
              <a:gd name="T4" fmla="*/ 0 w 5650865"/>
              <a:gd name="T5" fmla="*/ 2147483646 h 429259"/>
              <a:gd name="T6" fmla="*/ 2147483646 w 5650865"/>
              <a:gd name="T7" fmla="*/ 2147483646 h 429259"/>
              <a:gd name="T8" fmla="*/ 2147483646 w 5650865"/>
              <a:gd name="T9" fmla="*/ 0 h 429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50865" h="429259">
                <a:moveTo>
                  <a:pt x="5650703" y="0"/>
                </a:moveTo>
                <a:lnTo>
                  <a:pt x="0" y="0"/>
                </a:lnTo>
                <a:lnTo>
                  <a:pt x="0" y="428878"/>
                </a:lnTo>
                <a:lnTo>
                  <a:pt x="5650703" y="428878"/>
                </a:lnTo>
                <a:lnTo>
                  <a:pt x="5650703" y="0"/>
                </a:lnTo>
                <a:close/>
              </a:path>
            </a:pathLst>
          </a:custGeom>
          <a:solidFill>
            <a:srgbClr val="2365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2" name="Holder 2"/>
          <p:cNvSpPr>
            <a:spLocks noGrp="1"/>
          </p:cNvSpPr>
          <p:nvPr>
            <p:ph type="title"/>
          </p:nvPr>
        </p:nvSpPr>
        <p:spPr/>
        <p:txBody>
          <a:bodyPr lIns="0" tIns="0" rIns="0" bIns="0"/>
          <a:lstStyle>
            <a:lvl1pPr>
              <a:defRPr sz="5600" b="1" i="0">
                <a:solidFill>
                  <a:srgbClr val="FEFEFE"/>
                </a:solidFill>
                <a:latin typeface="Arial"/>
                <a:cs typeface="Arial"/>
              </a:defRPr>
            </a:lvl1pPr>
          </a:lstStyle>
          <a:p>
            <a:endParaRPr/>
          </a:p>
        </p:txBody>
      </p:sp>
      <p:sp>
        <p:nvSpPr>
          <p:cNvPr id="3" name="Holder 3"/>
          <p:cNvSpPr>
            <a:spLocks noGrp="1"/>
          </p:cNvSpPr>
          <p:nvPr>
            <p:ph sz="half" idx="2"/>
          </p:nvPr>
        </p:nvSpPr>
        <p:spPr>
          <a:xfrm>
            <a:off x="524641" y="1523335"/>
            <a:ext cx="3857667" cy="461665"/>
          </a:xfrm>
          <a:prstGeom prst="rect">
            <a:avLst/>
          </a:prstGeom>
        </p:spPr>
        <p:txBody>
          <a:bodyPr lIns="0" tIns="0" rIns="0" bIns="0">
            <a:spAutoFit/>
          </a:bodyPr>
          <a:lstStyle>
            <a:lvl1pPr>
              <a:defRPr sz="3000" b="0" i="0">
                <a:solidFill>
                  <a:srgbClr val="FEFEFE"/>
                </a:solidFill>
                <a:latin typeface="Arial"/>
                <a:cs typeface="Arial"/>
              </a:defRPr>
            </a:lvl1pPr>
          </a:lstStyle>
          <a:p>
            <a:endParaRPr/>
          </a:p>
        </p:txBody>
      </p:sp>
      <p:sp>
        <p:nvSpPr>
          <p:cNvPr id="4" name="Holder 4"/>
          <p:cNvSpPr>
            <a:spLocks noGrp="1"/>
          </p:cNvSpPr>
          <p:nvPr>
            <p:ph sz="half" idx="3"/>
          </p:nvPr>
        </p:nvSpPr>
        <p:spPr>
          <a:xfrm>
            <a:off x="6278881" y="1577339"/>
            <a:ext cx="5303521" cy="492443"/>
          </a:xfrm>
          <a:prstGeom prst="rect">
            <a:avLst/>
          </a:prstGeom>
        </p:spPr>
        <p:txBody>
          <a:bodyPr lIns="0" tIns="0" rIns="0" bIns="0">
            <a:spAutoFit/>
          </a:bodyPr>
          <a:lstStyle>
            <a:lvl1pPr>
              <a:defRPr/>
            </a:lvl1pPr>
          </a:lstStyle>
          <a:p>
            <a:endParaRPr/>
          </a:p>
        </p:txBody>
      </p:sp>
      <p:sp>
        <p:nvSpPr>
          <p:cNvPr id="7" name="Holder 5"/>
          <p:cNvSpPr>
            <a:spLocks noGrp="1"/>
          </p:cNvSpPr>
          <p:nvPr>
            <p:ph type="ftr" sz="quarter" idx="10"/>
          </p:nvPr>
        </p:nvSpPr>
        <p:spPr/>
        <p:txBody>
          <a:bodyPr lIns="0" tIns="0" rIns="0" bIns="0"/>
          <a:lstStyle>
            <a:lvl1pPr>
              <a:defRPr/>
            </a:lvl1pPr>
          </a:lstStyle>
          <a:p>
            <a:pPr>
              <a:defRPr/>
            </a:pPr>
            <a:endParaRPr lang="ru-RU" altLang="ru-RU"/>
          </a:p>
        </p:txBody>
      </p:sp>
      <p:sp>
        <p:nvSpPr>
          <p:cNvPr id="8" name="Holder 6"/>
          <p:cNvSpPr>
            <a:spLocks noGrp="1"/>
          </p:cNvSpPr>
          <p:nvPr>
            <p:ph type="dt" sz="half" idx="11"/>
          </p:nvPr>
        </p:nvSpPr>
        <p:spPr/>
        <p:txBody>
          <a:bodyPr lIns="0" tIns="0" rIns="0" bIns="0"/>
          <a:lstStyle>
            <a:lvl1pPr>
              <a:defRPr/>
            </a:lvl1pPr>
          </a:lstStyle>
          <a:p>
            <a:pPr>
              <a:defRPr/>
            </a:pPr>
            <a:fld id="{9C0DA636-8BC8-405A-BDBD-37BB1A516528}" type="datetimeFigureOut">
              <a:rPr lang="en-US" altLang="ru-RU"/>
              <a:pPr>
                <a:defRPr/>
              </a:pPr>
              <a:t>2/10/2021</a:t>
            </a:fld>
            <a:endParaRPr lang="en-US" altLang="ru-RU"/>
          </a:p>
        </p:txBody>
      </p:sp>
      <p:sp>
        <p:nvSpPr>
          <p:cNvPr id="9" name="Holder 7"/>
          <p:cNvSpPr>
            <a:spLocks noGrp="1"/>
          </p:cNvSpPr>
          <p:nvPr>
            <p:ph type="sldNum" sz="quarter" idx="12"/>
          </p:nvPr>
        </p:nvSpPr>
        <p:spPr/>
        <p:txBody>
          <a:bodyPr lIns="0" tIns="0" rIns="0" bIns="0"/>
          <a:lstStyle>
            <a:lvl1pPr>
              <a:defRPr/>
            </a:lvl1pPr>
          </a:lstStyle>
          <a:p>
            <a:fld id="{9BF98FD7-99C2-4AF3-9784-3B04644D6B77}" type="slidenum">
              <a:rPr lang="ru-RU" altLang="ru-RU"/>
              <a:pPr/>
              <a:t>‹#›</a:t>
            </a:fld>
            <a:endParaRPr lang="ru-RU" altLang="ru-RU"/>
          </a:p>
        </p:txBody>
      </p:sp>
    </p:spTree>
    <p:extLst>
      <p:ext uri="{BB962C8B-B14F-4D97-AF65-F5344CB8AC3E}">
        <p14:creationId xmlns:p14="http://schemas.microsoft.com/office/powerpoint/2010/main" val="20446399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2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46CB2DF0-E883-440F-AA11-604F5A3479E8}" type="datetimeFigureOut">
              <a:rPr lang="ru-RU" altLang="ru-RU"/>
              <a:pPr>
                <a:defRPr/>
              </a:pPr>
              <a:t>10.02.2021</a:t>
            </a:fld>
            <a:endParaRPr lang="ru-RU" alt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6" name="Номер слайда 5"/>
          <p:cNvSpPr>
            <a:spLocks noGrp="1"/>
          </p:cNvSpPr>
          <p:nvPr>
            <p:ph type="sldNum" sz="quarter" idx="12"/>
          </p:nvPr>
        </p:nvSpPr>
        <p:spPr/>
        <p:txBody>
          <a:bodyPr/>
          <a:lstStyle>
            <a:lvl1pPr>
              <a:defRPr/>
            </a:lvl1pPr>
          </a:lstStyle>
          <a:p>
            <a:fld id="{C658097F-035D-48E4-89E8-33FA7E1B8445}" type="slidenum">
              <a:rPr lang="ru-RU" altLang="ru-RU"/>
              <a:pPr/>
              <a:t>‹#›</a:t>
            </a:fld>
            <a:endParaRPr lang="ru-RU" altLang="ru-RU"/>
          </a:p>
        </p:txBody>
      </p:sp>
    </p:spTree>
    <p:extLst>
      <p:ext uri="{BB962C8B-B14F-4D97-AF65-F5344CB8AC3E}">
        <p14:creationId xmlns:p14="http://schemas.microsoft.com/office/powerpoint/2010/main" val="258560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C6568018-92D2-4017-A239-BD98F9D05764}" type="datetimeFigureOut">
              <a:rPr lang="ru-RU" altLang="ru-RU"/>
              <a:pPr>
                <a:defRPr/>
              </a:pPr>
              <a:t>10.02.2021</a:t>
            </a:fld>
            <a:endParaRPr lang="ru-RU" alt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7" name="Номер слайда 5"/>
          <p:cNvSpPr>
            <a:spLocks noGrp="1"/>
          </p:cNvSpPr>
          <p:nvPr>
            <p:ph type="sldNum" sz="quarter" idx="12"/>
          </p:nvPr>
        </p:nvSpPr>
        <p:spPr/>
        <p:txBody>
          <a:bodyPr/>
          <a:lstStyle>
            <a:lvl1pPr>
              <a:defRPr/>
            </a:lvl1pPr>
          </a:lstStyle>
          <a:p>
            <a:fld id="{94AED360-070B-4606-A72E-C65D88252B2F}" type="slidenum">
              <a:rPr lang="ru-RU" altLang="ru-RU"/>
              <a:pPr/>
              <a:t>‹#›</a:t>
            </a:fld>
            <a:endParaRPr lang="ru-RU" altLang="ru-RU"/>
          </a:p>
        </p:txBody>
      </p:sp>
    </p:spTree>
    <p:extLst>
      <p:ext uri="{BB962C8B-B14F-4D97-AF65-F5344CB8AC3E}">
        <p14:creationId xmlns:p14="http://schemas.microsoft.com/office/powerpoint/2010/main" val="228015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26E1DBD9-89A2-45F7-846E-A508F0736C0A}" type="datetimeFigureOut">
              <a:rPr lang="ru-RU" altLang="ru-RU"/>
              <a:pPr>
                <a:defRPr/>
              </a:pPr>
              <a:t>10.02.2021</a:t>
            </a:fld>
            <a:endParaRPr lang="ru-RU" alt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9" name="Номер слайда 5"/>
          <p:cNvSpPr>
            <a:spLocks noGrp="1"/>
          </p:cNvSpPr>
          <p:nvPr>
            <p:ph type="sldNum" sz="quarter" idx="12"/>
          </p:nvPr>
        </p:nvSpPr>
        <p:spPr/>
        <p:txBody>
          <a:bodyPr/>
          <a:lstStyle>
            <a:lvl1pPr>
              <a:defRPr/>
            </a:lvl1pPr>
          </a:lstStyle>
          <a:p>
            <a:fld id="{4F221773-05F1-4F2B-9182-D65F7623FA13}" type="slidenum">
              <a:rPr lang="ru-RU" altLang="ru-RU"/>
              <a:pPr/>
              <a:t>‹#›</a:t>
            </a:fld>
            <a:endParaRPr lang="ru-RU" altLang="ru-RU"/>
          </a:p>
        </p:txBody>
      </p:sp>
    </p:spTree>
    <p:extLst>
      <p:ext uri="{BB962C8B-B14F-4D97-AF65-F5344CB8AC3E}">
        <p14:creationId xmlns:p14="http://schemas.microsoft.com/office/powerpoint/2010/main" val="372759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52FCC38F-3B9B-4C45-A434-5F92FF852D95}" type="datetimeFigureOut">
              <a:rPr lang="ru-RU" altLang="ru-RU"/>
              <a:pPr>
                <a:defRPr/>
              </a:pPr>
              <a:t>10.02.2021</a:t>
            </a:fld>
            <a:endParaRPr lang="ru-RU" alt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5" name="Номер слайда 5"/>
          <p:cNvSpPr>
            <a:spLocks noGrp="1"/>
          </p:cNvSpPr>
          <p:nvPr>
            <p:ph type="sldNum" sz="quarter" idx="12"/>
          </p:nvPr>
        </p:nvSpPr>
        <p:spPr/>
        <p:txBody>
          <a:bodyPr/>
          <a:lstStyle>
            <a:lvl1pPr>
              <a:defRPr/>
            </a:lvl1pPr>
          </a:lstStyle>
          <a:p>
            <a:fld id="{2B6C9690-F02F-48B3-A583-EEC31BE5F400}" type="slidenum">
              <a:rPr lang="ru-RU" altLang="ru-RU"/>
              <a:pPr/>
              <a:t>‹#›</a:t>
            </a:fld>
            <a:endParaRPr lang="ru-RU" altLang="ru-RU"/>
          </a:p>
        </p:txBody>
      </p:sp>
    </p:spTree>
    <p:extLst>
      <p:ext uri="{BB962C8B-B14F-4D97-AF65-F5344CB8AC3E}">
        <p14:creationId xmlns:p14="http://schemas.microsoft.com/office/powerpoint/2010/main" val="69930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4672E40-C72A-4177-BCE4-E898819BDF49}" type="datetimeFigureOut">
              <a:rPr lang="ru-RU" altLang="ru-RU"/>
              <a:pPr>
                <a:defRPr/>
              </a:pPr>
              <a:t>10.02.2021</a:t>
            </a:fld>
            <a:endParaRPr lang="ru-RU" alt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4" name="Номер слайда 5"/>
          <p:cNvSpPr>
            <a:spLocks noGrp="1"/>
          </p:cNvSpPr>
          <p:nvPr>
            <p:ph type="sldNum" sz="quarter" idx="12"/>
          </p:nvPr>
        </p:nvSpPr>
        <p:spPr/>
        <p:txBody>
          <a:bodyPr/>
          <a:lstStyle>
            <a:lvl1pPr>
              <a:defRPr/>
            </a:lvl1pPr>
          </a:lstStyle>
          <a:p>
            <a:fld id="{C67C24F6-9EF6-4C95-B217-524F1D408D2D}" type="slidenum">
              <a:rPr lang="ru-RU" altLang="ru-RU"/>
              <a:pPr/>
              <a:t>‹#›</a:t>
            </a:fld>
            <a:endParaRPr lang="ru-RU" altLang="ru-RU"/>
          </a:p>
        </p:txBody>
      </p:sp>
    </p:spTree>
    <p:extLst>
      <p:ext uri="{BB962C8B-B14F-4D97-AF65-F5344CB8AC3E}">
        <p14:creationId xmlns:p14="http://schemas.microsoft.com/office/powerpoint/2010/main" val="270512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5BB5BB3-6911-4ABB-8737-B1066F897840}" type="datetimeFigureOut">
              <a:rPr lang="ru-RU" altLang="ru-RU"/>
              <a:pPr>
                <a:defRPr/>
              </a:pPr>
              <a:t>10.02.2021</a:t>
            </a:fld>
            <a:endParaRPr lang="ru-RU" alt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7" name="Номер слайда 5"/>
          <p:cNvSpPr>
            <a:spLocks noGrp="1"/>
          </p:cNvSpPr>
          <p:nvPr>
            <p:ph type="sldNum" sz="quarter" idx="12"/>
          </p:nvPr>
        </p:nvSpPr>
        <p:spPr/>
        <p:txBody>
          <a:bodyPr/>
          <a:lstStyle>
            <a:lvl1pPr>
              <a:defRPr/>
            </a:lvl1pPr>
          </a:lstStyle>
          <a:p>
            <a:fld id="{177D1A67-EEAB-49BF-B949-B619CCCA5390}" type="slidenum">
              <a:rPr lang="ru-RU" altLang="ru-RU"/>
              <a:pPr/>
              <a:t>‹#›</a:t>
            </a:fld>
            <a:endParaRPr lang="ru-RU" altLang="ru-RU"/>
          </a:p>
        </p:txBody>
      </p:sp>
    </p:spTree>
    <p:extLst>
      <p:ext uri="{BB962C8B-B14F-4D97-AF65-F5344CB8AC3E}">
        <p14:creationId xmlns:p14="http://schemas.microsoft.com/office/powerpoint/2010/main" val="8566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E215BDD1-32A8-420A-9551-FEE096C74471}" type="datetimeFigureOut">
              <a:rPr lang="ru-RU" altLang="ru-RU"/>
              <a:pPr>
                <a:defRPr/>
              </a:pPr>
              <a:t>10.02.2021</a:t>
            </a:fld>
            <a:endParaRPr lang="ru-RU" alt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ltLang="ru-RU"/>
          </a:p>
        </p:txBody>
      </p:sp>
      <p:sp>
        <p:nvSpPr>
          <p:cNvPr id="7" name="Номер слайда 5"/>
          <p:cNvSpPr>
            <a:spLocks noGrp="1"/>
          </p:cNvSpPr>
          <p:nvPr>
            <p:ph type="sldNum" sz="quarter" idx="12"/>
          </p:nvPr>
        </p:nvSpPr>
        <p:spPr/>
        <p:txBody>
          <a:bodyPr/>
          <a:lstStyle>
            <a:lvl1pPr>
              <a:defRPr/>
            </a:lvl1pPr>
          </a:lstStyle>
          <a:p>
            <a:fld id="{B5F70956-B9F7-4F4A-97FB-E85ADB63EE9F}" type="slidenum">
              <a:rPr lang="ru-RU" altLang="ru-RU"/>
              <a:pPr/>
              <a:t>‹#›</a:t>
            </a:fld>
            <a:endParaRPr lang="ru-RU" altLang="ru-RU"/>
          </a:p>
        </p:txBody>
      </p:sp>
    </p:spTree>
    <p:extLst>
      <p:ext uri="{BB962C8B-B14F-4D97-AF65-F5344CB8AC3E}">
        <p14:creationId xmlns:p14="http://schemas.microsoft.com/office/powerpoint/2010/main" val="355222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ACDBEDEE-7B3A-41EB-9BF9-1C3EEB56DE3F}" type="datetimeFigureOut">
              <a:rPr lang="ru-RU" altLang="ru-RU"/>
              <a:pPr>
                <a:defRPr/>
              </a:pPr>
              <a:t>10.02.2021</a:t>
            </a:fld>
            <a:endParaRPr lang="ru-RU" altLang="ru-RU"/>
          </a:p>
        </p:txBody>
      </p:sp>
      <p:sp>
        <p:nvSpPr>
          <p:cNvPr id="5" name="Нижний колонтитул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ru-RU" altLang="ru-RU"/>
          </a:p>
        </p:txBody>
      </p:sp>
      <p:sp>
        <p:nvSpPr>
          <p:cNvPr id="6" name="Номер слайда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F797F00-3E1A-4969-B55C-12983543F18E}"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17" r:id="rId12"/>
    <p:sldLayoutId id="214748511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Текст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CD070943-B9FC-4406-A378-9D90B59F7B80}" type="datetimeFigureOut">
              <a:rPr lang="ru-RU" altLang="ru-RU"/>
              <a:pPr>
                <a:defRPr/>
              </a:pPr>
              <a:t>10.02.2021</a:t>
            </a:fld>
            <a:endParaRPr lang="ru-RU" altLang="ru-RU"/>
          </a:p>
        </p:txBody>
      </p:sp>
      <p:sp>
        <p:nvSpPr>
          <p:cNvPr id="5" name="Нижний колонтитул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ru-RU" altLang="ru-RU"/>
          </a:p>
        </p:txBody>
      </p:sp>
      <p:sp>
        <p:nvSpPr>
          <p:cNvPr id="6" name="Номер слайда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38D3DDA-0FFC-4D62-BAE6-7DC0F14517B0}"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 id="2147485119" r:id="rId12"/>
    <p:sldLayoutId id="2147485120" r:id="rId13"/>
    <p:sldLayoutId id="2147485121"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7463" y="28575"/>
            <a:ext cx="12174537" cy="21574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a:defRPr/>
            </a:pPr>
            <a:endParaRPr sz="2396"/>
          </a:p>
        </p:txBody>
      </p:sp>
      <p:sp>
        <p:nvSpPr>
          <p:cNvPr id="9219" name="object 4"/>
          <p:cNvSpPr txBox="1">
            <a:spLocks noChangeArrowheads="1"/>
          </p:cNvSpPr>
          <p:nvPr/>
        </p:nvSpPr>
        <p:spPr bwMode="auto">
          <a:xfrm>
            <a:off x="1754188" y="2144118"/>
            <a:ext cx="9656494" cy="655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9525" rIns="0" bIns="0">
            <a:spAutoFit/>
          </a:bodyPr>
          <a:lstStyle>
            <a:lvl1pPr marL="38100">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238"/>
              </a:spcBef>
              <a:spcAft>
                <a:spcPts val="1800"/>
              </a:spcAft>
            </a:pPr>
            <a:endParaRPr lang="uz-Cyrl-UZ" altLang="ru-RU" sz="1600" b="1" dirty="0">
              <a:solidFill>
                <a:srgbClr val="0070C0"/>
              </a:solidFill>
              <a:latin typeface="Arial" charset="0"/>
              <a:cs typeface="Arial" charset="0"/>
            </a:endParaRPr>
          </a:p>
          <a:p>
            <a:pPr>
              <a:spcBef>
                <a:spcPts val="238"/>
              </a:spcBef>
              <a:spcAft>
                <a:spcPts val="1800"/>
              </a:spcAft>
            </a:pPr>
            <a:r>
              <a:rPr lang="uz-Cyrl-UZ" altLang="ru-RU" sz="4400" b="1" dirty="0">
                <a:solidFill>
                  <a:srgbClr val="0070C0"/>
                </a:solidFill>
                <a:latin typeface="Arial" charset="0"/>
                <a:cs typeface="Arial" charset="0"/>
              </a:rPr>
              <a:t> </a:t>
            </a:r>
            <a:r>
              <a:rPr lang="uz-Cyrl-UZ" altLang="ru-RU" sz="4400" b="1" dirty="0" smtClean="0">
                <a:solidFill>
                  <a:srgbClr val="0070C0"/>
                </a:solidFill>
                <a:latin typeface="Arial" charset="0"/>
                <a:cs typeface="Arial" charset="0"/>
              </a:rPr>
              <a:t>ТЕМА</a:t>
            </a:r>
          </a:p>
          <a:p>
            <a:pPr>
              <a:spcBef>
                <a:spcPts val="238"/>
              </a:spcBef>
              <a:spcAft>
                <a:spcPts val="1800"/>
              </a:spcAft>
            </a:pPr>
            <a:r>
              <a:rPr lang="ru-RU" altLang="ru-RU" sz="4400" b="1" dirty="0" smtClean="0">
                <a:solidFill>
                  <a:srgbClr val="0070C0"/>
                </a:solidFill>
                <a:latin typeface="Arial" charset="0"/>
                <a:cs typeface="Arial" charset="0"/>
              </a:rPr>
              <a:t> </a:t>
            </a:r>
            <a:r>
              <a:rPr lang="ru-RU" altLang="ru-RU" sz="4400" b="1" dirty="0" smtClean="0">
                <a:solidFill>
                  <a:srgbClr val="0070C0"/>
                </a:solidFill>
                <a:latin typeface="Arial" charset="0"/>
                <a:cs typeface="Arial" charset="0"/>
              </a:rPr>
              <a:t>Экскурсия </a:t>
            </a:r>
            <a:r>
              <a:rPr lang="ru-RU" altLang="ru-RU" sz="4400" b="1" dirty="0">
                <a:solidFill>
                  <a:srgbClr val="0070C0"/>
                </a:solidFill>
                <a:latin typeface="Arial" charset="0"/>
                <a:cs typeface="Arial" charset="0"/>
              </a:rPr>
              <a:t>по особо охраняемым территориям </a:t>
            </a:r>
            <a:endParaRPr lang="ru-RU" altLang="ru-RU" sz="4400" b="1" dirty="0" smtClean="0">
              <a:solidFill>
                <a:srgbClr val="0070C0"/>
              </a:solidFill>
              <a:latin typeface="Arial" charset="0"/>
              <a:cs typeface="Arial" charset="0"/>
            </a:endParaRPr>
          </a:p>
          <a:p>
            <a:pPr>
              <a:spcBef>
                <a:spcPts val="238"/>
              </a:spcBef>
              <a:spcAft>
                <a:spcPts val="1800"/>
              </a:spcAft>
            </a:pPr>
            <a:r>
              <a:rPr lang="ru-RU" altLang="ru-RU" sz="4400" b="1" dirty="0" smtClean="0">
                <a:solidFill>
                  <a:srgbClr val="0070C0"/>
                </a:solidFill>
                <a:latin typeface="Arial" charset="0"/>
                <a:cs typeface="Arial" charset="0"/>
              </a:rPr>
              <a:t>флоры </a:t>
            </a:r>
            <a:r>
              <a:rPr lang="ru-RU" altLang="ru-RU" sz="4400" b="1" dirty="0">
                <a:solidFill>
                  <a:srgbClr val="0070C0"/>
                </a:solidFill>
                <a:latin typeface="Arial" charset="0"/>
                <a:cs typeface="Arial" charset="0"/>
              </a:rPr>
              <a:t>и фауны.</a:t>
            </a:r>
          </a:p>
          <a:p>
            <a:pPr>
              <a:spcBef>
                <a:spcPts val="238"/>
              </a:spcBef>
              <a:spcAft>
                <a:spcPts val="1800"/>
              </a:spcAft>
            </a:pPr>
            <a:endParaRPr lang="ru-RU" altLang="ru-RU" sz="4400" b="1" dirty="0">
              <a:solidFill>
                <a:srgbClr val="0070C0"/>
              </a:solidFill>
              <a:latin typeface="Arial" charset="0"/>
              <a:cs typeface="Arial" charset="0"/>
            </a:endParaRPr>
          </a:p>
          <a:p>
            <a:pPr>
              <a:spcBef>
                <a:spcPts val="238"/>
              </a:spcBef>
              <a:spcAft>
                <a:spcPts val="1800"/>
              </a:spcAft>
            </a:pPr>
            <a:endParaRPr lang="ru-RU" altLang="ru-RU" sz="4400" b="1" dirty="0">
              <a:solidFill>
                <a:srgbClr val="0070C0"/>
              </a:solidFill>
              <a:latin typeface="Arial" charset="0"/>
              <a:cs typeface="Arial" charset="0"/>
            </a:endParaRPr>
          </a:p>
          <a:p>
            <a:pPr>
              <a:spcBef>
                <a:spcPts val="238"/>
              </a:spcBef>
              <a:spcAft>
                <a:spcPts val="1800"/>
              </a:spcAft>
            </a:pPr>
            <a:endParaRPr lang="ru-RU" altLang="ru-RU" sz="4400" b="1" dirty="0">
              <a:solidFill>
                <a:srgbClr val="0070C0"/>
              </a:solidFill>
              <a:latin typeface="Arial" charset="0"/>
              <a:cs typeface="Arial" charset="0"/>
            </a:endParaRPr>
          </a:p>
        </p:txBody>
      </p:sp>
      <p:sp>
        <p:nvSpPr>
          <p:cNvPr id="16" name="object 5"/>
          <p:cNvSpPr/>
          <p:nvPr/>
        </p:nvSpPr>
        <p:spPr>
          <a:xfrm>
            <a:off x="1027113" y="2589213"/>
            <a:ext cx="727075" cy="1438275"/>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lIns="0" tIns="0" rIns="0" bIns="0"/>
          <a:lstStyle/>
          <a:p>
            <a:pPr>
              <a:defRPr/>
            </a:pPr>
            <a:endParaRPr sz="2396"/>
          </a:p>
        </p:txBody>
      </p:sp>
      <p:sp>
        <p:nvSpPr>
          <p:cNvPr id="17" name="object 6"/>
          <p:cNvSpPr/>
          <p:nvPr/>
        </p:nvSpPr>
        <p:spPr>
          <a:xfrm>
            <a:off x="985838" y="4413250"/>
            <a:ext cx="728662" cy="1438275"/>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lIns="0" tIns="0" rIns="0" bIns="0"/>
          <a:lstStyle/>
          <a:p>
            <a:pPr>
              <a:defRPr/>
            </a:pPr>
            <a:endParaRPr sz="2396"/>
          </a:p>
        </p:txBody>
      </p:sp>
      <p:sp>
        <p:nvSpPr>
          <p:cNvPr id="9222" name="object 2"/>
          <p:cNvSpPr txBox="1">
            <a:spLocks/>
          </p:cNvSpPr>
          <p:nvPr/>
        </p:nvSpPr>
        <p:spPr bwMode="auto">
          <a:xfrm>
            <a:off x="1993901" y="527050"/>
            <a:ext cx="7524750" cy="95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30911" rIns="0" bIns="0">
            <a:spAutoFit/>
          </a:bodyPr>
          <a:lstStyle>
            <a:lvl1pPr marL="25400" defTabSz="1935163">
              <a:defRPr sz="3200">
                <a:solidFill>
                  <a:schemeClr val="tx1"/>
                </a:solidFill>
                <a:latin typeface="Calibri" pitchFamily="34" charset="0"/>
              </a:defRPr>
            </a:lvl1pPr>
            <a:lvl2pPr defTabSz="1935163">
              <a:defRPr sz="2800">
                <a:solidFill>
                  <a:schemeClr val="tx1"/>
                </a:solidFill>
                <a:latin typeface="Calibri" pitchFamily="34" charset="0"/>
              </a:defRPr>
            </a:lvl2pPr>
            <a:lvl3pPr defTabSz="1935163">
              <a:defRPr sz="2400">
                <a:solidFill>
                  <a:schemeClr val="tx1"/>
                </a:solidFill>
                <a:latin typeface="Calibri" pitchFamily="34" charset="0"/>
              </a:defRPr>
            </a:lvl3pPr>
            <a:lvl4pPr defTabSz="1935163">
              <a:defRPr sz="2000">
                <a:solidFill>
                  <a:schemeClr val="tx1"/>
                </a:solidFill>
                <a:latin typeface="Calibri" pitchFamily="34" charset="0"/>
              </a:defRPr>
            </a:lvl4pPr>
            <a:lvl5pPr defTabSz="1935163">
              <a:defRPr sz="2000">
                <a:solidFill>
                  <a:schemeClr val="tx1"/>
                </a:solidFill>
                <a:latin typeface="Calibri" pitchFamily="34" charset="0"/>
              </a:defRPr>
            </a:lvl5pPr>
            <a:lvl6pPr defTabSz="1935163" eaLnBrk="0" fontAlgn="base" hangingPunct="0">
              <a:spcAft>
                <a:spcPct val="0"/>
              </a:spcAft>
              <a:buFont typeface="Arial" charset="0"/>
              <a:buChar char="»"/>
              <a:defRPr sz="2000">
                <a:solidFill>
                  <a:schemeClr val="tx1"/>
                </a:solidFill>
                <a:latin typeface="Calibri" pitchFamily="34" charset="0"/>
              </a:defRPr>
            </a:lvl6pPr>
            <a:lvl7pPr defTabSz="1935163" eaLnBrk="0" fontAlgn="base" hangingPunct="0">
              <a:spcAft>
                <a:spcPct val="0"/>
              </a:spcAft>
              <a:buFont typeface="Arial" charset="0"/>
              <a:buChar char="»"/>
              <a:defRPr sz="2000">
                <a:solidFill>
                  <a:schemeClr val="tx1"/>
                </a:solidFill>
                <a:latin typeface="Calibri" pitchFamily="34" charset="0"/>
              </a:defRPr>
            </a:lvl7pPr>
            <a:lvl8pPr defTabSz="1935163" eaLnBrk="0" fontAlgn="base" hangingPunct="0">
              <a:spcAft>
                <a:spcPct val="0"/>
              </a:spcAft>
              <a:buFont typeface="Arial" charset="0"/>
              <a:buChar char="»"/>
              <a:defRPr sz="2000">
                <a:solidFill>
                  <a:schemeClr val="tx1"/>
                </a:solidFill>
                <a:latin typeface="Calibri" pitchFamily="34" charset="0"/>
              </a:defRPr>
            </a:lvl8pPr>
            <a:lvl9pPr defTabSz="1935163"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ts val="238"/>
              </a:spcBef>
            </a:pPr>
            <a:r>
              <a:rPr lang="ru-RU" altLang="ru-RU" sz="6000" b="1" dirty="0" smtClean="0">
                <a:solidFill>
                  <a:srgbClr val="FFFFFF"/>
                </a:solidFill>
                <a:latin typeface="Arial" pitchFamily="34" charset="0"/>
                <a:cs typeface="Arial" pitchFamily="34" charset="0"/>
              </a:rPr>
              <a:t>БИОЛОГИЯ </a:t>
            </a:r>
            <a:endParaRPr lang="uz-Cyrl-UZ" altLang="ru-RU" sz="6000" b="1" dirty="0">
              <a:solidFill>
                <a:srgbClr val="FFFFFF"/>
              </a:solidFill>
              <a:latin typeface="Arial" pitchFamily="34" charset="0"/>
              <a:cs typeface="Arial" pitchFamily="34" charset="0"/>
            </a:endParaRPr>
          </a:p>
        </p:txBody>
      </p:sp>
      <p:sp>
        <p:nvSpPr>
          <p:cNvPr id="9223" name="object 11"/>
          <p:cNvSpPr>
            <a:spLocks noChangeArrowheads="1"/>
          </p:cNvSpPr>
          <p:nvPr/>
        </p:nvSpPr>
        <p:spPr bwMode="auto">
          <a:xfrm>
            <a:off x="1042988" y="584200"/>
            <a:ext cx="241300" cy="49688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935163"/>
            <a:endParaRPr lang="ru-RU" altLang="ru-RU" sz="3800">
              <a:solidFill>
                <a:srgbClr val="000000"/>
              </a:solidFill>
              <a:latin typeface="Calibri" pitchFamily="34" charset="0"/>
            </a:endParaRPr>
          </a:p>
        </p:txBody>
      </p:sp>
      <p:sp>
        <p:nvSpPr>
          <p:cNvPr id="27" name="object 12"/>
          <p:cNvSpPr/>
          <p:nvPr/>
        </p:nvSpPr>
        <p:spPr>
          <a:xfrm>
            <a:off x="1165225" y="896938"/>
            <a:ext cx="452438" cy="601662"/>
          </a:xfrm>
          <a:custGeom>
            <a:avLst/>
            <a:gdLst/>
            <a:ahLst/>
            <a:cxnLst/>
            <a:rect l="l" t="t" r="r" b="b"/>
            <a:pathLst>
              <a:path w="213359" h="284480">
                <a:moveTo>
                  <a:pt x="138573" y="0"/>
                </a:moveTo>
                <a:lnTo>
                  <a:pt x="73845" y="0"/>
                </a:lnTo>
                <a:lnTo>
                  <a:pt x="66311" y="1380"/>
                </a:lnTo>
                <a:lnTo>
                  <a:pt x="60292" y="5191"/>
                </a:lnTo>
                <a:lnTo>
                  <a:pt x="56302" y="10942"/>
                </a:lnTo>
                <a:lnTo>
                  <a:pt x="55041" y="17230"/>
                </a:lnTo>
                <a:lnTo>
                  <a:pt x="54958" y="27298"/>
                </a:lnTo>
                <a:lnTo>
                  <a:pt x="61212" y="34757"/>
                </a:lnTo>
                <a:lnTo>
                  <a:pt x="69683" y="36658"/>
                </a:lnTo>
                <a:lnTo>
                  <a:pt x="69683" y="80002"/>
                </a:lnTo>
                <a:lnTo>
                  <a:pt x="6603" y="211507"/>
                </a:lnTo>
                <a:lnTo>
                  <a:pt x="0" y="236544"/>
                </a:lnTo>
                <a:lnTo>
                  <a:pt x="6546" y="260064"/>
                </a:lnTo>
                <a:lnTo>
                  <a:pt x="23619" y="277514"/>
                </a:lnTo>
                <a:lnTo>
                  <a:pt x="48583" y="284342"/>
                </a:lnTo>
                <a:lnTo>
                  <a:pt x="164190" y="284342"/>
                </a:lnTo>
                <a:lnTo>
                  <a:pt x="189161" y="277510"/>
                </a:lnTo>
                <a:lnTo>
                  <a:pt x="194858" y="271688"/>
                </a:lnTo>
                <a:lnTo>
                  <a:pt x="48583" y="271688"/>
                </a:lnTo>
                <a:lnTo>
                  <a:pt x="30127" y="266638"/>
                </a:lnTo>
                <a:lnTo>
                  <a:pt x="17508" y="253735"/>
                </a:lnTo>
                <a:lnTo>
                  <a:pt x="12672" y="236350"/>
                </a:lnTo>
                <a:lnTo>
                  <a:pt x="17554" y="217850"/>
                </a:lnTo>
                <a:lnTo>
                  <a:pt x="75807" y="117302"/>
                </a:lnTo>
                <a:lnTo>
                  <a:pt x="78923" y="108660"/>
                </a:lnTo>
                <a:lnTo>
                  <a:pt x="80936" y="97586"/>
                </a:lnTo>
                <a:lnTo>
                  <a:pt x="82017" y="87044"/>
                </a:lnTo>
                <a:lnTo>
                  <a:pt x="82340" y="80002"/>
                </a:lnTo>
                <a:lnTo>
                  <a:pt x="82340" y="37127"/>
                </a:lnTo>
                <a:lnTo>
                  <a:pt x="102619" y="37127"/>
                </a:lnTo>
                <a:lnTo>
                  <a:pt x="105456" y="34293"/>
                </a:lnTo>
                <a:lnTo>
                  <a:pt x="105337" y="27179"/>
                </a:lnTo>
                <a:lnTo>
                  <a:pt x="102623" y="24469"/>
                </a:lnTo>
                <a:lnTo>
                  <a:pt x="70352" y="24469"/>
                </a:lnTo>
                <a:lnTo>
                  <a:pt x="67515" y="21631"/>
                </a:lnTo>
                <a:lnTo>
                  <a:pt x="67515" y="14375"/>
                </a:lnTo>
                <a:lnTo>
                  <a:pt x="70795" y="12658"/>
                </a:lnTo>
                <a:lnTo>
                  <a:pt x="156737" y="12658"/>
                </a:lnTo>
                <a:lnTo>
                  <a:pt x="156164" y="10394"/>
                </a:lnTo>
                <a:lnTo>
                  <a:pt x="152018" y="4932"/>
                </a:lnTo>
                <a:lnTo>
                  <a:pt x="145979" y="1311"/>
                </a:lnTo>
                <a:lnTo>
                  <a:pt x="138573" y="0"/>
                </a:lnTo>
                <a:close/>
              </a:path>
              <a:path w="213359" h="284480">
                <a:moveTo>
                  <a:pt x="156737" y="12658"/>
                </a:moveTo>
                <a:lnTo>
                  <a:pt x="141675" y="12658"/>
                </a:lnTo>
                <a:lnTo>
                  <a:pt x="145084" y="14273"/>
                </a:lnTo>
                <a:lnTo>
                  <a:pt x="145223" y="17230"/>
                </a:lnTo>
                <a:lnTo>
                  <a:pt x="145260" y="21631"/>
                </a:lnTo>
                <a:lnTo>
                  <a:pt x="142421" y="24469"/>
                </a:lnTo>
                <a:lnTo>
                  <a:pt x="120911" y="24469"/>
                </a:lnTo>
                <a:lnTo>
                  <a:pt x="118197" y="27179"/>
                </a:lnTo>
                <a:lnTo>
                  <a:pt x="118077" y="34293"/>
                </a:lnTo>
                <a:lnTo>
                  <a:pt x="120911" y="37127"/>
                </a:lnTo>
                <a:lnTo>
                  <a:pt x="130432" y="37127"/>
                </a:lnTo>
                <a:lnTo>
                  <a:pt x="130432" y="80002"/>
                </a:lnTo>
                <a:lnTo>
                  <a:pt x="195218" y="217850"/>
                </a:lnTo>
                <a:lnTo>
                  <a:pt x="200103" y="236350"/>
                </a:lnTo>
                <a:lnTo>
                  <a:pt x="195264" y="253741"/>
                </a:lnTo>
                <a:lnTo>
                  <a:pt x="182645" y="266640"/>
                </a:lnTo>
                <a:lnTo>
                  <a:pt x="164190" y="271688"/>
                </a:lnTo>
                <a:lnTo>
                  <a:pt x="194858" y="271688"/>
                </a:lnTo>
                <a:lnTo>
                  <a:pt x="206234" y="260054"/>
                </a:lnTo>
                <a:lnTo>
                  <a:pt x="212780" y="236544"/>
                </a:lnTo>
                <a:lnTo>
                  <a:pt x="206170" y="211507"/>
                </a:lnTo>
                <a:lnTo>
                  <a:pt x="147916" y="110956"/>
                </a:lnTo>
                <a:lnTo>
                  <a:pt x="146077" y="105444"/>
                </a:lnTo>
                <a:lnTo>
                  <a:pt x="144537" y="97008"/>
                </a:lnTo>
                <a:lnTo>
                  <a:pt x="143479" y="87808"/>
                </a:lnTo>
                <a:lnTo>
                  <a:pt x="143086" y="80002"/>
                </a:lnTo>
                <a:lnTo>
                  <a:pt x="143086" y="36658"/>
                </a:lnTo>
                <a:lnTo>
                  <a:pt x="151561" y="34757"/>
                </a:lnTo>
                <a:lnTo>
                  <a:pt x="157815" y="27298"/>
                </a:lnTo>
                <a:lnTo>
                  <a:pt x="157893" y="17230"/>
                </a:lnTo>
                <a:lnTo>
                  <a:pt x="156737" y="12658"/>
                </a:lnTo>
                <a:close/>
              </a:path>
            </a:pathLst>
          </a:custGeom>
          <a:solidFill>
            <a:srgbClr val="00AEEF"/>
          </a:solidFill>
        </p:spPr>
        <p:txBody>
          <a:bodyPr lIns="0" tIns="0" rIns="0" bIns="0"/>
          <a:lstStyle/>
          <a:p>
            <a:pPr defTabSz="1935419">
              <a:defRPr/>
            </a:pPr>
            <a:endParaRPr sz="3810">
              <a:solidFill>
                <a:prstClr val="black"/>
              </a:solidFill>
              <a:latin typeface="Calibri"/>
            </a:endParaRPr>
          </a:p>
        </p:txBody>
      </p:sp>
      <p:sp>
        <p:nvSpPr>
          <p:cNvPr id="9225" name="object 13"/>
          <p:cNvSpPr>
            <a:spLocks noChangeArrowheads="1"/>
          </p:cNvSpPr>
          <p:nvPr/>
        </p:nvSpPr>
        <p:spPr bwMode="auto">
          <a:xfrm>
            <a:off x="1220788" y="1255713"/>
            <a:ext cx="339725" cy="1889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935163"/>
            <a:endParaRPr lang="ru-RU" altLang="ru-RU" sz="3800">
              <a:solidFill>
                <a:srgbClr val="000000"/>
              </a:solidFill>
              <a:latin typeface="Calibri" pitchFamily="34" charset="0"/>
            </a:endParaRPr>
          </a:p>
        </p:txBody>
      </p:sp>
      <p:sp>
        <p:nvSpPr>
          <p:cNvPr id="29" name="object 14"/>
          <p:cNvSpPr/>
          <p:nvPr/>
        </p:nvSpPr>
        <p:spPr>
          <a:xfrm>
            <a:off x="701675" y="896938"/>
            <a:ext cx="474663" cy="603250"/>
          </a:xfrm>
          <a:custGeom>
            <a:avLst/>
            <a:gdLst/>
            <a:ahLst/>
            <a:cxnLst/>
            <a:rect l="l" t="t" r="r" b="b"/>
            <a:pathLst>
              <a:path w="224154" h="285115">
                <a:moveTo>
                  <a:pt x="143981" y="0"/>
                </a:moveTo>
                <a:lnTo>
                  <a:pt x="74177" y="0"/>
                </a:lnTo>
                <a:lnTo>
                  <a:pt x="69411" y="1973"/>
                </a:lnTo>
                <a:lnTo>
                  <a:pt x="62240" y="9147"/>
                </a:lnTo>
                <a:lnTo>
                  <a:pt x="60267" y="13910"/>
                </a:lnTo>
                <a:lnTo>
                  <a:pt x="60267" y="24055"/>
                </a:lnTo>
                <a:lnTo>
                  <a:pt x="62240" y="28821"/>
                </a:lnTo>
                <a:lnTo>
                  <a:pt x="68406" y="34988"/>
                </a:lnTo>
                <a:lnTo>
                  <a:pt x="71607" y="36720"/>
                </a:lnTo>
                <a:lnTo>
                  <a:pt x="75085" y="37494"/>
                </a:lnTo>
                <a:lnTo>
                  <a:pt x="75048" y="67359"/>
                </a:lnTo>
                <a:lnTo>
                  <a:pt x="44385" y="83762"/>
                </a:lnTo>
                <a:lnTo>
                  <a:pt x="20689" y="108191"/>
                </a:lnTo>
                <a:lnTo>
                  <a:pt x="5413" y="138604"/>
                </a:lnTo>
                <a:lnTo>
                  <a:pt x="0" y="172968"/>
                </a:lnTo>
                <a:lnTo>
                  <a:pt x="8792" y="216446"/>
                </a:lnTo>
                <a:lnTo>
                  <a:pt x="32765" y="251986"/>
                </a:lnTo>
                <a:lnTo>
                  <a:pt x="68303" y="275966"/>
                </a:lnTo>
                <a:lnTo>
                  <a:pt x="111791" y="284764"/>
                </a:lnTo>
                <a:lnTo>
                  <a:pt x="112158" y="284764"/>
                </a:lnTo>
                <a:lnTo>
                  <a:pt x="155489" y="275855"/>
                </a:lnTo>
                <a:lnTo>
                  <a:pt x="161012" y="272110"/>
                </a:lnTo>
                <a:lnTo>
                  <a:pt x="112115" y="272110"/>
                </a:lnTo>
                <a:lnTo>
                  <a:pt x="73492" y="264406"/>
                </a:lnTo>
                <a:lnTo>
                  <a:pt x="41867" y="243186"/>
                </a:lnTo>
                <a:lnTo>
                  <a:pt x="20502" y="211642"/>
                </a:lnTo>
                <a:lnTo>
                  <a:pt x="12657" y="172966"/>
                </a:lnTo>
                <a:lnTo>
                  <a:pt x="17458" y="142490"/>
                </a:lnTo>
                <a:lnTo>
                  <a:pt x="31006" y="115519"/>
                </a:lnTo>
                <a:lnTo>
                  <a:pt x="52017" y="93857"/>
                </a:lnTo>
                <a:lnTo>
                  <a:pt x="79210" y="79311"/>
                </a:lnTo>
                <a:lnTo>
                  <a:pt x="84316" y="77537"/>
                </a:lnTo>
                <a:lnTo>
                  <a:pt x="87746" y="72731"/>
                </a:lnTo>
                <a:lnTo>
                  <a:pt x="87746" y="37969"/>
                </a:lnTo>
                <a:lnTo>
                  <a:pt x="102628" y="37959"/>
                </a:lnTo>
                <a:lnTo>
                  <a:pt x="105457" y="35133"/>
                </a:lnTo>
                <a:lnTo>
                  <a:pt x="105422" y="28112"/>
                </a:lnTo>
                <a:lnTo>
                  <a:pt x="102631" y="25312"/>
                </a:lnTo>
                <a:lnTo>
                  <a:pt x="75765" y="25300"/>
                </a:lnTo>
                <a:lnTo>
                  <a:pt x="72931" y="22467"/>
                </a:lnTo>
                <a:lnTo>
                  <a:pt x="72931" y="15501"/>
                </a:lnTo>
                <a:lnTo>
                  <a:pt x="75765" y="12665"/>
                </a:lnTo>
                <a:lnTo>
                  <a:pt x="162007" y="12658"/>
                </a:lnTo>
                <a:lnTo>
                  <a:pt x="161781" y="11563"/>
                </a:lnTo>
                <a:lnTo>
                  <a:pt x="157609" y="5533"/>
                </a:lnTo>
                <a:lnTo>
                  <a:pt x="151457" y="1481"/>
                </a:lnTo>
                <a:lnTo>
                  <a:pt x="143981" y="0"/>
                </a:lnTo>
                <a:close/>
              </a:path>
              <a:path w="224154" h="285115">
                <a:moveTo>
                  <a:pt x="162007" y="12658"/>
                </a:moveTo>
                <a:lnTo>
                  <a:pt x="147427" y="12658"/>
                </a:lnTo>
                <a:lnTo>
                  <a:pt x="150659" y="15314"/>
                </a:lnTo>
                <a:lnTo>
                  <a:pt x="150655" y="22467"/>
                </a:lnTo>
                <a:lnTo>
                  <a:pt x="147816" y="25300"/>
                </a:lnTo>
                <a:lnTo>
                  <a:pt x="144334" y="25312"/>
                </a:lnTo>
                <a:lnTo>
                  <a:pt x="120974" y="25312"/>
                </a:lnTo>
                <a:lnTo>
                  <a:pt x="118170" y="28112"/>
                </a:lnTo>
                <a:lnTo>
                  <a:pt x="118127" y="35133"/>
                </a:lnTo>
                <a:lnTo>
                  <a:pt x="120974" y="37969"/>
                </a:lnTo>
                <a:lnTo>
                  <a:pt x="135834" y="37969"/>
                </a:lnTo>
                <a:lnTo>
                  <a:pt x="135837" y="72731"/>
                </a:lnTo>
                <a:lnTo>
                  <a:pt x="139272" y="77537"/>
                </a:lnTo>
                <a:lnTo>
                  <a:pt x="144384" y="79319"/>
                </a:lnTo>
                <a:lnTo>
                  <a:pt x="171573" y="93864"/>
                </a:lnTo>
                <a:lnTo>
                  <a:pt x="192581" y="115525"/>
                </a:lnTo>
                <a:lnTo>
                  <a:pt x="206127" y="142494"/>
                </a:lnTo>
                <a:lnTo>
                  <a:pt x="210927" y="172968"/>
                </a:lnTo>
                <a:lnTo>
                  <a:pt x="203151" y="211424"/>
                </a:lnTo>
                <a:lnTo>
                  <a:pt x="181954" y="242909"/>
                </a:lnTo>
                <a:lnTo>
                  <a:pt x="150541" y="264209"/>
                </a:lnTo>
                <a:lnTo>
                  <a:pt x="112115" y="272110"/>
                </a:lnTo>
                <a:lnTo>
                  <a:pt x="161012" y="272110"/>
                </a:lnTo>
                <a:lnTo>
                  <a:pt x="190912" y="251836"/>
                </a:lnTo>
                <a:lnTo>
                  <a:pt x="214815" y="216333"/>
                </a:lnTo>
                <a:lnTo>
                  <a:pt x="223585" y="172966"/>
                </a:lnTo>
                <a:lnTo>
                  <a:pt x="218169" y="138601"/>
                </a:lnTo>
                <a:lnTo>
                  <a:pt x="202887" y="108188"/>
                </a:lnTo>
                <a:lnTo>
                  <a:pt x="179183" y="83761"/>
                </a:lnTo>
                <a:lnTo>
                  <a:pt x="148511" y="67359"/>
                </a:lnTo>
                <a:lnTo>
                  <a:pt x="148510" y="37494"/>
                </a:lnTo>
                <a:lnTo>
                  <a:pt x="156934" y="35618"/>
                </a:lnTo>
                <a:lnTo>
                  <a:pt x="163280" y="28155"/>
                </a:lnTo>
                <a:lnTo>
                  <a:pt x="163317" y="18982"/>
                </a:lnTo>
                <a:lnTo>
                  <a:pt x="162007" y="12658"/>
                </a:lnTo>
                <a:close/>
              </a:path>
              <a:path w="224154" h="285115">
                <a:moveTo>
                  <a:pt x="99154" y="37969"/>
                </a:moveTo>
                <a:lnTo>
                  <a:pt x="99017" y="37969"/>
                </a:lnTo>
                <a:lnTo>
                  <a:pt x="99154" y="37969"/>
                </a:lnTo>
                <a:close/>
              </a:path>
            </a:pathLst>
          </a:custGeom>
          <a:solidFill>
            <a:srgbClr val="00AEEF"/>
          </a:solidFill>
        </p:spPr>
        <p:txBody>
          <a:bodyPr lIns="0" tIns="0" rIns="0" bIns="0"/>
          <a:lstStyle/>
          <a:p>
            <a:pPr defTabSz="1935419">
              <a:defRPr/>
            </a:pPr>
            <a:endParaRPr sz="3810">
              <a:solidFill>
                <a:prstClr val="black"/>
              </a:solidFill>
              <a:latin typeface="Calibri"/>
            </a:endParaRPr>
          </a:p>
        </p:txBody>
      </p:sp>
      <p:sp>
        <p:nvSpPr>
          <p:cNvPr id="9227" name="object 15"/>
          <p:cNvSpPr>
            <a:spLocks noChangeArrowheads="1"/>
          </p:cNvSpPr>
          <p:nvPr/>
        </p:nvSpPr>
        <p:spPr bwMode="auto">
          <a:xfrm>
            <a:off x="755650" y="1179513"/>
            <a:ext cx="365125" cy="2651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935163"/>
            <a:endParaRPr lang="ru-RU" altLang="ru-RU" sz="3800">
              <a:solidFill>
                <a:srgbClr val="000000"/>
              </a:solidFill>
              <a:latin typeface="Calibri" pitchFamily="34" charset="0"/>
            </a:endParaRPr>
          </a:p>
        </p:txBody>
      </p:sp>
      <p:sp>
        <p:nvSpPr>
          <p:cNvPr id="18" name="object 9"/>
          <p:cNvSpPr/>
          <p:nvPr/>
        </p:nvSpPr>
        <p:spPr>
          <a:xfrm>
            <a:off x="10009188" y="526188"/>
            <a:ext cx="1698625" cy="1276350"/>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lIns="0" tIns="0" rIns="0" bIns="0"/>
          <a:lstStyle/>
          <a:p>
            <a:pPr>
              <a:defRPr/>
            </a:pPr>
            <a:endParaRPr sz="2396"/>
          </a:p>
        </p:txBody>
      </p:sp>
      <p:sp>
        <p:nvSpPr>
          <p:cNvPr id="20" name="object 10"/>
          <p:cNvSpPr/>
          <p:nvPr/>
        </p:nvSpPr>
        <p:spPr>
          <a:xfrm>
            <a:off x="10015538" y="527050"/>
            <a:ext cx="1698625" cy="1276350"/>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lIns="0" tIns="0" rIns="0" bIns="0"/>
          <a:lstStyle/>
          <a:p>
            <a:pPr>
              <a:defRPr/>
            </a:pPr>
            <a:endParaRPr sz="2396"/>
          </a:p>
        </p:txBody>
      </p:sp>
      <p:sp>
        <p:nvSpPr>
          <p:cNvPr id="9230" name="object 12"/>
          <p:cNvSpPr txBox="1">
            <a:spLocks noChangeArrowheads="1"/>
          </p:cNvSpPr>
          <p:nvPr/>
        </p:nvSpPr>
        <p:spPr bwMode="auto">
          <a:xfrm>
            <a:off x="10036175" y="787400"/>
            <a:ext cx="1657350" cy="101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552" rIns="0" bIns="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ts val="263"/>
              </a:spcBef>
            </a:pPr>
            <a:r>
              <a:rPr lang="en-US" altLang="ru-RU" b="1" dirty="0" smtClean="0">
                <a:solidFill>
                  <a:srgbClr val="FEFEFE"/>
                </a:solidFill>
                <a:latin typeface="Arial" charset="0"/>
                <a:cs typeface="Arial" charset="0"/>
              </a:rPr>
              <a:t>11</a:t>
            </a:r>
            <a:r>
              <a:rPr lang="ru-RU" altLang="ru-RU" b="1" dirty="0" smtClean="0">
                <a:solidFill>
                  <a:srgbClr val="FEFEFE"/>
                </a:solidFill>
                <a:latin typeface="Arial" charset="0"/>
                <a:cs typeface="Arial" charset="0"/>
              </a:rPr>
              <a:t> КЛАСС</a:t>
            </a:r>
            <a:endParaRPr lang="ru-RU" altLang="ru-RU" dirty="0">
              <a:latin typeface="Arial" charset="0"/>
              <a:cs typeface="Arial" charset="0"/>
            </a:endParaRPr>
          </a:p>
        </p:txBody>
      </p:sp>
      <p:pic>
        <p:nvPicPr>
          <p:cNvPr id="4" name="Рисунок 3"/>
          <p:cNvPicPr>
            <a:picLocks noChangeAspect="1"/>
          </p:cNvPicPr>
          <p:nvPr/>
        </p:nvPicPr>
        <p:blipFill>
          <a:blip r:embed="rId5"/>
          <a:stretch>
            <a:fillRect/>
          </a:stretch>
        </p:blipFill>
        <p:spPr>
          <a:xfrm>
            <a:off x="9860002" y="4566493"/>
            <a:ext cx="1653906" cy="2085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600" dirty="0"/>
              <a:t/>
            </a:r>
            <a:br>
              <a:rPr lang="ru-RU" sz="36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8" name="Прямоугольник 7"/>
          <p:cNvSpPr/>
          <p:nvPr/>
        </p:nvSpPr>
        <p:spPr>
          <a:xfrm>
            <a:off x="258791" y="2690336"/>
            <a:ext cx="11670611" cy="2554545"/>
          </a:xfrm>
          <a:prstGeom prst="rect">
            <a:avLst/>
          </a:prstGeom>
        </p:spPr>
        <p:txBody>
          <a:bodyPr wrap="square">
            <a:spAutoFit/>
          </a:bodyPr>
          <a:lstStyle/>
          <a:p>
            <a:pPr algn="ctr"/>
            <a:r>
              <a:rPr lang="ru-RU" sz="3200" dirty="0" err="1" smtClean="0">
                <a:latin typeface="Arial" pitchFamily="34" charset="0"/>
                <a:cs typeface="Arial" pitchFamily="34" charset="0"/>
              </a:rPr>
              <a:t>Гиссарский</a:t>
            </a:r>
            <a:r>
              <a:rPr lang="ru-RU" sz="3200" dirty="0" smtClean="0">
                <a:latin typeface="Arial" pitchFamily="34" charset="0"/>
                <a:cs typeface="Arial" pitchFamily="34" charset="0"/>
              </a:rPr>
              <a:t> </a:t>
            </a:r>
            <a:r>
              <a:rPr lang="ru-RU" sz="3200" dirty="0">
                <a:latin typeface="Arial" pitchFamily="34" charset="0"/>
                <a:cs typeface="Arial" pitchFamily="34" charset="0"/>
              </a:rPr>
              <a:t>государственный горно-</a:t>
            </a:r>
            <a:r>
              <a:rPr lang="ru-RU" sz="3200" dirty="0" err="1">
                <a:latin typeface="Arial" pitchFamily="34" charset="0"/>
                <a:cs typeface="Arial" pitchFamily="34" charset="0"/>
              </a:rPr>
              <a:t>арчовый</a:t>
            </a:r>
            <a:r>
              <a:rPr lang="ru-RU" sz="3200" dirty="0">
                <a:latin typeface="Arial" pitchFamily="34" charset="0"/>
                <a:cs typeface="Arial" pitchFamily="34" charset="0"/>
              </a:rPr>
              <a:t> заповедник (</a:t>
            </a:r>
            <a:r>
              <a:rPr lang="ru-RU" sz="3200" dirty="0" err="1">
                <a:latin typeface="Arial" pitchFamily="34" charset="0"/>
                <a:cs typeface="Arial" pitchFamily="34" charset="0"/>
              </a:rPr>
              <a:t>узб</a:t>
            </a:r>
            <a:r>
              <a:rPr lang="ru-RU" sz="3200" dirty="0">
                <a:latin typeface="Arial" pitchFamily="34" charset="0"/>
                <a:cs typeface="Arial" pitchFamily="34" charset="0"/>
              </a:rPr>
              <a:t>. </a:t>
            </a:r>
            <a:r>
              <a:rPr lang="ru-RU" sz="3200" dirty="0" err="1">
                <a:latin typeface="Arial" pitchFamily="34" charset="0"/>
                <a:cs typeface="Arial" pitchFamily="34" charset="0"/>
              </a:rPr>
              <a:t>Hisor</a:t>
            </a:r>
            <a:r>
              <a:rPr lang="ru-RU" sz="3200" dirty="0">
                <a:latin typeface="Arial" pitchFamily="34" charset="0"/>
                <a:cs typeface="Arial" pitchFamily="34" charset="0"/>
              </a:rPr>
              <a:t> </a:t>
            </a:r>
            <a:r>
              <a:rPr lang="ru-RU" sz="3200" dirty="0" err="1">
                <a:latin typeface="Arial" pitchFamily="34" charset="0"/>
                <a:cs typeface="Arial" pitchFamily="34" charset="0"/>
              </a:rPr>
              <a:t>davlat</a:t>
            </a:r>
            <a:r>
              <a:rPr lang="ru-RU" sz="3200" dirty="0">
                <a:latin typeface="Arial" pitchFamily="34" charset="0"/>
                <a:cs typeface="Arial" pitchFamily="34" charset="0"/>
              </a:rPr>
              <a:t> </a:t>
            </a:r>
            <a:r>
              <a:rPr lang="ru-RU" sz="3200" dirty="0" err="1">
                <a:latin typeface="Arial" pitchFamily="34" charset="0"/>
                <a:cs typeface="Arial" pitchFamily="34" charset="0"/>
              </a:rPr>
              <a:t>qo‘riqxonasi</a:t>
            </a:r>
            <a:r>
              <a:rPr lang="ru-RU" sz="3200" dirty="0">
                <a:latin typeface="Arial" pitchFamily="34" charset="0"/>
                <a:cs typeface="Arial" pitchFamily="34" charset="0"/>
              </a:rPr>
              <a:t>) — заповедник расположенный в Кашкадарьинской области Узбекистана. Образован объединением </a:t>
            </a:r>
            <a:r>
              <a:rPr lang="ru-RU" sz="3200" dirty="0" err="1">
                <a:latin typeface="Arial" pitchFamily="34" charset="0"/>
                <a:cs typeface="Arial" pitchFamily="34" charset="0"/>
              </a:rPr>
              <a:t>Кызысуйского</a:t>
            </a:r>
            <a:r>
              <a:rPr lang="ru-RU" sz="3200" dirty="0">
                <a:latin typeface="Arial" pitchFamily="34" charset="0"/>
                <a:cs typeface="Arial" pitchFamily="34" charset="0"/>
              </a:rPr>
              <a:t> горно-</a:t>
            </a:r>
            <a:r>
              <a:rPr lang="ru-RU" sz="3200" dirty="0" err="1">
                <a:latin typeface="Arial" pitchFamily="34" charset="0"/>
                <a:cs typeface="Arial" pitchFamily="34" charset="0"/>
              </a:rPr>
              <a:t>арчового</a:t>
            </a:r>
            <a:r>
              <a:rPr lang="ru-RU" sz="3200" dirty="0">
                <a:latin typeface="Arial" pitchFamily="34" charset="0"/>
                <a:cs typeface="Arial" pitchFamily="34" charset="0"/>
              </a:rPr>
              <a:t> заповедника с </a:t>
            </a:r>
            <a:r>
              <a:rPr lang="ru-RU" sz="3200" dirty="0" err="1">
                <a:latin typeface="Arial" pitchFamily="34" charset="0"/>
                <a:cs typeface="Arial" pitchFamily="34" charset="0"/>
              </a:rPr>
              <a:t>Миракинским</a:t>
            </a:r>
            <a:r>
              <a:rPr lang="ru-RU" sz="3200" dirty="0">
                <a:latin typeface="Arial" pitchFamily="34" charset="0"/>
                <a:cs typeface="Arial" pitchFamily="34" charset="0"/>
              </a:rPr>
              <a:t>.</a:t>
            </a:r>
          </a:p>
        </p:txBody>
      </p:sp>
    </p:spTree>
    <p:extLst>
      <p:ext uri="{BB962C8B-B14F-4D97-AF65-F5344CB8AC3E}">
        <p14:creationId xmlns:p14="http://schemas.microsoft.com/office/powerpoint/2010/main" val="3587015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4400" dirty="0" smtClean="0"/>
              <a:t/>
            </a:r>
            <a:br>
              <a:rPr lang="ru-RU" sz="4400" dirty="0" smtClean="0"/>
            </a:br>
            <a:r>
              <a:rPr lang="ru-RU" sz="4400" dirty="0"/>
              <a:t/>
            </a:r>
            <a:br>
              <a:rPr lang="ru-RU" sz="4400" dirty="0"/>
            </a:br>
            <a:r>
              <a:rPr lang="ru-RU" sz="4400" dirty="0"/>
              <a:t/>
            </a:r>
            <a:br>
              <a:rPr lang="ru-RU" sz="44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0" y="1198180"/>
            <a:ext cx="11614093" cy="539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8955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4400" dirty="0" smtClean="0"/>
              <a:t/>
            </a:r>
            <a:br>
              <a:rPr lang="ru-RU" sz="4400" dirty="0" smtClean="0"/>
            </a:br>
            <a:r>
              <a:rPr lang="ru-RU" sz="4400" dirty="0"/>
              <a:t/>
            </a:r>
            <a:br>
              <a:rPr lang="ru-RU" sz="4400" dirty="0"/>
            </a:br>
            <a:r>
              <a:rPr lang="ru-RU" sz="4400" dirty="0"/>
              <a:t/>
            </a:r>
            <a:br>
              <a:rPr lang="ru-RU" sz="44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3" r="5694"/>
          <a:stretch/>
        </p:blipFill>
        <p:spPr bwMode="auto">
          <a:xfrm>
            <a:off x="632012" y="1317812"/>
            <a:ext cx="11297391" cy="513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098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4400" dirty="0" smtClean="0"/>
              <a:t> </a:t>
            </a:r>
            <a:r>
              <a:rPr lang="ru-RU" dirty="0"/>
              <a:t>З</a:t>
            </a:r>
            <a:r>
              <a:rPr lang="ru-RU" dirty="0" smtClean="0"/>
              <a:t>акрепление знаний</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8" name="Прямоугольник 7"/>
          <p:cNvSpPr/>
          <p:nvPr/>
        </p:nvSpPr>
        <p:spPr>
          <a:xfrm>
            <a:off x="604911" y="2413338"/>
            <a:ext cx="10874326" cy="584775"/>
          </a:xfrm>
          <a:prstGeom prst="rect">
            <a:avLst/>
          </a:prstGeom>
        </p:spPr>
        <p:txBody>
          <a:bodyPr wrap="square">
            <a:spAutoFit/>
          </a:bodyPr>
          <a:lstStyle/>
          <a:p>
            <a:endParaRPr lang="ru-RU" sz="3200" dirty="0">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59" y="1470180"/>
            <a:ext cx="6041091" cy="490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7974107" y="2272552"/>
            <a:ext cx="3505130" cy="36979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2800" smtClean="0">
                <a:latin typeface="Arial" pitchFamily="34" charset="0"/>
                <a:cs typeface="Arial" pitchFamily="34" charset="0"/>
              </a:rPr>
              <a:t>Повторить параграф 33-35</a:t>
            </a:r>
            <a:endParaRPr lang="ru-RU" sz="2800" dirty="0">
              <a:latin typeface="Arial" pitchFamily="34" charset="0"/>
              <a:cs typeface="Arial" pitchFamily="34" charset="0"/>
            </a:endParaRPr>
          </a:p>
        </p:txBody>
      </p:sp>
    </p:spTree>
    <p:extLst>
      <p:ext uri="{BB962C8B-B14F-4D97-AF65-F5344CB8AC3E}">
        <p14:creationId xmlns:p14="http://schemas.microsoft.com/office/powerpoint/2010/main" val="3202761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600" dirty="0"/>
              <a:t/>
            </a:r>
            <a:br>
              <a:rPr lang="ru-RU" sz="36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5" name="Прямоугольник 4"/>
          <p:cNvSpPr/>
          <p:nvPr/>
        </p:nvSpPr>
        <p:spPr>
          <a:xfrm>
            <a:off x="448573" y="2690336"/>
            <a:ext cx="11480829" cy="2554545"/>
          </a:xfrm>
          <a:prstGeom prst="rect">
            <a:avLst/>
          </a:prstGeom>
        </p:spPr>
        <p:txBody>
          <a:bodyPr wrap="square">
            <a:spAutoFit/>
          </a:bodyPr>
          <a:lstStyle/>
          <a:p>
            <a:pPr algn="ctr"/>
            <a:r>
              <a:rPr lang="ru-RU" sz="3200" dirty="0">
                <a:latin typeface="Arial" pitchFamily="34" charset="0"/>
                <a:cs typeface="Arial" pitchFamily="34" charset="0"/>
              </a:rPr>
              <a:t>Трудно переоценить роль заповедников, природных парков, заказников, питомников по сохранению флоры и фауны Узбекистана. В Узбекистане существует достаточно широкая сеть охраняемых территорий, охватывающая множество биоценозов и экосистем.</a:t>
            </a:r>
          </a:p>
        </p:txBody>
      </p:sp>
    </p:spTree>
    <p:extLst>
      <p:ext uri="{BB962C8B-B14F-4D97-AF65-F5344CB8AC3E}">
        <p14:creationId xmlns:p14="http://schemas.microsoft.com/office/powerpoint/2010/main" val="2018846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600" dirty="0"/>
              <a:t/>
            </a:r>
            <a:br>
              <a:rPr lang="ru-RU" sz="36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5" name="Прямоугольник 4"/>
          <p:cNvSpPr/>
          <p:nvPr/>
        </p:nvSpPr>
        <p:spPr>
          <a:xfrm>
            <a:off x="465825" y="58847"/>
            <a:ext cx="11463577" cy="640175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r>
              <a:rPr lang="ru-RU" sz="2000" dirty="0" smtClean="0">
                <a:latin typeface="Arial" pitchFamily="34" charset="0"/>
                <a:cs typeface="Arial" pitchFamily="34" charset="0"/>
              </a:rPr>
              <a:t>Природа </a:t>
            </a:r>
            <a:r>
              <a:rPr lang="ru-RU" sz="2000" dirty="0">
                <a:latin typeface="Arial" pitchFamily="34" charset="0"/>
                <a:cs typeface="Arial" pitchFamily="34" charset="0"/>
              </a:rPr>
              <a:t>Узбекистана необычайно разнообразна и представлена горными системами Тянь-Шаня и </a:t>
            </a:r>
            <a:r>
              <a:rPr lang="ru-RU" sz="2000" dirty="0" err="1">
                <a:latin typeface="Arial" pitchFamily="34" charset="0"/>
                <a:cs typeface="Arial" pitchFamily="34" charset="0"/>
              </a:rPr>
              <a:t>Гиссаро</a:t>
            </a:r>
            <a:r>
              <a:rPr lang="ru-RU" sz="2000" dirty="0">
                <a:latin typeface="Arial" pitchFamily="34" charset="0"/>
                <a:cs typeface="Arial" pitchFamily="34" charset="0"/>
              </a:rPr>
              <a:t>-Алая, степями, пустыней Кызылкум, тугайными и </a:t>
            </a:r>
            <a:r>
              <a:rPr lang="ru-RU" sz="2000" dirty="0" err="1">
                <a:latin typeface="Arial" pitchFamily="34" charset="0"/>
                <a:cs typeface="Arial" pitchFamily="34" charset="0"/>
              </a:rPr>
              <a:t>арчовыми</a:t>
            </a:r>
            <a:r>
              <a:rPr lang="ru-RU" sz="2000" dirty="0">
                <a:latin typeface="Arial" pitchFamily="34" charset="0"/>
                <a:cs typeface="Arial" pitchFamily="34" charset="0"/>
              </a:rPr>
              <a:t> лесами.</a:t>
            </a:r>
          </a:p>
          <a:p>
            <a:endParaRPr lang="ru-RU" sz="2000" dirty="0">
              <a:latin typeface="Arial" pitchFamily="34" charset="0"/>
              <a:cs typeface="Arial" pitchFamily="34" charset="0"/>
            </a:endParaRPr>
          </a:p>
          <a:p>
            <a:r>
              <a:rPr lang="ru-RU" sz="2000" dirty="0">
                <a:latin typeface="Arial" pitchFamily="34" charset="0"/>
                <a:cs typeface="Arial" pitchFamily="34" charset="0"/>
              </a:rPr>
              <a:t>Фауна Узбекистана насчитывает более 600 видов позвоночных ,из них 97 видов млекопитающих, 424 видов птиц, 58 видов рептилий. Флора Узбекистана представлена более 4100 видами высших растений. Часть редких животных так же можно наблюдать в </a:t>
            </a:r>
            <a:r>
              <a:rPr lang="ru-RU" sz="2000" dirty="0" err="1">
                <a:latin typeface="Arial" pitchFamily="34" charset="0"/>
                <a:cs typeface="Arial" pitchFamily="34" charset="0"/>
              </a:rPr>
              <a:t>экоцентре</a:t>
            </a:r>
            <a:r>
              <a:rPr lang="ru-RU" sz="2000" dirty="0">
                <a:latin typeface="Arial" pitchFamily="34" charset="0"/>
                <a:cs typeface="Arial" pitchFamily="34" charset="0"/>
              </a:rPr>
              <a:t> «Джейран», </a:t>
            </a:r>
            <a:r>
              <a:rPr lang="ru-RU" sz="2000" dirty="0" err="1">
                <a:latin typeface="Arial" pitchFamily="34" charset="0"/>
                <a:cs typeface="Arial" pitchFamily="34" charset="0"/>
              </a:rPr>
              <a:t>Зерафшанском</a:t>
            </a:r>
            <a:r>
              <a:rPr lang="ru-RU" sz="2000" dirty="0">
                <a:latin typeface="Arial" pitchFamily="34" charset="0"/>
                <a:cs typeface="Arial" pitchFamily="34" charset="0"/>
              </a:rPr>
              <a:t>, </a:t>
            </a:r>
            <a:r>
              <a:rPr lang="ru-RU" sz="2000" dirty="0" err="1">
                <a:latin typeface="Arial" pitchFamily="34" charset="0"/>
                <a:cs typeface="Arial" pitchFamily="34" charset="0"/>
              </a:rPr>
              <a:t>Нуратинском</a:t>
            </a:r>
            <a:r>
              <a:rPr lang="ru-RU" sz="2000" dirty="0">
                <a:latin typeface="Arial" pitchFamily="34" charset="0"/>
                <a:cs typeface="Arial" pitchFamily="34" charset="0"/>
              </a:rPr>
              <a:t>, Амударьинском, Сурхандарьинском заповедниках. Здесь ведется работа по репродукции редких животных: баранов </a:t>
            </a:r>
            <a:r>
              <a:rPr lang="ru-RU" sz="2000" dirty="0" err="1">
                <a:latin typeface="Arial" pitchFamily="34" charset="0"/>
                <a:cs typeface="Arial" pitchFamily="34" charset="0"/>
              </a:rPr>
              <a:t>Северцева</a:t>
            </a:r>
            <a:r>
              <a:rPr lang="ru-RU" sz="2000" dirty="0">
                <a:latin typeface="Arial" pitchFamily="34" charset="0"/>
                <a:cs typeface="Arial" pitchFamily="34" charset="0"/>
              </a:rPr>
              <a:t>, винторогих козлов (</a:t>
            </a:r>
            <a:r>
              <a:rPr lang="ru-RU" sz="2000" dirty="0" err="1">
                <a:latin typeface="Arial" pitchFamily="34" charset="0"/>
                <a:cs typeface="Arial" pitchFamily="34" charset="0"/>
              </a:rPr>
              <a:t>мархуров</a:t>
            </a:r>
            <a:r>
              <a:rPr lang="ru-RU" sz="2000" dirty="0">
                <a:latin typeface="Arial" pitchFamily="34" charset="0"/>
                <a:cs typeface="Arial" pitchFamily="34" charset="0"/>
              </a:rPr>
              <a:t>), джейранов (степная антилопа), лошадь Пржевальского, куланов, дрофа-красотка.</a:t>
            </a:r>
          </a:p>
          <a:p>
            <a:endParaRPr lang="ru-RU" sz="2000" dirty="0">
              <a:latin typeface="Arial" pitchFamily="34" charset="0"/>
              <a:cs typeface="Arial" pitchFamily="34" charset="0"/>
            </a:endParaRPr>
          </a:p>
          <a:p>
            <a:r>
              <a:rPr lang="ru-RU" sz="2000" dirty="0">
                <a:latin typeface="Arial" pitchFamily="34" charset="0"/>
                <a:cs typeface="Arial" pitchFamily="34" charset="0"/>
              </a:rPr>
              <a:t>Охраняемые природные территории также служат естественной базой для научных исследований и наблюдений.</a:t>
            </a:r>
          </a:p>
          <a:p>
            <a:endParaRPr lang="ru-RU" sz="2000" dirty="0">
              <a:latin typeface="Arial" pitchFamily="34" charset="0"/>
              <a:cs typeface="Arial" pitchFamily="34" charset="0"/>
            </a:endParaRPr>
          </a:p>
          <a:p>
            <a:r>
              <a:rPr lang="ru-RU" sz="2000" dirty="0">
                <a:latin typeface="Arial" pitchFamily="34" charset="0"/>
                <a:cs typeface="Arial" pitchFamily="34" charset="0"/>
              </a:rPr>
              <a:t>Природные красоты заповедников, национальных парков во всем мире привлекают миллионы </a:t>
            </a:r>
            <a:r>
              <a:rPr lang="ru-RU" sz="2000" dirty="0" err="1">
                <a:latin typeface="Arial" pitchFamily="34" charset="0"/>
                <a:cs typeface="Arial" pitchFamily="34" charset="0"/>
              </a:rPr>
              <a:t>экотуристов</a:t>
            </a:r>
            <a:r>
              <a:rPr lang="ru-RU" sz="2000" dirty="0">
                <a:latin typeface="Arial" pitchFamily="34" charset="0"/>
                <a:cs typeface="Arial" pitchFamily="34" charset="0"/>
              </a:rPr>
              <a:t> и любителей природы.</a:t>
            </a:r>
          </a:p>
        </p:txBody>
      </p:sp>
    </p:spTree>
    <p:extLst>
      <p:ext uri="{BB962C8B-B14F-4D97-AF65-F5344CB8AC3E}">
        <p14:creationId xmlns:p14="http://schemas.microsoft.com/office/powerpoint/2010/main" val="454648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600" dirty="0"/>
              <a:t/>
            </a:r>
            <a:br>
              <a:rPr lang="ru-RU" sz="36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5" name="Прямоугольник 4"/>
          <p:cNvSpPr/>
          <p:nvPr/>
        </p:nvSpPr>
        <p:spPr>
          <a:xfrm>
            <a:off x="465825" y="1028343"/>
            <a:ext cx="11231593" cy="4247317"/>
          </a:xfrm>
          <a:prstGeom prst="rect">
            <a:avLst/>
          </a:prstGeom>
        </p:spPr>
        <p:txBody>
          <a:bodyPr wrap="square">
            <a:spAutoFit/>
          </a:bodyPr>
          <a:lstStyle/>
          <a:p>
            <a:endParaRPr lang="ru-RU" dirty="0" smtClean="0"/>
          </a:p>
          <a:p>
            <a:pPr algn="ctr"/>
            <a:r>
              <a:rPr lang="ru-RU" sz="2800" dirty="0" err="1" smtClean="0">
                <a:latin typeface="Arial" pitchFamily="34" charset="0"/>
                <a:cs typeface="Arial" pitchFamily="34" charset="0"/>
              </a:rPr>
              <a:t>Чаткальский</a:t>
            </a:r>
            <a:r>
              <a:rPr lang="ru-RU" sz="2800" dirty="0" smtClean="0">
                <a:latin typeface="Arial" pitchFamily="34" charset="0"/>
                <a:cs typeface="Arial" pitchFamily="34" charset="0"/>
              </a:rPr>
              <a:t> </a:t>
            </a:r>
            <a:r>
              <a:rPr lang="ru-RU" sz="2800" dirty="0">
                <a:latin typeface="Arial" pitchFamily="34" charset="0"/>
                <a:cs typeface="Arial" pitchFamily="34" charset="0"/>
              </a:rPr>
              <a:t>горно-лесной государственный заповедник;</a:t>
            </a:r>
          </a:p>
          <a:p>
            <a:pPr algn="ctr"/>
            <a:r>
              <a:rPr lang="ru-RU" sz="2800" dirty="0">
                <a:latin typeface="Arial" pitchFamily="34" charset="0"/>
                <a:cs typeface="Arial" pitchFamily="34" charset="0"/>
              </a:rPr>
              <a:t>- </a:t>
            </a:r>
            <a:r>
              <a:rPr lang="ru-RU" sz="2800" dirty="0" err="1">
                <a:latin typeface="Arial" pitchFamily="34" charset="0"/>
                <a:cs typeface="Arial" pitchFamily="34" charset="0"/>
              </a:rPr>
              <a:t>Гиссарский</a:t>
            </a:r>
            <a:r>
              <a:rPr lang="ru-RU" sz="2800" dirty="0">
                <a:latin typeface="Arial" pitchFamily="34" charset="0"/>
                <a:cs typeface="Arial" pitchFamily="34" charset="0"/>
              </a:rPr>
              <a:t> горно-</a:t>
            </a:r>
            <a:r>
              <a:rPr lang="ru-RU" sz="2800" dirty="0" err="1">
                <a:latin typeface="Arial" pitchFamily="34" charset="0"/>
                <a:cs typeface="Arial" pitchFamily="34" charset="0"/>
              </a:rPr>
              <a:t>арчевый</a:t>
            </a:r>
            <a:r>
              <a:rPr lang="ru-RU" sz="2800" dirty="0">
                <a:latin typeface="Arial" pitchFamily="34" charset="0"/>
                <a:cs typeface="Arial" pitchFamily="34" charset="0"/>
              </a:rPr>
              <a:t> государственный заповедник;</a:t>
            </a:r>
          </a:p>
          <a:p>
            <a:pPr algn="ctr"/>
            <a:r>
              <a:rPr lang="ru-RU" sz="2800" dirty="0">
                <a:latin typeface="Arial" pitchFamily="34" charset="0"/>
                <a:cs typeface="Arial" pitchFamily="34" charset="0"/>
              </a:rPr>
              <a:t>- </a:t>
            </a:r>
            <a:r>
              <a:rPr lang="ru-RU" sz="2800" dirty="0" err="1">
                <a:latin typeface="Arial" pitchFamily="34" charset="0"/>
                <a:cs typeface="Arial" pitchFamily="34" charset="0"/>
              </a:rPr>
              <a:t>Нуратинский</a:t>
            </a:r>
            <a:r>
              <a:rPr lang="ru-RU" sz="2800" dirty="0">
                <a:latin typeface="Arial" pitchFamily="34" charset="0"/>
                <a:cs typeface="Arial" pitchFamily="34" charset="0"/>
              </a:rPr>
              <a:t> горно-орехоплодный государственный заповедник;</a:t>
            </a:r>
          </a:p>
          <a:p>
            <a:pPr algn="ctr"/>
            <a:r>
              <a:rPr lang="ru-RU" sz="2800" dirty="0">
                <a:latin typeface="Arial" pitchFamily="34" charset="0"/>
                <a:cs typeface="Arial" pitchFamily="34" charset="0"/>
              </a:rPr>
              <a:t>- </a:t>
            </a:r>
            <a:r>
              <a:rPr lang="ru-RU" sz="2800" dirty="0" err="1">
                <a:latin typeface="Arial" pitchFamily="34" charset="0"/>
                <a:cs typeface="Arial" pitchFamily="34" charset="0"/>
              </a:rPr>
              <a:t>Сурханский</a:t>
            </a:r>
            <a:r>
              <a:rPr lang="ru-RU" sz="2800" dirty="0">
                <a:latin typeface="Arial" pitchFamily="34" charset="0"/>
                <a:cs typeface="Arial" pitchFamily="34" charset="0"/>
              </a:rPr>
              <a:t> горно-лесной государственный заповедник;</a:t>
            </a:r>
          </a:p>
          <a:p>
            <a:pPr algn="ctr"/>
            <a:r>
              <a:rPr lang="ru-RU" sz="2800" dirty="0">
                <a:latin typeface="Arial" pitchFamily="34" charset="0"/>
                <a:cs typeface="Arial" pitchFamily="34" charset="0"/>
              </a:rPr>
              <a:t>- </a:t>
            </a:r>
            <a:r>
              <a:rPr lang="ru-RU" sz="2800" dirty="0" err="1">
                <a:latin typeface="Arial" pitchFamily="34" charset="0"/>
                <a:cs typeface="Arial" pitchFamily="34" charset="0"/>
              </a:rPr>
              <a:t>Зарафшанский</a:t>
            </a:r>
            <a:r>
              <a:rPr lang="ru-RU" sz="2800" dirty="0">
                <a:latin typeface="Arial" pitchFamily="34" charset="0"/>
                <a:cs typeface="Arial" pitchFamily="34" charset="0"/>
              </a:rPr>
              <a:t> долинно-тугайный государственный заповедник;</a:t>
            </a:r>
          </a:p>
          <a:p>
            <a:pPr algn="ctr"/>
            <a:r>
              <a:rPr lang="ru-RU" sz="2800" dirty="0">
                <a:latin typeface="Arial" pitchFamily="34" charset="0"/>
                <a:cs typeface="Arial" pitchFamily="34" charset="0"/>
              </a:rPr>
              <a:t>- Кызылкумский </a:t>
            </a:r>
            <a:r>
              <a:rPr lang="ru-RU" sz="2800" dirty="0" err="1">
                <a:latin typeface="Arial" pitchFamily="34" charset="0"/>
                <a:cs typeface="Arial" pitchFamily="34" charset="0"/>
              </a:rPr>
              <a:t>тугайно-песчанный</a:t>
            </a:r>
            <a:r>
              <a:rPr lang="ru-RU" sz="2800" dirty="0">
                <a:latin typeface="Arial" pitchFamily="34" charset="0"/>
                <a:cs typeface="Arial" pitchFamily="34" charset="0"/>
              </a:rPr>
              <a:t> государственный заповедник;</a:t>
            </a:r>
          </a:p>
          <a:p>
            <a:pPr algn="ctr"/>
            <a:r>
              <a:rPr lang="ru-RU" sz="2800" dirty="0">
                <a:latin typeface="Arial" pitchFamily="34" charset="0"/>
                <a:cs typeface="Arial" pitchFamily="34" charset="0"/>
              </a:rPr>
              <a:t>- </a:t>
            </a:r>
            <a:r>
              <a:rPr lang="ru-RU" sz="2800" dirty="0" err="1">
                <a:latin typeface="Arial" pitchFamily="34" charset="0"/>
                <a:cs typeface="Arial" pitchFamily="34" charset="0"/>
              </a:rPr>
              <a:t>Зааминский</a:t>
            </a:r>
            <a:r>
              <a:rPr lang="ru-RU" sz="2800" dirty="0">
                <a:latin typeface="Arial" pitchFamily="34" charset="0"/>
                <a:cs typeface="Arial" pitchFamily="34" charset="0"/>
              </a:rPr>
              <a:t> горно-</a:t>
            </a:r>
            <a:r>
              <a:rPr lang="ru-RU" sz="2800" dirty="0" err="1">
                <a:latin typeface="Arial" pitchFamily="34" charset="0"/>
                <a:cs typeface="Arial" pitchFamily="34" charset="0"/>
              </a:rPr>
              <a:t>арчевый</a:t>
            </a:r>
            <a:r>
              <a:rPr lang="ru-RU" sz="2800" dirty="0">
                <a:latin typeface="Arial" pitchFamily="34" charset="0"/>
                <a:cs typeface="Arial" pitchFamily="34" charset="0"/>
              </a:rPr>
              <a:t> государственный заповедник;</a:t>
            </a:r>
          </a:p>
          <a:p>
            <a:pPr algn="ctr"/>
            <a:r>
              <a:rPr lang="ru-RU" sz="2800" dirty="0">
                <a:latin typeface="Arial" pitchFamily="34" charset="0"/>
                <a:cs typeface="Arial" pitchFamily="34" charset="0"/>
              </a:rPr>
              <a:t>- </a:t>
            </a:r>
            <a:r>
              <a:rPr lang="ru-RU" sz="2800" dirty="0" err="1">
                <a:latin typeface="Arial" pitchFamily="34" charset="0"/>
                <a:cs typeface="Arial" pitchFamily="34" charset="0"/>
              </a:rPr>
              <a:t>Китабский</a:t>
            </a:r>
            <a:r>
              <a:rPr lang="ru-RU" sz="2800" dirty="0">
                <a:latin typeface="Arial" pitchFamily="34" charset="0"/>
                <a:cs typeface="Arial" pitchFamily="34" charset="0"/>
              </a:rPr>
              <a:t> геологический государственный заповедник;</a:t>
            </a:r>
          </a:p>
          <a:p>
            <a:pPr algn="ctr"/>
            <a:r>
              <a:rPr lang="ru-RU" sz="2800" dirty="0">
                <a:latin typeface="Arial" pitchFamily="34" charset="0"/>
                <a:cs typeface="Arial" pitchFamily="34" charset="0"/>
              </a:rPr>
              <a:t>- Нижне-Амударьинский государственный </a:t>
            </a:r>
            <a:r>
              <a:rPr lang="ru-RU" sz="2800" dirty="0" err="1">
                <a:latin typeface="Arial" pitchFamily="34" charset="0"/>
                <a:cs typeface="Arial" pitchFamily="34" charset="0"/>
              </a:rPr>
              <a:t>биорезерват</a:t>
            </a:r>
            <a:r>
              <a:rPr lang="ru-RU" sz="2800" dirty="0">
                <a:latin typeface="Arial" pitchFamily="34" charset="0"/>
                <a:cs typeface="Arial" pitchFamily="34" charset="0"/>
              </a:rPr>
              <a:t>.</a:t>
            </a:r>
          </a:p>
        </p:txBody>
      </p:sp>
    </p:spTree>
    <p:extLst>
      <p:ext uri="{BB962C8B-B14F-4D97-AF65-F5344CB8AC3E}">
        <p14:creationId xmlns:p14="http://schemas.microsoft.com/office/powerpoint/2010/main" val="3300547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600" dirty="0"/>
              <a:t/>
            </a:r>
            <a:br>
              <a:rPr lang="ru-RU" sz="36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5" name="Прямоугольник 4"/>
          <p:cNvSpPr/>
          <p:nvPr/>
        </p:nvSpPr>
        <p:spPr>
          <a:xfrm>
            <a:off x="569343" y="2828836"/>
            <a:ext cx="11024559" cy="2062103"/>
          </a:xfrm>
          <a:prstGeom prst="rect">
            <a:avLst/>
          </a:prstGeom>
        </p:spPr>
        <p:txBody>
          <a:bodyPr wrap="square">
            <a:spAutoFit/>
          </a:bodyPr>
          <a:lstStyle/>
          <a:p>
            <a:pPr algn="ctr"/>
            <a:r>
              <a:rPr lang="ru-RU" sz="3200" dirty="0">
                <a:latin typeface="Arial" pitchFamily="34" charset="0"/>
                <a:cs typeface="Arial" pitchFamily="34" charset="0"/>
              </a:rPr>
              <a:t>12 государственных заказников (</a:t>
            </a:r>
            <a:r>
              <a:rPr lang="ru-RU" sz="3200" dirty="0" err="1">
                <a:latin typeface="Arial" pitchFamily="34" charset="0"/>
                <a:cs typeface="Arial" pitchFamily="34" charset="0"/>
              </a:rPr>
              <a:t>Денгизкуль</a:t>
            </a:r>
            <a:r>
              <a:rPr lang="ru-RU" sz="3200" dirty="0">
                <a:latin typeface="Arial" pitchFamily="34" charset="0"/>
                <a:cs typeface="Arial" pitchFamily="34" charset="0"/>
              </a:rPr>
              <a:t>, </a:t>
            </a:r>
            <a:r>
              <a:rPr lang="ru-RU" sz="3200" dirty="0" err="1">
                <a:latin typeface="Arial" pitchFamily="34" charset="0"/>
                <a:cs typeface="Arial" pitchFamily="34" charset="0"/>
              </a:rPr>
              <a:t>Октау</a:t>
            </a:r>
            <a:r>
              <a:rPr lang="ru-RU" sz="3200" dirty="0">
                <a:latin typeface="Arial" pitchFamily="34" charset="0"/>
                <a:cs typeface="Arial" pitchFamily="34" charset="0"/>
              </a:rPr>
              <a:t>, Кара-Кир, </a:t>
            </a:r>
            <a:r>
              <a:rPr lang="ru-RU" sz="3200" dirty="0" err="1">
                <a:latin typeface="Arial" pitchFamily="34" charset="0"/>
                <a:cs typeface="Arial" pitchFamily="34" charset="0"/>
              </a:rPr>
              <a:t>Арнасайский</a:t>
            </a:r>
            <a:r>
              <a:rPr lang="ru-RU" sz="3200" dirty="0">
                <a:latin typeface="Arial" pitchFamily="34" charset="0"/>
                <a:cs typeface="Arial" pitchFamily="34" charset="0"/>
              </a:rPr>
              <a:t>, Сайгачий, </a:t>
            </a:r>
            <a:r>
              <a:rPr lang="ru-RU" sz="3200" dirty="0" err="1">
                <a:latin typeface="Arial" pitchFamily="34" charset="0"/>
                <a:cs typeface="Arial" pitchFamily="34" charset="0"/>
              </a:rPr>
              <a:t>Судочье</a:t>
            </a:r>
            <a:r>
              <a:rPr lang="ru-RU" sz="3200" dirty="0">
                <a:latin typeface="Arial" pitchFamily="34" charset="0"/>
                <a:cs typeface="Arial" pitchFamily="34" charset="0"/>
              </a:rPr>
              <a:t>, </a:t>
            </a:r>
            <a:r>
              <a:rPr lang="ru-RU" sz="3200" dirty="0" err="1">
                <a:latin typeface="Arial" pitchFamily="34" charset="0"/>
                <a:cs typeface="Arial" pitchFamily="34" charset="0"/>
              </a:rPr>
              <a:t>Мубарекский</a:t>
            </a:r>
            <a:r>
              <a:rPr lang="ru-RU" sz="3200" dirty="0">
                <a:latin typeface="Arial" pitchFamily="34" charset="0"/>
                <a:cs typeface="Arial" pitchFamily="34" charset="0"/>
              </a:rPr>
              <a:t>, </a:t>
            </a:r>
            <a:r>
              <a:rPr lang="ru-RU" sz="3200" dirty="0" err="1">
                <a:latin typeface="Arial" pitchFamily="34" charset="0"/>
                <a:cs typeface="Arial" pitchFamily="34" charset="0"/>
              </a:rPr>
              <a:t>Карнабчуль</a:t>
            </a:r>
            <a:r>
              <a:rPr lang="ru-RU" sz="3200" dirty="0">
                <a:latin typeface="Arial" pitchFamily="34" charset="0"/>
                <a:cs typeface="Arial" pitchFamily="34" charset="0"/>
              </a:rPr>
              <a:t>, </a:t>
            </a:r>
            <a:r>
              <a:rPr lang="ru-RU" sz="3200" dirty="0" err="1">
                <a:latin typeface="Arial" pitchFamily="34" charset="0"/>
                <a:cs typeface="Arial" pitchFamily="34" charset="0"/>
              </a:rPr>
              <a:t>Кошрабат</a:t>
            </a:r>
            <a:r>
              <a:rPr lang="ru-RU" sz="3200" dirty="0">
                <a:latin typeface="Arial" pitchFamily="34" charset="0"/>
                <a:cs typeface="Arial" pitchFamily="34" charset="0"/>
              </a:rPr>
              <a:t>, </a:t>
            </a:r>
            <a:r>
              <a:rPr lang="ru-RU" sz="3200" dirty="0" err="1">
                <a:latin typeface="Arial" pitchFamily="34" charset="0"/>
                <a:cs typeface="Arial" pitchFamily="34" charset="0"/>
              </a:rPr>
              <a:t>Нурабад</a:t>
            </a:r>
            <a:r>
              <a:rPr lang="ru-RU" sz="3200" dirty="0">
                <a:latin typeface="Arial" pitchFamily="34" charset="0"/>
                <a:cs typeface="Arial" pitchFamily="34" charset="0"/>
              </a:rPr>
              <a:t>, </a:t>
            </a:r>
            <a:r>
              <a:rPr lang="ru-RU" sz="3200" dirty="0" err="1">
                <a:latin typeface="Arial" pitchFamily="34" charset="0"/>
                <a:cs typeface="Arial" pitchFamily="34" charset="0"/>
              </a:rPr>
              <a:t>Кумсултан</a:t>
            </a:r>
            <a:r>
              <a:rPr lang="ru-RU" sz="3200" dirty="0">
                <a:latin typeface="Arial" pitchFamily="34" charset="0"/>
                <a:cs typeface="Arial" pitchFamily="34" charset="0"/>
              </a:rPr>
              <a:t>, </a:t>
            </a:r>
            <a:r>
              <a:rPr lang="ru-RU" sz="3200" dirty="0" err="1">
                <a:latin typeface="Arial" pitchFamily="34" charset="0"/>
                <a:cs typeface="Arial" pitchFamily="34" charset="0"/>
              </a:rPr>
              <a:t>Хадича</a:t>
            </a:r>
            <a:r>
              <a:rPr lang="ru-RU" sz="3200" dirty="0">
                <a:latin typeface="Arial" pitchFamily="34" charset="0"/>
                <a:cs typeface="Arial" pitchFamily="34" charset="0"/>
              </a:rPr>
              <a:t>)</a:t>
            </a:r>
          </a:p>
        </p:txBody>
      </p:sp>
    </p:spTree>
    <p:extLst>
      <p:ext uri="{BB962C8B-B14F-4D97-AF65-F5344CB8AC3E}">
        <p14:creationId xmlns:p14="http://schemas.microsoft.com/office/powerpoint/2010/main" val="969684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dirty="0" err="1" smtClean="0"/>
              <a:t>Чаткальский</a:t>
            </a:r>
            <a:r>
              <a:rPr lang="ru-RU" dirty="0" smtClean="0"/>
              <a:t> заповедник</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5" name="Прямоугольник 4"/>
          <p:cNvSpPr/>
          <p:nvPr/>
        </p:nvSpPr>
        <p:spPr>
          <a:xfrm>
            <a:off x="431321" y="-218152"/>
            <a:ext cx="11498082" cy="6555641"/>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sz="2200" dirty="0" smtClean="0">
              <a:latin typeface="Arial" pitchFamily="34" charset="0"/>
              <a:cs typeface="Arial" pitchFamily="34" charset="0"/>
            </a:endParaRPr>
          </a:p>
          <a:p>
            <a:r>
              <a:rPr lang="ru-RU" sz="2200" dirty="0" err="1" smtClean="0">
                <a:latin typeface="Arial" pitchFamily="34" charset="0"/>
                <a:cs typeface="Arial" pitchFamily="34" charset="0"/>
              </a:rPr>
              <a:t>Чаткальский</a:t>
            </a:r>
            <a:r>
              <a:rPr lang="ru-RU" sz="2200" dirty="0" smtClean="0">
                <a:latin typeface="Arial" pitchFamily="34" charset="0"/>
                <a:cs typeface="Arial" pitchFamily="34" charset="0"/>
              </a:rPr>
              <a:t> </a:t>
            </a:r>
            <a:r>
              <a:rPr lang="ru-RU" sz="2200" dirty="0">
                <a:latin typeface="Arial" pitchFamily="34" charset="0"/>
                <a:cs typeface="Arial" pitchFamily="34" charset="0"/>
              </a:rPr>
              <a:t>государственный биосферный заповедник </a:t>
            </a:r>
            <a:r>
              <a:rPr lang="ru-RU" sz="2200" dirty="0" smtClean="0">
                <a:latin typeface="Arial" pitchFamily="34" charset="0"/>
                <a:cs typeface="Arial" pitchFamily="34" charset="0"/>
              </a:rPr>
              <a:t> </a:t>
            </a:r>
            <a:r>
              <a:rPr lang="ru-RU" sz="2200" dirty="0">
                <a:latin typeface="Arial" pitchFamily="34" charset="0"/>
                <a:cs typeface="Arial" pitchFamily="34" charset="0"/>
              </a:rPr>
              <a:t>— горно-лесной заповедник в Узбекистане в Ташкентской области, в западных отрогах </a:t>
            </a:r>
            <a:r>
              <a:rPr lang="ru-RU" sz="2200" dirty="0" err="1">
                <a:latin typeface="Arial" pitchFamily="34" charset="0"/>
                <a:cs typeface="Arial" pitchFamily="34" charset="0"/>
              </a:rPr>
              <a:t>Чаткальского</a:t>
            </a:r>
            <a:r>
              <a:rPr lang="ru-RU" sz="2200" dirty="0">
                <a:latin typeface="Arial" pitchFamily="34" charset="0"/>
                <a:cs typeface="Arial" pitchFamily="34" charset="0"/>
              </a:rPr>
              <a:t> хребта, входящего в горную систему Тянь-Шаня</a:t>
            </a:r>
            <a:r>
              <a:rPr lang="ru-RU" sz="2200" dirty="0" smtClean="0">
                <a:latin typeface="Arial" pitchFamily="34" charset="0"/>
                <a:cs typeface="Arial" pitchFamily="34" charset="0"/>
              </a:rPr>
              <a:t>.</a:t>
            </a:r>
            <a:endParaRPr lang="ru-RU" sz="2200" dirty="0">
              <a:latin typeface="Arial" pitchFamily="34" charset="0"/>
              <a:cs typeface="Arial" pitchFamily="34" charset="0"/>
            </a:endParaRPr>
          </a:p>
          <a:p>
            <a:r>
              <a:rPr lang="ru-RU" sz="2200" dirty="0" err="1">
                <a:latin typeface="Arial" pitchFamily="34" charset="0"/>
                <a:cs typeface="Arial" pitchFamily="34" charset="0"/>
              </a:rPr>
              <a:t>Чаткальский</a:t>
            </a:r>
            <a:r>
              <a:rPr lang="ru-RU" sz="2200" dirty="0">
                <a:latin typeface="Arial" pitchFamily="34" charset="0"/>
                <a:cs typeface="Arial" pitchFamily="34" charset="0"/>
              </a:rPr>
              <a:t> государственный биосферный заповедник был организован в 1947 </a:t>
            </a:r>
            <a:r>
              <a:rPr lang="ru-RU" sz="2200" dirty="0" smtClean="0">
                <a:latin typeface="Arial" pitchFamily="34" charset="0"/>
                <a:cs typeface="Arial" pitchFamily="34" charset="0"/>
              </a:rPr>
              <a:t>году</a:t>
            </a:r>
            <a:endParaRPr lang="ru-RU" sz="2200" dirty="0">
              <a:latin typeface="Arial" pitchFamily="34" charset="0"/>
              <a:cs typeface="Arial" pitchFamily="34" charset="0"/>
            </a:endParaRPr>
          </a:p>
          <a:p>
            <a:r>
              <a:rPr lang="ru-RU" sz="2200" dirty="0">
                <a:latin typeface="Arial" pitchFamily="34" charset="0"/>
                <a:cs typeface="Arial" pitchFamily="34" charset="0"/>
              </a:rPr>
              <a:t>Заповедник имеет территорию площадью 35255 га и состоит из обособленных участков: </a:t>
            </a:r>
            <a:r>
              <a:rPr lang="ru-RU" sz="2200" dirty="0" err="1">
                <a:latin typeface="Arial" pitchFamily="34" charset="0"/>
                <a:cs typeface="Arial" pitchFamily="34" charset="0"/>
              </a:rPr>
              <a:t>Башкызылсайского</a:t>
            </a:r>
            <a:r>
              <a:rPr lang="ru-RU" sz="2200" dirty="0">
                <a:latin typeface="Arial" pitchFamily="34" charset="0"/>
                <a:cs typeface="Arial" pitchFamily="34" charset="0"/>
              </a:rPr>
              <a:t> и </a:t>
            </a:r>
            <a:r>
              <a:rPr lang="ru-RU" sz="2200" dirty="0" err="1">
                <a:latin typeface="Arial" pitchFamily="34" charset="0"/>
                <a:cs typeface="Arial" pitchFamily="34" charset="0"/>
              </a:rPr>
              <a:t>Майдантальского</a:t>
            </a:r>
            <a:r>
              <a:rPr lang="ru-RU" sz="2200" dirty="0">
                <a:latin typeface="Arial" pitchFamily="34" charset="0"/>
                <a:cs typeface="Arial" pitchFamily="34" charset="0"/>
              </a:rPr>
              <a:t>, находящихся в настоящее время на территории </a:t>
            </a:r>
            <a:r>
              <a:rPr lang="ru-RU" sz="2200" dirty="0" err="1">
                <a:latin typeface="Arial" pitchFamily="34" charset="0"/>
                <a:cs typeface="Arial" pitchFamily="34" charset="0"/>
              </a:rPr>
              <a:t>Угам-Чаткальского</a:t>
            </a:r>
            <a:r>
              <a:rPr lang="ru-RU" sz="2200" dirty="0">
                <a:latin typeface="Arial" pitchFamily="34" charset="0"/>
                <a:cs typeface="Arial" pitchFamily="34" charset="0"/>
              </a:rPr>
              <a:t> государственного природного национального парка республики Узбекистан — Западная и Восточная территории. В настоящее время вошел в состав национального парка, как его заповедные </a:t>
            </a:r>
            <a:r>
              <a:rPr lang="ru-RU" sz="2200" dirty="0" smtClean="0">
                <a:latin typeface="Arial" pitchFamily="34" charset="0"/>
                <a:cs typeface="Arial" pitchFamily="34" charset="0"/>
              </a:rPr>
              <a:t>ядра</a:t>
            </a:r>
            <a:endParaRPr lang="ru-RU" sz="2200" dirty="0">
              <a:latin typeface="Arial" pitchFamily="34" charset="0"/>
              <a:cs typeface="Arial" pitchFamily="34" charset="0"/>
            </a:endParaRPr>
          </a:p>
          <a:p>
            <a:r>
              <a:rPr lang="ru-RU" sz="2200" dirty="0">
                <a:latin typeface="Arial" pitchFamily="34" charset="0"/>
                <a:cs typeface="Arial" pitchFamily="34" charset="0"/>
              </a:rPr>
              <a:t>Западная территория заповедника находится на юго-западных склонах горы </a:t>
            </a:r>
            <a:r>
              <a:rPr lang="ru-RU" sz="2200" dirty="0" err="1">
                <a:latin typeface="Arial" pitchFamily="34" charset="0"/>
                <a:cs typeface="Arial" pitchFamily="34" charset="0"/>
              </a:rPr>
              <a:t>Кызылнура</a:t>
            </a:r>
            <a:r>
              <a:rPr lang="ru-RU" sz="2200" dirty="0">
                <a:latin typeface="Arial" pitchFamily="34" charset="0"/>
                <a:cs typeface="Arial" pitchFamily="34" charset="0"/>
              </a:rPr>
              <a:t> (3267 м</a:t>
            </a:r>
            <a:r>
              <a:rPr lang="ru-RU" sz="2200" dirty="0" smtClean="0">
                <a:latin typeface="Arial" pitchFamily="34" charset="0"/>
                <a:cs typeface="Arial" pitchFamily="34" charset="0"/>
              </a:rPr>
              <a:t>).</a:t>
            </a:r>
            <a:endParaRPr lang="ru-RU" sz="2200" dirty="0">
              <a:latin typeface="Arial" pitchFamily="34" charset="0"/>
              <a:cs typeface="Arial" pitchFamily="34" charset="0"/>
            </a:endParaRPr>
          </a:p>
          <a:p>
            <a:r>
              <a:rPr lang="ru-RU" sz="2200" dirty="0">
                <a:latin typeface="Arial" pitchFamily="34" charset="0"/>
                <a:cs typeface="Arial" pitchFamily="34" charset="0"/>
              </a:rPr>
              <a:t>В урочищах </a:t>
            </a:r>
            <a:r>
              <a:rPr lang="ru-RU" sz="2200" dirty="0" err="1">
                <a:latin typeface="Arial" pitchFamily="34" charset="0"/>
                <a:cs typeface="Arial" pitchFamily="34" charset="0"/>
              </a:rPr>
              <a:t>Учхат</a:t>
            </a:r>
            <a:r>
              <a:rPr lang="ru-RU" sz="2200" dirty="0">
                <a:latin typeface="Arial" pitchFamily="34" charset="0"/>
                <a:cs typeface="Arial" pitchFamily="34" charset="0"/>
              </a:rPr>
              <a:t>, </a:t>
            </a:r>
            <a:r>
              <a:rPr lang="ru-RU" sz="2200" dirty="0" err="1">
                <a:latin typeface="Arial" pitchFamily="34" charset="0"/>
                <a:cs typeface="Arial" pitchFamily="34" charset="0"/>
              </a:rPr>
              <a:t>Полатхан</a:t>
            </a:r>
            <a:r>
              <a:rPr lang="ru-RU" sz="2200" dirty="0">
                <a:latin typeface="Arial" pitchFamily="34" charset="0"/>
                <a:cs typeface="Arial" pitchFamily="34" charset="0"/>
              </a:rPr>
              <a:t>, Большой и Малый </a:t>
            </a:r>
            <a:r>
              <a:rPr lang="ru-RU" sz="2200" dirty="0" err="1">
                <a:latin typeface="Arial" pitchFamily="34" charset="0"/>
                <a:cs typeface="Arial" pitchFamily="34" charset="0"/>
              </a:rPr>
              <a:t>Майдантал</a:t>
            </a:r>
            <a:r>
              <a:rPr lang="ru-RU" sz="2200" dirty="0">
                <a:latin typeface="Arial" pitchFamily="34" charset="0"/>
                <a:cs typeface="Arial" pitchFamily="34" charset="0"/>
              </a:rPr>
              <a:t> расположен экспериментальный воспроизводственный участок. В 1951 году из состава заповедника было изъято урочище </a:t>
            </a:r>
            <a:r>
              <a:rPr lang="ru-RU" sz="2200" dirty="0" err="1">
                <a:latin typeface="Arial" pitchFamily="34" charset="0"/>
                <a:cs typeface="Arial" pitchFamily="34" charset="0"/>
              </a:rPr>
              <a:t>Шавассай</a:t>
            </a:r>
            <a:r>
              <a:rPr lang="ru-RU" sz="2200" dirty="0">
                <a:latin typeface="Arial" pitchFamily="34" charset="0"/>
                <a:cs typeface="Arial" pitchFamily="34" charset="0"/>
              </a:rPr>
              <a:t>.</a:t>
            </a:r>
          </a:p>
        </p:txBody>
      </p:sp>
    </p:spTree>
    <p:extLst>
      <p:ext uri="{BB962C8B-B14F-4D97-AF65-F5344CB8AC3E}">
        <p14:creationId xmlns:p14="http://schemas.microsoft.com/office/powerpoint/2010/main" val="558316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200" dirty="0" smtClean="0"/>
              <a:t>Объявление о входе на территорию заповедника </a:t>
            </a:r>
            <a:endParaRPr lang="ru-RU" sz="3200"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5" y="1470179"/>
            <a:ext cx="11532587" cy="498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137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3600" dirty="0"/>
              <a:t/>
            </a:r>
            <a:br>
              <a:rPr lang="ru-RU" sz="36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37" y="1276708"/>
            <a:ext cx="11197087" cy="521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919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120092"/>
            <a:ext cx="10972800" cy="1143000"/>
          </a:xfrm>
        </p:spPr>
        <p:txBody>
          <a:bodyPr/>
          <a:lstStyle/>
          <a:p>
            <a:r>
              <a:rPr lang="ru-RU" sz="4400" dirty="0"/>
              <a:t/>
            </a:r>
            <a:br>
              <a:rPr lang="ru-RU" sz="4400" dirty="0"/>
            </a:br>
            <a:r>
              <a:rPr lang="ru-RU" sz="4400" dirty="0"/>
              <a:t> </a:t>
            </a:r>
            <a:br>
              <a:rPr lang="ru-RU" sz="4400" dirty="0"/>
            </a:br>
            <a:r>
              <a:rPr lang="en-US" dirty="0" smtClean="0"/>
              <a:t> </a:t>
            </a:r>
            <a:endParaRPr lang="ru-RU" dirty="0"/>
          </a:p>
        </p:txBody>
      </p:sp>
      <p:sp>
        <p:nvSpPr>
          <p:cNvPr id="6" name="Прямоугольник 5"/>
          <p:cNvSpPr/>
          <p:nvPr/>
        </p:nvSpPr>
        <p:spPr>
          <a:xfrm>
            <a:off x="3862863" y="1470179"/>
            <a:ext cx="184731" cy="584775"/>
          </a:xfrm>
          <a:prstGeom prst="rect">
            <a:avLst/>
          </a:prstGeom>
        </p:spPr>
        <p:txBody>
          <a:bodyPr wrap="none">
            <a:spAutoFit/>
          </a:bodyPr>
          <a:lstStyle/>
          <a:p>
            <a:endParaRPr lang="ru-RU" sz="3200" b="1" dirty="0">
              <a:solidFill>
                <a:schemeClr val="tx2"/>
              </a:solidFill>
              <a:latin typeface="Arial" panose="020B0604020202020204" pitchFamily="34" charset="0"/>
              <a:cs typeface="Arial" panose="020B0604020202020204" pitchFamily="34" charset="0"/>
            </a:endParaRPr>
          </a:p>
        </p:txBody>
      </p:sp>
      <p:sp>
        <p:nvSpPr>
          <p:cNvPr id="4" name="Прямоугольник 3"/>
          <p:cNvSpPr/>
          <p:nvPr/>
        </p:nvSpPr>
        <p:spPr>
          <a:xfrm>
            <a:off x="5247249" y="3105835"/>
            <a:ext cx="6682154" cy="523220"/>
          </a:xfrm>
          <a:prstGeom prst="rect">
            <a:avLst/>
          </a:prstGeom>
        </p:spPr>
        <p:txBody>
          <a:bodyPr wrap="square">
            <a:spAutoFit/>
          </a:bodyPr>
          <a:lstStyle/>
          <a:p>
            <a:endParaRPr lang="ru-RU" sz="2800" dirty="0">
              <a:latin typeface="Arial" pitchFamily="34" charset="0"/>
              <a:cs typeface="Arial" pitchFamily="34" charset="0"/>
            </a:endParaRPr>
          </a:p>
        </p:txBody>
      </p:sp>
      <p:sp>
        <p:nvSpPr>
          <p:cNvPr id="3" name="Прямоугольник 2"/>
          <p:cNvSpPr/>
          <p:nvPr/>
        </p:nvSpPr>
        <p:spPr>
          <a:xfrm>
            <a:off x="3048000" y="3105835"/>
            <a:ext cx="6096000" cy="369332"/>
          </a:xfrm>
          <a:prstGeom prst="rect">
            <a:avLst/>
          </a:prstGeom>
        </p:spPr>
        <p:txBody>
          <a:bodyPr>
            <a:spAutoFit/>
          </a:bodyPr>
          <a:lstStyle/>
          <a:p>
            <a:endParaRPr lang="ru-RU" dirty="0"/>
          </a:p>
        </p:txBody>
      </p:sp>
      <p:sp>
        <p:nvSpPr>
          <p:cNvPr id="7" name="Прямоугольник 6"/>
          <p:cNvSpPr/>
          <p:nvPr/>
        </p:nvSpPr>
        <p:spPr>
          <a:xfrm>
            <a:off x="3048000" y="3105835"/>
            <a:ext cx="6096000" cy="369332"/>
          </a:xfrm>
          <a:prstGeom prst="rect">
            <a:avLst/>
          </a:prstGeom>
        </p:spPr>
        <p:txBody>
          <a:bodyPr>
            <a:spAutoFit/>
          </a:bodyPr>
          <a:lstStyle/>
          <a:p>
            <a:endParaRPr lang="ru-RU" dirty="0"/>
          </a:p>
        </p:txBody>
      </p:sp>
      <p:sp>
        <p:nvSpPr>
          <p:cNvPr id="9" name="Прямоугольник 8"/>
          <p:cNvSpPr/>
          <p:nvPr/>
        </p:nvSpPr>
        <p:spPr>
          <a:xfrm>
            <a:off x="7160454" y="3105835"/>
            <a:ext cx="5031546" cy="2585323"/>
          </a:xfrm>
          <a:prstGeom prst="rect">
            <a:avLst/>
          </a:prstGeom>
        </p:spPr>
        <p:txBody>
          <a:bodyPr wrap="square">
            <a:spAutoFit/>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p:txBody>
      </p:sp>
      <p:sp>
        <p:nvSpPr>
          <p:cNvPr id="5" name="Прямоугольник 4"/>
          <p:cNvSpPr/>
          <p:nvPr/>
        </p:nvSpPr>
        <p:spPr>
          <a:xfrm>
            <a:off x="500332" y="1762566"/>
            <a:ext cx="10869283" cy="646331"/>
          </a:xfrm>
          <a:prstGeom prst="rect">
            <a:avLst/>
          </a:prstGeom>
        </p:spPr>
        <p:txBody>
          <a:bodyPr wrap="square">
            <a:spAutoFit/>
          </a:bodyPr>
          <a:lstStyle/>
          <a:p>
            <a:pPr algn="ctr"/>
            <a:endParaRPr lang="ru-RU" sz="3600" dirty="0">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1" y="1276709"/>
            <a:ext cx="11197087" cy="530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184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bb7c1c3befb8f71b2d8b6a34d1897bfe3867e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5150</TotalTime>
  <Words>421</Words>
  <Application>Microsoft Office PowerPoint</Application>
  <PresentationFormat>Широкоэкранный</PresentationFormat>
  <Paragraphs>140</Paragraphs>
  <Slides>13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13</vt:i4>
      </vt:variant>
    </vt:vector>
  </HeadingPairs>
  <TitlesOfParts>
    <vt:vector size="18" baseType="lpstr">
      <vt:lpstr>Arial</vt:lpstr>
      <vt:lpstr>Calibri</vt:lpstr>
      <vt:lpstr>Tw Cen MT</vt:lpstr>
      <vt:lpstr>Тема Office</vt:lpstr>
      <vt:lpstr>1_Тема Office</vt:lpstr>
      <vt:lpstr>Презентация PowerPoint</vt:lpstr>
      <vt:lpstr>    </vt:lpstr>
      <vt:lpstr>    </vt:lpstr>
      <vt:lpstr>    </vt:lpstr>
      <vt:lpstr>    </vt:lpstr>
      <vt:lpstr>Чаткальский заповедник</vt:lpstr>
      <vt:lpstr>Объявление о входе на территорию заповедника </vt:lpstr>
      <vt:lpstr>    </vt:lpstr>
      <vt:lpstr>    </vt:lpstr>
      <vt:lpstr>    </vt:lpstr>
      <vt:lpstr>      </vt:lpstr>
      <vt:lpstr>      </vt:lpstr>
      <vt:lpstr> Закрепление знаний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User</cp:lastModifiedBy>
  <cp:revision>859</cp:revision>
  <dcterms:created xsi:type="dcterms:W3CDTF">2020-05-11T10:31:43Z</dcterms:created>
  <dcterms:modified xsi:type="dcterms:W3CDTF">2021-02-10T05:10:47Z</dcterms:modified>
</cp:coreProperties>
</file>