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7"/>
  </p:notesMasterIdLst>
  <p:sldIdLst>
    <p:sldId id="296" r:id="rId3"/>
    <p:sldId id="519" r:id="rId4"/>
    <p:sldId id="610" r:id="rId5"/>
    <p:sldId id="609" r:id="rId6"/>
    <p:sldId id="608" r:id="rId7"/>
    <p:sldId id="607" r:id="rId8"/>
    <p:sldId id="606" r:id="rId9"/>
    <p:sldId id="605" r:id="rId10"/>
    <p:sldId id="604" r:id="rId11"/>
    <p:sldId id="603" r:id="rId12"/>
    <p:sldId id="602" r:id="rId13"/>
    <p:sldId id="601" r:id="rId14"/>
    <p:sldId id="571" r:id="rId15"/>
    <p:sldId id="586" r:id="rId16"/>
  </p:sldIdLst>
  <p:sldSz cx="12192000" cy="6858000"/>
  <p:notesSz cx="6858000" cy="9144000"/>
  <p:custDataLst>
    <p:tags r:id="rId1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40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629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Урок-закрепление знаний 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на общие закономерности биосферного уровня жизни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2800" dirty="0"/>
              <a:t>Какие первые живые организмы появились на Земле?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331" y="2690336"/>
            <a:ext cx="108347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Аэробные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автотрофные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прокариоты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Аэробные автотрофные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эукариоты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Анаэробные гетеротрофные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прокариоты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Анаэробные гетеротрофные эукариоты</a:t>
            </a:r>
          </a:p>
        </p:txBody>
      </p:sp>
    </p:spTree>
    <p:extLst>
      <p:ext uri="{BB962C8B-B14F-4D97-AF65-F5344CB8AC3E}">
        <p14:creationId xmlns:p14="http://schemas.microsoft.com/office/powerpoint/2010/main" val="346875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2800" dirty="0" smtClean="0"/>
              <a:t>За </a:t>
            </a:r>
            <a:r>
              <a:rPr lang="ru-RU" sz="2800" dirty="0"/>
              <a:t>счёт чего произошло насыщение атмосферы кислородом?</a:t>
            </a:r>
            <a:br>
              <a:rPr lang="ru-RU" sz="2800" dirty="0"/>
            </a:br>
            <a:r>
              <a:rPr lang="ru-RU" sz="2800" dirty="0"/>
              <a:t> </a:t>
            </a:r>
            <a:br>
              <a:rPr lang="ru-RU" sz="28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1101" y="1762566"/>
            <a:ext cx="110935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Разогревание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поверхности Земли и выход газов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наружу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Соединение углекислоты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водорода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Появление фотосинтезирующих бактерий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водорослей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Действие солнечной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радиации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66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2800" dirty="0"/>
              <a:t>Кто были первые организмы на Земле, и в какой среде они зародились?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2045049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а) эукариоты – в водной;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б) прокариоты – в водной;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в) эукариоты – в наземно-воздушной;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г) прокариоты – в наземно-воздушной.</a:t>
            </a:r>
          </a:p>
        </p:txBody>
      </p:sp>
    </p:spTree>
    <p:extLst>
      <p:ext uri="{BB962C8B-B14F-4D97-AF65-F5344CB8AC3E}">
        <p14:creationId xmlns:p14="http://schemas.microsoft.com/office/powerpoint/2010/main" val="21009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 smtClean="0"/>
              <a:t>Какое утверждение не верно 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067" y="889844"/>
            <a:ext cx="1151533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1.Биосфера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это оболочка Земли, населенная живыми организмами.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2. Озоновый слой расположен в тропосфере.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3. Внешняя твердая оболочка земного шара называется мантией.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4.Размножение организмов обуславливает давление жизни и плотность жизни.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5.Эффективность использования растениями солнечной энергии в процессе фотосинтеза составляет  0,1-0,5%.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6. К универсальным биогенным элементам относится бор.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7. Быстрота   размножения   и   широкая   распространенность   микроорганизмов   обусловливают   их   колоссальную роль в биосфере.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8.Азотфиксирующие бактерии относятся 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хемосинтезирующим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бактериям.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9. Ноосфера - это «разумная оболочка» Земли.</a:t>
            </a:r>
          </a:p>
        </p:txBody>
      </p:sp>
    </p:spTree>
    <p:extLst>
      <p:ext uri="{BB962C8B-B14F-4D97-AF65-F5344CB8AC3E}">
        <p14:creationId xmlns:p14="http://schemas.microsoft.com/office/powerpoint/2010/main" val="224276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6" y="1276709"/>
            <a:ext cx="11421373" cy="5313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7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Когда </a:t>
            </a:r>
            <a:r>
              <a:rPr lang="ru-RU" sz="3600" dirty="0"/>
              <a:t>примерно зародилась жизнь на Земле?</a:t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91774" y="1470179"/>
            <a:ext cx="59522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2,8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млн. лет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назад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2,8 млрд.. лет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назад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3,8 млн. лет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назад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3,8 млрд. лет назад</a:t>
            </a:r>
          </a:p>
        </p:txBody>
      </p:sp>
    </p:spTree>
    <p:extLst>
      <p:ext uri="{BB962C8B-B14F-4D97-AF65-F5344CB8AC3E}">
        <p14:creationId xmlns:p14="http://schemas.microsoft.com/office/powerpoint/2010/main" val="330054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Что </a:t>
            </a:r>
            <a:r>
              <a:rPr lang="ru-RU" sz="4400" dirty="0"/>
              <a:t>такое биосфера?</a:t>
            </a:r>
            <a:br>
              <a:rPr lang="ru-RU" sz="44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332" y="1762566"/>
            <a:ext cx="108692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Твёрдая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оболочка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Земли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Газовая (воздушная) оболочка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Земли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Оболочка Земли, населённая живыми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организмами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Оболочка, включающая водные ресурсы Земли</a:t>
            </a:r>
          </a:p>
        </p:txBody>
      </p:sp>
    </p:spTree>
    <p:extLst>
      <p:ext uri="{BB962C8B-B14F-4D97-AF65-F5344CB8AC3E}">
        <p14:creationId xmlns:p14="http://schemas.microsoft.com/office/powerpoint/2010/main" val="16511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Какое </a:t>
            </a:r>
            <a:r>
              <a:rPr lang="ru-RU" sz="3600" dirty="0"/>
              <a:t>вещество составляют нефть, газ, уголь?</a:t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1470179"/>
            <a:ext cx="63375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Биокостное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Биогенное</a:t>
            </a: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Костное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Космическое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01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Что </a:t>
            </a:r>
            <a:r>
              <a:rPr lang="ru-RU" sz="4400" dirty="0"/>
              <a:t>такое рассеянное вещество?</a:t>
            </a:r>
            <a:br>
              <a:rPr lang="ru-RU" sz="44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996" y="1762567"/>
            <a:ext cx="95235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Атомы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различных веществ (цинк, медь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 Атомы радиоактивных веществ (уран, торий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 Продукты, образованные без участия живого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вещества</a:t>
            </a:r>
          </a:p>
          <a:p>
            <a:pPr algn="ctr"/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 Продукты, образованные живым веществом</a:t>
            </a:r>
          </a:p>
        </p:txBody>
      </p:sp>
    </p:spTree>
    <p:extLst>
      <p:ext uri="{BB962C8B-B14F-4D97-AF65-F5344CB8AC3E}">
        <p14:creationId xmlns:p14="http://schemas.microsoft.com/office/powerpoint/2010/main" val="191789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Как </a:t>
            </a:r>
            <a:r>
              <a:rPr lang="ru-RU" sz="4400" dirty="0"/>
              <a:t>образуется ил?</a:t>
            </a:r>
            <a:br>
              <a:rPr lang="ru-RU" sz="44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1653" y="2413338"/>
            <a:ext cx="101791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деятельности живого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вещества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При деятельности костного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вещества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При совместной деятельности живого и костного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веществ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При совместной деятельности биогенного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костного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веществ</a:t>
            </a:r>
          </a:p>
        </p:txBody>
      </p:sp>
    </p:spTree>
    <p:extLst>
      <p:ext uri="{BB962C8B-B14F-4D97-AF65-F5344CB8AC3E}">
        <p14:creationId xmlns:p14="http://schemas.microsoft.com/office/powerpoint/2010/main" val="419709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Какова </a:t>
            </a:r>
            <a:r>
              <a:rPr lang="ru-RU" sz="2800" dirty="0"/>
              <a:t>роль живого вещества в эволюции биосферы?</a:t>
            </a:r>
            <a:br>
              <a:rPr lang="ru-RU" sz="28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45389" y="2413338"/>
            <a:ext cx="1067950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Живые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организмы являются движущей силой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эволюции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Изменение климата, атмосферы, геологических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слоёв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Образование минералов и горных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пород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Живые организмы способствуют появлению ноосферы</a:t>
            </a:r>
          </a:p>
        </p:txBody>
      </p:sp>
    </p:spTree>
    <p:extLst>
      <p:ext uri="{BB962C8B-B14F-4D97-AF65-F5344CB8AC3E}">
        <p14:creationId xmlns:p14="http://schemas.microsoft.com/office/powerpoint/2010/main" val="342994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709" y="0"/>
            <a:ext cx="10972800" cy="1143000"/>
          </a:xfrm>
        </p:spPr>
        <p:txBody>
          <a:bodyPr/>
          <a:lstStyle/>
          <a:p>
            <a:r>
              <a:rPr lang="ru-RU" sz="2800" dirty="0"/>
              <a:t>Какой движущий фактор способствовал образованию биосферы?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76709" y="2551837"/>
            <a:ext cx="1009290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Биологическая эволюция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Эволюция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разума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Геохимические и климатические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изменения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Возникновение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255326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Какие </a:t>
            </a:r>
            <a:r>
              <a:rPr lang="ru-RU" sz="2800" dirty="0"/>
              <a:t>стадии эволюции биосферы относятся к биогенезу?</a:t>
            </a:r>
            <a:br>
              <a:rPr lang="ru-RU" sz="28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2054954"/>
            <a:ext cx="63892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Образование биосферы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Образование и видоизменение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биосферы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Видоизменение биосферы 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антропогенез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Антропогенез</a:t>
            </a:r>
          </a:p>
        </p:txBody>
      </p:sp>
    </p:spTree>
    <p:extLst>
      <p:ext uri="{BB962C8B-B14F-4D97-AF65-F5344CB8AC3E}">
        <p14:creationId xmlns:p14="http://schemas.microsoft.com/office/powerpoint/2010/main" val="93763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4898</TotalTime>
  <Words>346</Words>
  <Application>Microsoft Office PowerPoint</Application>
  <PresentationFormat>Широкоэкранный</PresentationFormat>
  <Paragraphs>197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  Когда примерно зародилась жизнь на Земле?    </vt:lpstr>
      <vt:lpstr>  Что такое биосфера?    </vt:lpstr>
      <vt:lpstr>  Какое вещество составляют нефть, газ, уголь?    </vt:lpstr>
      <vt:lpstr>  Что такое рассеянное вещество?    </vt:lpstr>
      <vt:lpstr>  Как образуется ил?    </vt:lpstr>
      <vt:lpstr>   Какова роль живого вещества в эволюции биосферы?    </vt:lpstr>
      <vt:lpstr>Какой движущий фактор способствовал образованию биосферы?</vt:lpstr>
      <vt:lpstr>   Какие стадии эволюции биосферы относятся к биогенезу?    </vt:lpstr>
      <vt:lpstr>Какие первые живые организмы появились на Земле?</vt:lpstr>
      <vt:lpstr>  За счёт чего произошло насыщение атмосферы кислородом?    </vt:lpstr>
      <vt:lpstr>Кто были первые организмы на Земле, и в какой среде они зародились? </vt:lpstr>
      <vt:lpstr> Какое утверждение не верно :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852</cp:revision>
  <dcterms:created xsi:type="dcterms:W3CDTF">2020-05-11T10:31:43Z</dcterms:created>
  <dcterms:modified xsi:type="dcterms:W3CDTF">2021-02-10T05:10:15Z</dcterms:modified>
</cp:coreProperties>
</file>