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5"/>
  </p:notesMasterIdLst>
  <p:sldIdLst>
    <p:sldId id="296" r:id="rId3"/>
    <p:sldId id="519" r:id="rId4"/>
    <p:sldId id="571" r:id="rId5"/>
    <p:sldId id="568" r:id="rId6"/>
    <p:sldId id="567" r:id="rId7"/>
    <p:sldId id="570" r:id="rId8"/>
    <p:sldId id="569" r:id="rId9"/>
    <p:sldId id="566" r:id="rId10"/>
    <p:sldId id="565" r:id="rId11"/>
    <p:sldId id="517" r:id="rId12"/>
    <p:sldId id="518" r:id="rId13"/>
    <p:sldId id="521" r:id="rId14"/>
    <p:sldId id="448" r:id="rId15"/>
    <p:sldId id="577" r:id="rId16"/>
    <p:sldId id="572" r:id="rId17"/>
    <p:sldId id="576" r:id="rId18"/>
    <p:sldId id="573" r:id="rId19"/>
    <p:sldId id="574" r:id="rId20"/>
    <p:sldId id="575" r:id="rId21"/>
    <p:sldId id="578" r:id="rId22"/>
    <p:sldId id="579" r:id="rId23"/>
    <p:sldId id="352" r:id="rId24"/>
  </p:sldIdLst>
  <p:sldSz cx="12192000" cy="6858000"/>
  <p:notesSz cx="6858000" cy="9144000"/>
  <p:custDataLst>
    <p:tags r:id="rId26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40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2/10/2021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5877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Эволюция биосферы.  </a:t>
            </a:r>
            <a:endParaRPr lang="ru-RU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Ноогенез</a:t>
            </a: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002" y="456649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err="1"/>
              <a:t>Н</a:t>
            </a:r>
            <a:r>
              <a:rPr lang="ru-RU" dirty="0" err="1" smtClean="0"/>
              <a:t>оогенез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3385" y="3105835"/>
            <a:ext cx="43187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. В ноосфере должна господствовать мысль о РАЗУМНОМ, БЕРЕЖНОМ отношении к природе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077" y="1163638"/>
            <a:ext cx="5936566" cy="5223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99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473296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должен изменить свое экологическое сознание (этика благоговения перед жизнью).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227" y="1417638"/>
            <a:ext cx="5697415" cy="4955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748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err="1" smtClean="0"/>
              <a:t>Глобальнеские</a:t>
            </a:r>
            <a:r>
              <a:rPr lang="ru-RU" sz="4000" dirty="0" smtClean="0"/>
              <a:t> экологические проблемы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8534" y="1997839"/>
            <a:ext cx="96056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3217" y="1720840"/>
            <a:ext cx="1167618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Уничтожены и продолжают уничтожаться тысячи видов растений и животных;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В значительной мере истреблен лесной покров;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Мировой океан загрязняется и перестает быть регулятором природных процессов;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Атмосфера во многих местах загрязнена до предельно допустимых норм, чистый воздух становится дефицитом;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На Земле практически не осталось места, где бы не находилось искусственно созданных человеком элементов.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Неутилизированные отходы накапливаются в космосе. </a:t>
            </a:r>
          </a:p>
        </p:txBody>
      </p:sp>
    </p:spTree>
    <p:extLst>
      <p:ext uri="{BB962C8B-B14F-4D97-AF65-F5344CB8AC3E}">
        <p14:creationId xmlns:p14="http://schemas.microsoft.com/office/powerpoint/2010/main" val="114821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8574"/>
          </a:xfrm>
        </p:spPr>
        <p:txBody>
          <a:bodyPr/>
          <a:lstStyle/>
          <a:p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9" y="1470179"/>
            <a:ext cx="11479237" cy="4986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64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8574"/>
          </a:xfrm>
        </p:spPr>
        <p:txBody>
          <a:bodyPr/>
          <a:lstStyle/>
          <a:p>
            <a:r>
              <a:rPr lang="ru-RU" sz="4400" dirty="0"/>
              <a:t>Возрастание численности населения 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11235950" cy="3471720"/>
          </a:xfrm>
        </p:spPr>
        <p:txBody>
          <a:bodyPr/>
          <a:lstStyle/>
          <a:p>
            <a:pPr lvl="0" algn="ctr" eaLnBrk="1" hangingPunct="1">
              <a:lnSpc>
                <a:spcPct val="90000"/>
              </a:lnSpc>
              <a:buFontTx/>
              <a:buChar char="•"/>
            </a:pPr>
            <a:r>
              <a:rPr lang="ru-RU" sz="2400" kern="0" dirty="0">
                <a:solidFill>
                  <a:srgbClr val="000000"/>
                </a:solidFill>
                <a:cs typeface="+mn-cs"/>
              </a:rPr>
              <a:t>Человек нарушил важный принцип равновесия «пищевой пирамиды» - в природных системах  на высоких звеньях пищевых цепочек не бывает большой биомассы и численности организмов. </a:t>
            </a:r>
          </a:p>
          <a:p>
            <a:pPr lvl="0" algn="ctr" eaLnBrk="1" hangingPunct="1">
              <a:lnSpc>
                <a:spcPct val="90000"/>
              </a:lnSpc>
              <a:buFontTx/>
              <a:buChar char="•"/>
            </a:pPr>
            <a:r>
              <a:rPr lang="ru-RU" sz="2400" kern="0" dirty="0">
                <a:solidFill>
                  <a:srgbClr val="000000"/>
                </a:solidFill>
                <a:cs typeface="+mn-cs"/>
              </a:rPr>
              <a:t>Это нарушение стало возможным за счет развития сельского хозяйства (и соответствующего увеличения численности отдельных сортов и пород), а также вложению дополнительной энергии (например, при внесении удобрений). </a:t>
            </a:r>
          </a:p>
          <a:p>
            <a:pPr lvl="0" algn="ctr" eaLnBrk="1" hangingPunct="1">
              <a:lnSpc>
                <a:spcPct val="90000"/>
              </a:lnSpc>
              <a:buFontTx/>
              <a:buChar char="•"/>
            </a:pPr>
            <a:r>
              <a:rPr lang="ru-RU" sz="2400" kern="0" dirty="0">
                <a:solidFill>
                  <a:srgbClr val="000000"/>
                </a:solidFill>
                <a:cs typeface="+mn-cs"/>
              </a:rPr>
              <a:t>Нарушение принципа равновесия неизбежно вызывает изменение в круговороте веществ, накопление отходов и загрязнение окружающей среды. 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7186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020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8574"/>
          </a:xfrm>
        </p:spPr>
        <p:txBody>
          <a:bodyPr/>
          <a:lstStyle/>
          <a:p>
            <a:r>
              <a:rPr lang="ru-RU" sz="4400" dirty="0"/>
              <a:t>Изменение энергетического баланса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36098" y="2046599"/>
            <a:ext cx="113807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Созданное человеком, как правило, не способствует созданию новых запасов  энергии. Бесконечное же потребление полезных ископаемых и живого вещества ставит на грань катастрофы само существование не только разумной жизни, но и жизни как таковой. </a:t>
            </a:r>
          </a:p>
          <a:p>
            <a:pPr algn="ctr"/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Современное человечество использует не только энергетические ресурсы биосферы, но и </a:t>
            </a:r>
            <a:r>
              <a:rPr lang="ru-RU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небиосферные</a:t>
            </a:r>
            <a:r>
              <a:rPr lang="ru-RU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источники (атомные).  Некоторые антропогенные процессы при этом направлены противоположно по отношению к естественному ходу их в биосфере (например, освобождение законсервированного углерода и его окисление). В конечном итоге это приводит к экологическим кризисам в биосфере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51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8574"/>
          </a:xfrm>
        </p:spPr>
        <p:txBody>
          <a:bodyPr/>
          <a:lstStyle/>
          <a:p>
            <a:r>
              <a:rPr lang="ru-RU" sz="4400" dirty="0"/>
              <a:t>Экологический кризис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2142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4572" y="1720840"/>
            <a:ext cx="1105720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Антропогенное воздействие на природу – прямое осознанное или косвенное неосознанное воздействие человека и результатов его деятельности, вызывающее изменение природной среды и естественных ландшафтов: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Изменение структуры земной поверхности;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Изменения, вносимые в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биоту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Изменение состава биосферы, круговорота и баланса входящего в нее вещества;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Изменение энергетического и теплового баланса.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Биосфера потеряла способность к самовосстановлению. </a:t>
            </a:r>
          </a:p>
        </p:txBody>
      </p:sp>
    </p:spTree>
    <p:extLst>
      <p:ext uri="{BB962C8B-B14F-4D97-AF65-F5344CB8AC3E}">
        <p14:creationId xmlns:p14="http://schemas.microsoft.com/office/powerpoint/2010/main" val="404551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8574"/>
          </a:xfrm>
        </p:spPr>
        <p:txBody>
          <a:bodyPr/>
          <a:lstStyle/>
          <a:p>
            <a:r>
              <a:rPr lang="ru-RU" sz="4400" dirty="0"/>
              <a:t>Экологический кризис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7625" y="1720840"/>
            <a:ext cx="113385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В современных условиях антропогенное воздействие достигло таких масштабов, что привело к глобальному экологическому кризису, т.е. к такому изменению среды обитания, которое делает проблематичным дальнейшее выживание человека и других биологических видов. 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В настоящее время глобальный экологический кризис включает четыре основных компонента: 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кислотные дожди, 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парниковый эффект, 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загрязнение планеты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токсикантами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озоновые дыры.</a:t>
            </a:r>
          </a:p>
        </p:txBody>
      </p:sp>
    </p:spTree>
    <p:extLst>
      <p:ext uri="{BB962C8B-B14F-4D97-AF65-F5344CB8AC3E}">
        <p14:creationId xmlns:p14="http://schemas.microsoft.com/office/powerpoint/2010/main" val="161730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8574"/>
          </a:xfrm>
        </p:spPr>
        <p:txBody>
          <a:bodyPr/>
          <a:lstStyle/>
          <a:p>
            <a:r>
              <a:rPr lang="ru-RU" sz="4400" dirty="0" smtClean="0"/>
              <a:t>Ноосфера 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6437" y="1305342"/>
            <a:ext cx="1142296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Один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из создателей учения о ноосфере 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В.И.Вернадский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В настоящее время под ноосферой понимается сфера взаимодействия человека и природы, в которой разумная человеческая деятельность становится главным определяющим фактором развития.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Гармоническая связь всех  ее структурных составляющих  (человеческого общества, совокупности научных знаний, техники и технологий, биосферы) есть основа устойчивого существования и развития ноосферы.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Значение концепции ноосферы заключается в естественно-научном и философском обосновании модели вероятного и целесообразного направления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коэволюции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человеческого общества и биосферы</a:t>
            </a:r>
          </a:p>
        </p:txBody>
      </p:sp>
    </p:spTree>
    <p:extLst>
      <p:ext uri="{BB962C8B-B14F-4D97-AF65-F5344CB8AC3E}">
        <p14:creationId xmlns:p14="http://schemas.microsoft.com/office/powerpoint/2010/main" val="289869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8574"/>
          </a:xfrm>
        </p:spPr>
        <p:txBody>
          <a:bodyPr/>
          <a:lstStyle/>
          <a:p>
            <a:r>
              <a:rPr lang="ru-RU" sz="4400" dirty="0" smtClean="0"/>
              <a:t>Ноосфера 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2031" y="1582341"/>
            <a:ext cx="115073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Условия, необходимые для становления и существования ноосферы: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Заселение человеком всей планеты.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Резкое преобразование средств связи и обмена между странами.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Усиление связей, в том числе политических, между всеми странами Земли.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Начало преобладания геологической роли человека над другими геологическими процессами, протекающими в биосфере.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Расширение границ биосферы и выход в космос.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Открытие новых источников энергии.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Равенство людей всех рас и религий</a:t>
            </a:r>
          </a:p>
        </p:txBody>
      </p:sp>
    </p:spTree>
    <p:extLst>
      <p:ext uri="{BB962C8B-B14F-4D97-AF65-F5344CB8AC3E}">
        <p14:creationId xmlns:p14="http://schemas.microsoft.com/office/powerpoint/2010/main" val="60229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400" dirty="0" err="1" smtClean="0"/>
              <a:t>Ноогенез</a:t>
            </a:r>
            <a:r>
              <a:rPr lang="ru-RU" sz="4400" dirty="0" smtClean="0"/>
              <a:t>  </a:t>
            </a: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«ноосфера» было впервые введено в науку в 1927 году французским ученым Эдуардом </a:t>
            </a:r>
            <a:r>
              <a:rPr 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Леруа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(от греч. </a:t>
            </a:r>
            <a:r>
              <a:rPr 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noos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разум + </a:t>
            </a:r>
            <a:r>
              <a:rPr 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sphaira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шар). Владимир Иванович Вернадский истолковывал ноосферу как биосферу, изме­нённую под влиянием труда и разумной деятельности человека.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54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8574"/>
          </a:xfrm>
        </p:spPr>
        <p:txBody>
          <a:bodyPr/>
          <a:lstStyle/>
          <a:p>
            <a:r>
              <a:rPr lang="ru-RU" sz="4400" dirty="0" smtClean="0"/>
              <a:t>Ноосфера 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2031" y="1582341"/>
            <a:ext cx="115073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2031" y="1166843"/>
            <a:ext cx="1139483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Увеличение роли народных масс в решении вопросов внутренней и внешней политики.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Свобода научной мысли и научного искания от давления религиозных, философских и политических построений и создание в государственном строе условий, благоприятных для свободной научной мысли.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Продуманная система народного образования и подъем благосостояния трудящихся – не допустить недоедания и голода, нищеты и чрезвычайно ослабить болезни.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Разумное преобразование первичной природы Земли с целью удовлетворения всех материальных, эстетических и духовных потребностей численно возрастающего населения.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Исключение войн из жизни общества.</a:t>
            </a:r>
          </a:p>
        </p:txBody>
      </p:sp>
    </p:spTree>
    <p:extLst>
      <p:ext uri="{BB962C8B-B14F-4D97-AF65-F5344CB8AC3E}">
        <p14:creationId xmlns:p14="http://schemas.microsoft.com/office/powerpoint/2010/main" val="130545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8574"/>
          </a:xfrm>
        </p:spPr>
        <p:txBody>
          <a:bodyPr/>
          <a:lstStyle/>
          <a:p>
            <a:r>
              <a:rPr lang="ru-RU" sz="4400" dirty="0" smtClean="0"/>
              <a:t>Ноосфера 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65760" y="1397675"/>
            <a:ext cx="115073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настоящее время реализованы многие признаки, позволяющие говорить о постепенном переходе биосферы в ноосферу. </a:t>
            </a:r>
          </a:p>
          <a:p>
            <a:pPr algn="ctr"/>
            <a:r>
              <a:rPr 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В.И. Вернадский, замечая нежелательные, даже разрушительные последствия хозяйственной деятельности человека на Земле, считал их издержками. Он верил в человеческий разум, гуманизм научной деятельности, торжество добра и красоты. </a:t>
            </a:r>
          </a:p>
          <a:p>
            <a:pPr algn="ctr"/>
            <a:r>
              <a:rPr 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Ноосфера – символ веры, идеал разумного вмешательства в биосферные процессы под влиянием научных достижений. В неё надо верить и предпринимать усилия для ее становления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2031" y="1582341"/>
            <a:ext cx="115073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2031" y="1166843"/>
            <a:ext cx="113948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57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b="1" dirty="0" smtClean="0">
                <a:latin typeface="Arial" charset="0"/>
                <a:cs typeface="Arial" charset="0"/>
              </a:rPr>
              <a:t>Прочитать параграф  № </a:t>
            </a:r>
            <a:r>
              <a:rPr lang="en-US" altLang="ru-RU" b="1" dirty="0" smtClean="0">
                <a:latin typeface="Arial" charset="0"/>
                <a:cs typeface="Arial" charset="0"/>
              </a:rPr>
              <a:t>3</a:t>
            </a:r>
            <a:r>
              <a:rPr lang="ru-RU" altLang="ru-RU" b="1" dirty="0" smtClean="0">
                <a:latin typeface="Arial" charset="0"/>
                <a:cs typeface="Arial" charset="0"/>
              </a:rPr>
              <a:t>2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b="1" dirty="0" smtClean="0">
                <a:latin typeface="Arial" charset="0"/>
                <a:cs typeface="Arial" charset="0"/>
              </a:rPr>
              <a:t>  выскажите свое мнение  на выражение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b="1" dirty="0">
                <a:latin typeface="Arial" charset="0"/>
                <a:cs typeface="Arial" charset="0"/>
              </a:rPr>
              <a:t>р</a:t>
            </a:r>
            <a:r>
              <a:rPr lang="ru-RU" altLang="ru-RU" b="1" dirty="0" smtClean="0">
                <a:latin typeface="Arial" charset="0"/>
                <a:cs typeface="Arial" charset="0"/>
              </a:rPr>
              <a:t>асположенное на </a:t>
            </a:r>
            <a:r>
              <a:rPr lang="ru-RU" altLang="ru-RU" b="1" dirty="0" smtClean="0">
                <a:latin typeface="Arial" charset="0"/>
                <a:cs typeface="Arial" charset="0"/>
              </a:rPr>
              <a:t>стр. </a:t>
            </a:r>
            <a:r>
              <a:rPr lang="en-US" altLang="ru-RU" b="1" dirty="0" smtClean="0">
                <a:latin typeface="Arial" charset="0"/>
                <a:cs typeface="Arial" charset="0"/>
              </a:rPr>
              <a:t>16</a:t>
            </a:r>
            <a:r>
              <a:rPr lang="ru-RU" altLang="ru-RU" b="1" dirty="0" smtClean="0">
                <a:latin typeface="Arial" charset="0"/>
                <a:cs typeface="Arial" charset="0"/>
              </a:rPr>
              <a:t>6</a:t>
            </a:r>
            <a:endParaRPr lang="en-US" altLang="ru-RU" b="1" dirty="0" smtClean="0">
              <a:latin typeface="Arial" charset="0"/>
              <a:cs typeface="Arial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endParaRPr lang="en-US" altLang="ru-RU" sz="3600" b="1" dirty="0" smtClean="0">
              <a:latin typeface="Arial" charset="0"/>
              <a:cs typeface="Arial" charset="0"/>
            </a:endParaRP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4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Закрепление пройденного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754" y="3376246"/>
            <a:ext cx="4978522" cy="293076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400" dirty="0" err="1" smtClean="0"/>
              <a:t>Ноогенез</a:t>
            </a:r>
            <a:r>
              <a:rPr lang="ru-RU" sz="4400" dirty="0" smtClean="0"/>
              <a:t>  </a:t>
            </a: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1" y="2413338"/>
            <a:ext cx="1087432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itchFamily="34" charset="0"/>
                <a:cs typeface="Arial" pitchFamily="34" charset="0"/>
              </a:rPr>
              <a:t>Ноосфера — материальная оболочка Земли, меняющаяся под воздействием людей, которые своей деятельностью так преобразуют планету, что могут быть признаны «мощной геологической силой». Эта сила своей мыслью и трудом перестраивает биосферу «в интересах свободно мыслящего человечества как единого целого».</a:t>
            </a:r>
          </a:p>
        </p:txBody>
      </p:sp>
    </p:spTree>
    <p:extLst>
      <p:ext uri="{BB962C8B-B14F-4D97-AF65-F5344CB8AC3E}">
        <p14:creationId xmlns:p14="http://schemas.microsoft.com/office/powerpoint/2010/main" val="224276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400" dirty="0" smtClean="0"/>
              <a:t>Ноосфера  </a:t>
            </a: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7452" y="1720840"/>
            <a:ext cx="53785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eaLnBrk="1" hangingPunct="1"/>
            <a:r>
              <a:rPr lang="ru-RU" sz="24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схеме приведены взаимоотношения главных составляющих ноосферы триады "Экология-Социум -</a:t>
            </a:r>
            <a:r>
              <a:rPr lang="ru-RU" sz="240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Техносфера</a:t>
            </a:r>
            <a:r>
              <a:rPr lang="ru-RU" sz="24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". Область пересечения  этих сфер   характеризует среду обитания каждого человека. Схема отражает принципы истинно демократических взаимоотношений между элементами структуры -статус "равных среди равных".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476" y="1470179"/>
            <a:ext cx="4881489" cy="487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983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400" dirty="0" err="1" smtClean="0"/>
              <a:t>Ноогенез</a:t>
            </a:r>
            <a:r>
              <a:rPr lang="ru-RU" sz="4400" dirty="0" smtClean="0"/>
              <a:t>  </a:t>
            </a: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7791" y="1997839"/>
            <a:ext cx="109446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latin typeface="Arial" pitchFamily="34" charset="0"/>
                <a:cs typeface="Arial" pitchFamily="34" charset="0"/>
              </a:rPr>
              <a:t>Ноогенез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– процесс превращения биосферы в состояние разумно управляемой социально–природной системы (ноосферы). Ее можно характеризовать как состояние биосферы, при котором осуществляются: а) рациональное использование природы т.е. рациональное природопользование; 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   б) устойчивое развитие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   мирового человеческого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    сообщества.</a:t>
            </a:r>
          </a:p>
        </p:txBody>
      </p:sp>
    </p:spTree>
    <p:extLst>
      <p:ext uri="{BB962C8B-B14F-4D97-AF65-F5344CB8AC3E}">
        <p14:creationId xmlns:p14="http://schemas.microsoft.com/office/powerpoint/2010/main" val="312268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400" dirty="0" err="1" smtClean="0"/>
              <a:t>Ноогенез</a:t>
            </a:r>
            <a:r>
              <a:rPr lang="ru-RU" sz="4400" dirty="0" smtClean="0"/>
              <a:t>  </a:t>
            </a: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9317" y="1470179"/>
            <a:ext cx="1090246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С появления человеческого общества в эволюции биосферы начался этап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ноогенеза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 На этом этапе эволюция биосферы продолжается под влиянием сознательной трудовой деятельности человека. Сознательная деятельность человека в пределах биосферы способствовала теперь превращению её в ноосферу. </a:t>
            </a:r>
          </a:p>
        </p:txBody>
      </p:sp>
    </p:spTree>
    <p:extLst>
      <p:ext uri="{BB962C8B-B14F-4D97-AF65-F5344CB8AC3E}">
        <p14:creationId xmlns:p14="http://schemas.microsoft.com/office/powerpoint/2010/main" val="130538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400" dirty="0" err="1" smtClean="0"/>
              <a:t>Ноогенез</a:t>
            </a:r>
            <a:r>
              <a:rPr lang="ru-RU" sz="4400" dirty="0" smtClean="0"/>
              <a:t>  </a:t>
            </a: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48640" y="1575582"/>
            <a:ext cx="58328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Человек должен правильно понимать закономерности эволюции биосферы и, исходя из этого, разумно регулировать её экологическое развитие. Другими словами, своей трудовой деятельностью человек не должен нарушать закономерности эволюции биосферы.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500" y="1364566"/>
            <a:ext cx="5435361" cy="506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138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400" dirty="0" err="1" smtClean="0"/>
              <a:t>Ноогенез</a:t>
            </a:r>
            <a:r>
              <a:rPr lang="ru-RU" sz="4400" dirty="0" smtClean="0"/>
              <a:t>  </a:t>
            </a: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31520" y="2690336"/>
            <a:ext cx="42062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С развитием мозга человек становится мощным фактором эволюции на Земле. Роль человека в эволюции биосферы: человек мощная геологическая сила (окружающая среда существенно изменяется человеком благодаря его труду</a:t>
            </a:r>
          </a:p>
        </p:txBody>
      </p:sp>
      <p:pic>
        <p:nvPicPr>
          <p:cNvPr id="10" name="Picture 9" descr="04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234" y="1280160"/>
            <a:ext cx="6752491" cy="5176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14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400" dirty="0" err="1" smtClean="0"/>
              <a:t>Ноогенез</a:t>
            </a:r>
            <a:r>
              <a:rPr lang="ru-RU" sz="4400" dirty="0" smtClean="0"/>
              <a:t>  </a:t>
            </a:r>
            <a:r>
              <a:rPr lang="ru-RU" sz="4400" dirty="0"/>
              <a:t>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81501" y="2046599"/>
            <a:ext cx="554790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В настоящий момент существует необходимость РАЗУМНОГО развития производства, потребления энергии, использования природных богатств, не нарушая при этом природных закономерностей, существующих в биосфере (охрана окружающей среды). Ограничения в преобразовании природы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29" y="1322362"/>
            <a:ext cx="5716171" cy="517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893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b7c1c3befb8f71b2d8b6a34d1897bfe3867e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4765</TotalTime>
  <Words>982</Words>
  <Application>Microsoft Office PowerPoint</Application>
  <PresentationFormat>Широкоэкранный</PresentationFormat>
  <Paragraphs>153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Arial Black</vt:lpstr>
      <vt:lpstr>Calibri</vt:lpstr>
      <vt:lpstr>Tw Cen MT</vt:lpstr>
      <vt:lpstr>Wingdings</vt:lpstr>
      <vt:lpstr>Тема Office</vt:lpstr>
      <vt:lpstr>1_Тема Office</vt:lpstr>
      <vt:lpstr>Презентация PowerPoint</vt:lpstr>
      <vt:lpstr> Ноогенез  .  </vt:lpstr>
      <vt:lpstr> Ноогенез  .  </vt:lpstr>
      <vt:lpstr> Ноосфера  .  </vt:lpstr>
      <vt:lpstr> Ноогенез  .  </vt:lpstr>
      <vt:lpstr> Ноогенез  .  </vt:lpstr>
      <vt:lpstr> Ноогенез  .  </vt:lpstr>
      <vt:lpstr> Ноогенез  .  </vt:lpstr>
      <vt:lpstr> Ноогенез  .  </vt:lpstr>
      <vt:lpstr>Ноогенез  </vt:lpstr>
      <vt:lpstr> </vt:lpstr>
      <vt:lpstr>Глобальнеские экологические проблемы</vt:lpstr>
      <vt:lpstr> </vt:lpstr>
      <vt:lpstr>Возрастание численности населения  </vt:lpstr>
      <vt:lpstr>Изменение энергетического баланса</vt:lpstr>
      <vt:lpstr>Экологический кризис </vt:lpstr>
      <vt:lpstr>Экологический кризис </vt:lpstr>
      <vt:lpstr>Ноосфера  </vt:lpstr>
      <vt:lpstr>Ноосфера  </vt:lpstr>
      <vt:lpstr>Ноосфера  </vt:lpstr>
      <vt:lpstr>Ноосфера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841</cp:revision>
  <dcterms:created xsi:type="dcterms:W3CDTF">2020-05-11T10:31:43Z</dcterms:created>
  <dcterms:modified xsi:type="dcterms:W3CDTF">2021-02-10T05:05:13Z</dcterms:modified>
</cp:coreProperties>
</file>