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3"/>
  </p:notesMasterIdLst>
  <p:sldIdLst>
    <p:sldId id="296" r:id="rId3"/>
    <p:sldId id="448" r:id="rId4"/>
    <p:sldId id="527" r:id="rId5"/>
    <p:sldId id="525" r:id="rId6"/>
    <p:sldId id="528" r:id="rId7"/>
    <p:sldId id="515" r:id="rId8"/>
    <p:sldId id="564" r:id="rId9"/>
    <p:sldId id="563" r:id="rId10"/>
    <p:sldId id="565" r:id="rId11"/>
    <p:sldId id="519" r:id="rId12"/>
    <p:sldId id="529" r:id="rId13"/>
    <p:sldId id="566" r:id="rId14"/>
    <p:sldId id="568" r:id="rId15"/>
    <p:sldId id="567" r:id="rId16"/>
    <p:sldId id="543" r:id="rId17"/>
    <p:sldId id="572" r:id="rId18"/>
    <p:sldId id="569" r:id="rId19"/>
    <p:sldId id="571" r:id="rId20"/>
    <p:sldId id="544" r:id="rId21"/>
    <p:sldId id="352" r:id="rId22"/>
  </p:sldIdLst>
  <p:sldSz cx="12192000" cy="6858000"/>
  <p:notesSz cx="6858000" cy="9144000"/>
  <p:custDataLst>
    <p:tags r:id="rId2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8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993901" y="2887093"/>
            <a:ext cx="9656494" cy="592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>
                <a:solidFill>
                  <a:srgbClr val="0070C0"/>
                </a:solidFill>
                <a:latin typeface="Arial" charset="0"/>
                <a:cs typeface="Arial" charset="0"/>
              </a:rPr>
              <a:t>Практическая работа №8. Изучение круговорота воды, углеводов, азота, кислорода, фосфора и серы в биосфере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Круговорот воды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</a:p>
          <a:p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Круговорот воды происходит с участием живых организмов (…).</a:t>
            </a:r>
          </a:p>
          <a:p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Такой круговорот называется (…)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УГЛЕРОДА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364566"/>
            <a:ext cx="11662117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0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УГЛЕРОДА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233" y="2046599"/>
            <a:ext cx="113666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Источником углерода для фотосинтеза служит углекислый газ (диоксид углерода), находящийся в атмосфере или растворенный в воде. Углерод, связанный в горных породах, вовлекается в </a:t>
            </a:r>
            <a:r>
              <a:rPr lang="ru-RU" sz="3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круговорот </a:t>
            </a:r>
            <a:r>
              <a:rPr lang="ru-RU" sz="3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 медленнее. В составе синтезированных растением органических веществ углерод поступает затем вцепи питания через живые или мертвые части растений и возвращается в атмосферу снова в форме углекислого газа в результате дыхания брожения или сгорания  топлива (древесины, нефти, угля и т. д.)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0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УГЛЕРОДА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233" y="1443841"/>
            <a:ext cx="1136669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latin typeface="Arial" pitchFamily="34" charset="0"/>
                <a:cs typeface="Arial" pitchFamily="34" charset="0"/>
              </a:rPr>
              <a:t>Продолжительность цикла углерода трем-четырем столетиям. В настоящее время отмечается нарушение круговорота углерода в связи со сжиганием значительного количества ископаемых углеродистых энергоносителей, а также при </a:t>
            </a:r>
            <a:r>
              <a:rPr lang="ru-RU" sz="3000" dirty="0" err="1">
                <a:latin typeface="Arial" pitchFamily="34" charset="0"/>
                <a:cs typeface="Arial" pitchFamily="34" charset="0"/>
              </a:rPr>
              <a:t>дегумификации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 пахотных почв и осушении болот. В целом содержание диоксида углерода в атмосфере ежегодно возрастает на 0,6%. Еще быстрее возрастает содержание метана – на 1 2%. Эти газы являются главными виновниками усиления парникового эффекта, который на 50% зависит от диоксида углерода и на 33% – от метана..</a:t>
            </a:r>
          </a:p>
        </p:txBody>
      </p:sp>
    </p:spTree>
    <p:extLst>
      <p:ext uri="{BB962C8B-B14F-4D97-AF65-F5344CB8AC3E}">
        <p14:creationId xmlns:p14="http://schemas.microsoft.com/office/powerpoint/2010/main" val="10665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УГЛЕРОДА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233" y="1443841"/>
            <a:ext cx="113666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1. Составьте схему основных этапов круговорота углерода, рассмотрев: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а) Через какие каналы углерод попадает в экосистемы?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б) Какой вклад в круговорот вносит техногенный углерода?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2. Что нужно сделать для нормализации круговорота углерода?</a:t>
            </a: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43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АЗОТА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7" y="1195755"/>
            <a:ext cx="11704320" cy="538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61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АЗОТА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031" y="1762566"/>
            <a:ext cx="115073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Растения получают азот в основном из разлагающегося мертвого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органического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вещества посредством деятельности бактерий, которые превращают азот белков в усваиваемую растениями форму. Другой источник – свободный азот атмосферы – растениям непосредственно не доступен. Но его связывают, т.е. переводят в другие химические формы, некоторые группы бактерий и сине-зеленые водоросли, они обогащают им почву</a:t>
            </a:r>
          </a:p>
        </p:txBody>
      </p:sp>
    </p:spTree>
    <p:extLst>
      <p:ext uri="{BB962C8B-B14F-4D97-AF65-F5344CB8AC3E}">
        <p14:creationId xmlns:p14="http://schemas.microsoft.com/office/powerpoint/2010/main" val="1536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АЗОТА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5815" y="2413338"/>
            <a:ext cx="114135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Многие растения находятся в симбиозе с азотфиксирующими  бактериями, образующими клубеньки на их корнях. Из отмерших растений или трупов животных часть азота, за счет деятельности других групп бактерий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превращается в свободную форму и вновь поступает в атмосферу.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5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</a:t>
            </a:r>
            <a:r>
              <a:rPr lang="ru-RU" dirty="0"/>
              <a:t> </a:t>
            </a:r>
            <a:r>
              <a:rPr lang="ru-RU" dirty="0" smtClean="0"/>
              <a:t>АЗОТА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692" y="1762566"/>
            <a:ext cx="1157771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1. Составьте схему основных этапов круговорота азота, рассмотрев: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а) Через какие каналы атмосферный азот попадает в экосистемы?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б) Какой вклад в круговорот вносит техногенный азот?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2. Что нужно сделать для нормализации круговорота азота?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4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5170646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Прочтите текст «Круговорот серы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и фосфора »</a:t>
            </a:r>
            <a:endParaRPr lang="ru-RU" alt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2.  Проанализируйте предложенную схему биогеохимического цикла (круговорота) серы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 фосфора.</a:t>
            </a:r>
            <a:endParaRPr lang="ru-RU" alt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3.  Составьте свою схему круговорота серы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 фосфора, </a:t>
            </a: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следуя логике полученного материала и используя рисунки и картинки.</a:t>
            </a:r>
          </a:p>
          <a:p>
            <a:pPr marL="0" indent="0" algn="ctr">
              <a:buNone/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4.  Подготовить рассказ по этой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схеме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(рассказ рассчитать  </a:t>
            </a: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не более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чем  на 3 минуты).</a:t>
            </a:r>
            <a:endParaRPr lang="ru-RU" alt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КРУГОВОРОТ ВЕЩЕСТВ И ЭНЕРГИИ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6"/>
          <a:stretch/>
        </p:blipFill>
        <p:spPr bwMode="auto">
          <a:xfrm>
            <a:off x="225083" y="1223890"/>
            <a:ext cx="11704320" cy="54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Повторить  параграф  № </a:t>
            </a:r>
            <a:r>
              <a:rPr lang="en-US" altLang="ru-RU" b="1" dirty="0" smtClean="0">
                <a:latin typeface="Arial" charset="0"/>
                <a:cs typeface="Arial" charset="0"/>
              </a:rPr>
              <a:t>30</a:t>
            </a:r>
            <a:r>
              <a:rPr lang="ru-RU" altLang="ru-RU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smtClean="0">
                <a:latin typeface="Arial" charset="0"/>
                <a:cs typeface="Arial" charset="0"/>
              </a:rPr>
              <a:t>  </a:t>
            </a:r>
            <a:endParaRPr lang="en-US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7526216" y="1577339"/>
            <a:ext cx="4515730" cy="5515356"/>
          </a:xfrm>
        </p:spPr>
        <p:txBody>
          <a:bodyPr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 каждой экосистеме происходит круговорот вещества как результат экофизиологической взаимосвязи автотрофов и гетеротрофов.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1252025"/>
            <a:ext cx="714638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977188"/>
          </a:xfrm>
        </p:spPr>
        <p:txBody>
          <a:bodyPr/>
          <a:lstStyle/>
          <a:p>
            <a:r>
              <a:rPr lang="ru-RU" sz="3600" dirty="0" smtClean="0"/>
              <a:t>ЗАКОНОМЕРНОСТИ КРУГОВОРОТА ВЕЩЕСТВ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8288" y="1470179"/>
            <a:ext cx="7005711" cy="868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Отходы одних организмов используют другие организмы.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289" y="2720331"/>
            <a:ext cx="7005710" cy="885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конце цепи вновь восстанавливается вещество с которым эта цепь начиналась.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8289" y="4135902"/>
            <a:ext cx="7005710" cy="66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занимает определенное место.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38289" y="5472332"/>
            <a:ext cx="700571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выполняет свою роль.</a:t>
            </a:r>
          </a:p>
        </p:txBody>
      </p:sp>
    </p:spTree>
    <p:extLst>
      <p:ext uri="{BB962C8B-B14F-4D97-AF65-F5344CB8AC3E}">
        <p14:creationId xmlns:p14="http://schemas.microsoft.com/office/powerpoint/2010/main" val="5246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4" y="1195753"/>
            <a:ext cx="11690252" cy="552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2" y="1195755"/>
            <a:ext cx="3623711" cy="253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2" y="5781822"/>
            <a:ext cx="4403186" cy="94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04185" y="6105378"/>
            <a:ext cx="4825219" cy="618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ИНФИЛЬТРАЦИЯ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69613" y="2338986"/>
            <a:ext cx="2363372" cy="460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ТРАНСПИРАЦИЯ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9875520" y="2180492"/>
            <a:ext cx="2153348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ВЫПАДЕНИЕ ОСАДКОВ</a:t>
            </a:r>
            <a:endParaRPr lang="ru-RU" dirty="0"/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1871003" y="4557933"/>
            <a:ext cx="2236763" cy="98473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ИСПАРЕНИЕ ВОДЫ</a:t>
            </a:r>
            <a:endParaRPr lang="ru-RU" dirty="0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195755"/>
            <a:ext cx="11768518" cy="541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85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233" y="1443841"/>
            <a:ext cx="1136669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Круговорот воды представляет собой процесс непрерывного взаимосвязанного перемещения в глобальных масштабах. Он осуществляется под влиянием солнечной энергии, гравитации, жизнедеятельности организмов. Можно выделить малый и большой круговороты. При малом круговороте вода, испаряющаяся с поверхности океана, вновь возвращается в него в виде атмосферных осадков. При большом круговороте часть испаряющейся сводной поверхности влаги выпадает не только на океан, но и на сушу, где питает другие реки и водоемы, а в конечном счете с подземным и  поверхностным стоком возвращается в океан. </a:t>
            </a:r>
          </a:p>
        </p:txBody>
      </p:sp>
    </p:spTree>
    <p:extLst>
      <p:ext uri="{BB962C8B-B14F-4D97-AF65-F5344CB8AC3E}">
        <p14:creationId xmlns:p14="http://schemas.microsoft.com/office/powerpoint/2010/main" val="226226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2707" y="1997839"/>
            <a:ext cx="113666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Значимую роль в процессе круговорота воды играет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эвапотранспирация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которая представляет собой количество влаги, переходящее в атмосферу с поверхности почвы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эвапорации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и испарения зелеными частями растений (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транспорации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), при котором вода испаряется со всей наружной и со всех внутренних поверхностей растений, соприкасающихся с воздухом. Общая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траспирация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зависит от многих экологических факторов ( освещенности, сухости воздуха, ветра, рельефа и др.) </a:t>
            </a:r>
          </a:p>
        </p:txBody>
      </p:sp>
    </p:spTree>
    <p:extLst>
      <p:ext uri="{BB962C8B-B14F-4D97-AF65-F5344CB8AC3E}">
        <p14:creationId xmlns:p14="http://schemas.microsoft.com/office/powerpoint/2010/main" val="37987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233" y="1443841"/>
            <a:ext cx="113666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Цикл воды занимает на Земле около 2 млн. лет. Разные фракции воды гидросферы участвуют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круговороте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по-разному и с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разной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скоростью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 Так полное обновление воды 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составе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ледников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происходит за 8 тыс. лет,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подземных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вод – за 5 тыс. лет, почвы – за 1 год, пары атмосферы и речные воды полностью обновляются за 10-12 суток.</a:t>
            </a:r>
          </a:p>
        </p:txBody>
      </p:sp>
    </p:spTree>
    <p:extLst>
      <p:ext uri="{BB962C8B-B14F-4D97-AF65-F5344CB8AC3E}">
        <p14:creationId xmlns:p14="http://schemas.microsoft.com/office/powerpoint/2010/main" val="13708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233" y="2413338"/>
            <a:ext cx="114651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1. 1. Составьте схему основных этапов круговорота воды, рассмотрев: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а) Через какие каналы вода попадает в экосистемы?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б) Через какие каналы вода попадает в атмосферу?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2.Какой вклад в испарение воды вносит океан?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3. Какой вклад в испарение воды вносят растения?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4. Каковы причины нарушения круговорота воды.</a:t>
            </a:r>
          </a:p>
        </p:txBody>
      </p:sp>
    </p:spTree>
    <p:extLst>
      <p:ext uri="{BB962C8B-B14F-4D97-AF65-F5344CB8AC3E}">
        <p14:creationId xmlns:p14="http://schemas.microsoft.com/office/powerpoint/2010/main" val="71362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4745</TotalTime>
  <Words>769</Words>
  <Application>Microsoft Office PowerPoint</Application>
  <PresentationFormat>Широкоэкранный</PresentationFormat>
  <Paragraphs>74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КРУГОВОРОТ ВЕЩЕСТВ И ЭНЕРГИИ </vt:lpstr>
      <vt:lpstr>КРУГОВОРОТ ВЕЩЕСТВ </vt:lpstr>
      <vt:lpstr>ЗАКОНОМЕРНОСТИ КРУГОВОРОТА ВЕЩЕСТВ </vt:lpstr>
      <vt:lpstr>КРУГОВОРОТ ВОДЫ </vt:lpstr>
      <vt:lpstr>КРУГОВОРОТ ВОДЫ </vt:lpstr>
      <vt:lpstr>КРУГОВОРОТ ВОДЫ </vt:lpstr>
      <vt:lpstr>КРУГОВОРОТ ВОДЫ </vt:lpstr>
      <vt:lpstr>КРУГОВОРОТ ВОДЫ </vt:lpstr>
      <vt:lpstr> Круговорот воды  </vt:lpstr>
      <vt:lpstr>КРУГОВОРОТ УГЛЕРОДА </vt:lpstr>
      <vt:lpstr>КРУГОВОРОТ  УГЛЕРОДА </vt:lpstr>
      <vt:lpstr>КРУГОВОРОТ  УГЛЕРОДА </vt:lpstr>
      <vt:lpstr>КРУГОВОРОТ  УГЛЕРОДА </vt:lpstr>
      <vt:lpstr>КРУГОВОРОТ АЗОТА</vt:lpstr>
      <vt:lpstr>КРУГОВОРОТ  АЗОТА </vt:lpstr>
      <vt:lpstr>КРУГОВОРОТ  АЗОТА </vt:lpstr>
      <vt:lpstr>КРУГОВОРОТ  АЗОТА </vt:lpstr>
      <vt:lpstr>Закрепление знаний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840</cp:revision>
  <dcterms:created xsi:type="dcterms:W3CDTF">2020-05-11T10:31:43Z</dcterms:created>
  <dcterms:modified xsi:type="dcterms:W3CDTF">2021-02-10T06:01:53Z</dcterms:modified>
</cp:coreProperties>
</file>