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1525" r:id="rId3"/>
    <p:sldId id="1526" r:id="rId4"/>
    <p:sldId id="150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725DE"/>
    <a:srgbClr val="F2700E"/>
    <a:srgbClr val="BBD6FD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5655" y="2441820"/>
            <a:ext cx="10403613" cy="2921132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</a:p>
          <a:p>
            <a:pPr marL="26841" marR="10737">
              <a:spcBef>
                <a:spcPts val="719"/>
              </a:spcBef>
            </a:pPr>
            <a:r>
              <a:rPr lang="ru-RU" sz="5900" b="1" dirty="0">
                <a:solidFill>
                  <a:srgbClr val="0070C0"/>
                </a:solidFill>
                <a:latin typeface="Arial"/>
                <a:cs typeface="Arial"/>
              </a:rPr>
              <a:t>Решение задач по пройденным темам</a:t>
            </a: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248EA-29B0-423A-961A-33788A53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4"/>
            <a:ext cx="10515600" cy="84424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6FD672-B2B4-41F7-86A0-0C4B3CE4124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511523" y="1359059"/>
            <a:ext cx="11168954" cy="5370701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1. Определить массу гидроксида лития в 400 г 2,5 М раствора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LiОН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в воде (ρ= 1,3 г/мл).</a:t>
            </a:r>
          </a:p>
          <a:p>
            <a:pPr marL="0" indent="0" algn="just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2. 55 г поваренной соли растворили в 145 г воды. Определить молярную и нормальную концентрации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в полученном растворе, если его плотность составляет 1,23 г/мл. </a:t>
            </a:r>
          </a:p>
          <a:p>
            <a:pPr marL="0" indent="0" algn="just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3. Какая масса азотной кислоты необходима для приготовления 600 мл 4,5 М раствора?  </a:t>
            </a:r>
          </a:p>
          <a:p>
            <a:pPr marL="0" indent="0" algn="just">
              <a:buNone/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6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1BDED-812B-4D79-AC48-9E144F9E0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1" y="133124"/>
            <a:ext cx="10515600" cy="958257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CC83749-1C84-43CA-8E88-389ADC3FA695}"/>
              </a:ext>
            </a:extLst>
          </p:cNvPr>
          <p:cNvSpPr/>
          <p:nvPr/>
        </p:nvSpPr>
        <p:spPr>
          <a:xfrm>
            <a:off x="231058" y="1230923"/>
            <a:ext cx="11744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4. Определите объём 2,4 Н раствора, содержащего 48 г K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5. Определите  массовую долю растворенного вещества в  растворе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(ρ=0,74 г/мл) с нормальной концентрацией 5Н.</a:t>
            </a:r>
          </a:p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7. Определите плотность (г/мл) 400 г 1,5 М раствора HNO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если масса растворенного вещества составляет 12,6 г. </a:t>
            </a:r>
          </a:p>
        </p:txBody>
      </p:sp>
    </p:spTree>
    <p:extLst>
      <p:ext uri="{BB962C8B-B14F-4D97-AF65-F5344CB8AC3E}">
        <p14:creationId xmlns:p14="http://schemas.microsoft.com/office/powerpoint/2010/main" val="405529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0710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EAF61A-3C93-45E1-A819-0FBB9D777C9F}"/>
              </a:ext>
            </a:extLst>
          </p:cNvPr>
          <p:cNvSpPr/>
          <p:nvPr/>
        </p:nvSpPr>
        <p:spPr>
          <a:xfrm>
            <a:off x="580102" y="1282800"/>
            <a:ext cx="110317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Решите задачи № 12,13,14 на стр.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6D2205-47E0-4DC4-808D-317EC6AB79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37" t="3193" r="36667" b="71723"/>
          <a:stretch/>
        </p:blipFill>
        <p:spPr>
          <a:xfrm>
            <a:off x="4348246" y="3255881"/>
            <a:ext cx="3495507" cy="309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23813</TotalTime>
  <Words>157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Химия</vt:lpstr>
      <vt:lpstr>Решение задач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LENOVO</cp:lastModifiedBy>
  <cp:revision>440</cp:revision>
  <dcterms:created xsi:type="dcterms:W3CDTF">2020-08-05T04:05:11Z</dcterms:created>
  <dcterms:modified xsi:type="dcterms:W3CDTF">2021-01-29T12:07:21Z</dcterms:modified>
</cp:coreProperties>
</file>