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1524" r:id="rId3"/>
    <p:sldId id="1526" r:id="rId4"/>
    <p:sldId id="1525" r:id="rId5"/>
    <p:sldId id="150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4555" y="2441820"/>
            <a:ext cx="10274713" cy="2951909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Взаимосвязь процентной и молярной концентрации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Взаимосвязь концентраций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/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6A0647F6-CE33-48B2-A5DE-539BF60D95BF}"/>
                  </a:ext>
                </a:extLst>
              </p:cNvPr>
              <p:cNvSpPr/>
              <p:nvPr/>
            </p:nvSpPr>
            <p:spPr>
              <a:xfrm>
                <a:off x="884238" y="3714495"/>
                <a:ext cx="11047207" cy="2171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ru-RU" sz="4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молярная концентрация, моль/л;</a:t>
                </a: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процентная концентрация, %;</a:t>
                </a: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плотность раствора, г/мл;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молярная масса растворенного вещества, г/моль.</a:t>
                </a:r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6A0647F6-CE33-48B2-A5DE-539BF60D95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238" y="3714495"/>
                <a:ext cx="11047207" cy="2171044"/>
              </a:xfrm>
              <a:prstGeom prst="rect">
                <a:avLst/>
              </a:prstGeom>
              <a:blipFill>
                <a:blip r:embed="rId3"/>
                <a:stretch>
                  <a:fillRect b="-84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59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Взаимосвязь концентраций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/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22" y="1347533"/>
                <a:ext cx="6376432" cy="20814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0A9B81-2330-4A5C-A493-A489EBACFF8E}"/>
                  </a:ext>
                </a:extLst>
              </p:cNvPr>
              <p:cNvSpPr txBox="1"/>
              <p:nvPr/>
            </p:nvSpPr>
            <p:spPr>
              <a:xfrm>
                <a:off x="309717" y="3977662"/>
                <a:ext cx="4734232" cy="2269083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b>
                          </m:sSub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i="1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0A9B81-2330-4A5C-A493-A489EBACF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17" y="3977662"/>
                <a:ext cx="4734232" cy="22690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19C3F-A464-4E70-9FBB-7A10CED57A84}"/>
                  </a:ext>
                </a:extLst>
              </p:cNvPr>
              <p:cNvSpPr txBox="1"/>
              <p:nvPr/>
            </p:nvSpPr>
            <p:spPr>
              <a:xfrm>
                <a:off x="6848169" y="3977661"/>
                <a:ext cx="4734232" cy="2081532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b>
                          </m:sSub>
                          <m:r>
                            <a:rPr lang="ru-RU" sz="7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i="1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ru-RU" sz="7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319C3F-A464-4E70-9FBB-7A10CED57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8169" y="3977661"/>
                <a:ext cx="4734232" cy="20815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339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541265" y="1238865"/>
            <a:ext cx="11449173" cy="5498941"/>
          </a:xfrm>
        </p:spPr>
        <p:txBody>
          <a:bodyPr/>
          <a:lstStyle/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молярную концентрацию 40%-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раствора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NaOH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6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процентную концентрацию 2 М раствора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=1,25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6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плотность 17%-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раствора с молярной концентрацией 1,5 М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формулу растворенного вещества в его 25%-ном растворе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0,7844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 с молярной концентрацией 2М</a:t>
            </a:r>
          </a:p>
          <a:p>
            <a:pPr marL="742950" indent="-742950" algn="just">
              <a:buAutoNum type="arabicPeriod"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EAF61A-3C93-45E1-A819-0FBB9D777C9F}"/>
              </a:ext>
            </a:extLst>
          </p:cNvPr>
          <p:cNvSpPr/>
          <p:nvPr/>
        </p:nvSpPr>
        <p:spPr>
          <a:xfrm>
            <a:off x="471948" y="1489277"/>
            <a:ext cx="110317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 № 1,3,6,8 на стр.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6" name="Picture 4" descr="Что такое Концентрированные растворы (концентраты) в аптеке? | Флогия -  Фармацевтический сайт для первостольников, фармацевтов и провизоров">
            <a:extLst>
              <a:ext uri="{FF2B5EF4-FFF2-40B4-BE49-F238E27FC236}">
                <a16:creationId xmlns:a16="http://schemas.microsoft.com/office/drawing/2014/main" id="{C00BE821-A045-48D4-910E-508292B55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90"/>
          <a:stretch/>
        </p:blipFill>
        <p:spPr bwMode="auto">
          <a:xfrm>
            <a:off x="3244645" y="2584322"/>
            <a:ext cx="5275006" cy="36675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20688</TotalTime>
  <Words>95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Тема Office</vt:lpstr>
      <vt:lpstr>Химия</vt:lpstr>
      <vt:lpstr>Взаимосвязь концентраций</vt:lpstr>
      <vt:lpstr>Взаимосвязь концентраций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430</cp:revision>
  <dcterms:created xsi:type="dcterms:W3CDTF">2020-08-05T04:05:11Z</dcterms:created>
  <dcterms:modified xsi:type="dcterms:W3CDTF">2021-01-13T13:24:42Z</dcterms:modified>
</cp:coreProperties>
</file>