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1524" r:id="rId3"/>
    <p:sldId id="1525" r:id="rId4"/>
    <p:sldId id="150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555" y="2441820"/>
            <a:ext cx="10274713" cy="3041678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Решение 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  <p:pic>
        <p:nvPicPr>
          <p:cNvPr id="1028" name="Picture 4" descr="Что такое Концентрированные растворы (концентраты) в аптеке? | Флогия -  Фармацевтический сайт для первостольников, фармацевтов и провизоров">
            <a:extLst>
              <a:ext uri="{FF2B5EF4-FFF2-40B4-BE49-F238E27FC236}">
                <a16:creationId xmlns:a16="http://schemas.microsoft.com/office/drawing/2014/main" xmlns="" id="{BAE63E5C-22EA-4E4A-BAC6-4CD614F5B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468" y="2237284"/>
            <a:ext cx="4876800" cy="4324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Нормаль</a:t>
            </a:r>
            <a:r>
              <a:rPr lang="ru-RU" dirty="0" smtClean="0"/>
              <a:t>ная </a:t>
            </a:r>
            <a:r>
              <a:rPr lang="ru-RU" dirty="0"/>
              <a:t>концентрация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xmlns="" id="{065D640A-A42B-4D05-9898-8EF07D4343D5}"/>
              </a:ext>
            </a:extLst>
          </p:cNvPr>
          <p:cNvSpPr/>
          <p:nvPr/>
        </p:nvSpPr>
        <p:spPr>
          <a:xfrm rot="20272788">
            <a:off x="4322928" y="2450824"/>
            <a:ext cx="1879312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866A0DDB-A423-4453-8AF5-02C33C7BFE64}"/>
                  </a:ext>
                </a:extLst>
              </p:cNvPr>
              <p:cNvSpPr txBox="1"/>
              <p:nvPr/>
            </p:nvSpPr>
            <p:spPr>
              <a:xfrm>
                <a:off x="6358423" y="1725115"/>
                <a:ext cx="5350246" cy="1107996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  <m:r>
                            <a:rPr lang="ru-RU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ru-RU" sz="7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6A0DDB-A423-4453-8AF5-02C33C7BF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423" y="1725115"/>
                <a:ext cx="5350246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xmlns="" id="{122BFA9D-2780-4DB2-8214-3941802C37EC}"/>
              </a:ext>
            </a:extLst>
          </p:cNvPr>
          <p:cNvSpPr/>
          <p:nvPr/>
        </p:nvSpPr>
        <p:spPr>
          <a:xfrm rot="829773">
            <a:off x="4349911" y="4523948"/>
            <a:ext cx="1825346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D2B369DD-F9A6-41D6-AC17-18B3914062FB}"/>
                  </a:ext>
                </a:extLst>
              </p:cNvPr>
              <p:cNvSpPr txBox="1"/>
              <p:nvPr/>
            </p:nvSpPr>
            <p:spPr>
              <a:xfrm>
                <a:off x="7318879" y="4330797"/>
                <a:ext cx="3618298" cy="2078774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369DD-F9A6-41D6-AC17-18B391406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879" y="4330797"/>
                <a:ext cx="3618298" cy="20787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283E1BD-C510-4645-AFE2-24273B4E6188}"/>
              </a:ext>
            </a:extLst>
          </p:cNvPr>
          <p:cNvSpPr/>
          <p:nvPr/>
        </p:nvSpPr>
        <p:spPr>
          <a:xfrm>
            <a:off x="3705045" y="1160883"/>
            <a:ext cx="835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Эквивалентное количество вещества</a:t>
            </a:r>
            <a:endParaRPr lang="ru-RU" sz="32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8E6FB7B-7778-4019-924C-D3837190174C}"/>
              </a:ext>
            </a:extLst>
          </p:cNvPr>
          <p:cNvSpPr/>
          <p:nvPr/>
        </p:nvSpPr>
        <p:spPr>
          <a:xfrm>
            <a:off x="7457449" y="3731274"/>
            <a:ext cx="3709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Объём раствора</a:t>
            </a: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EF1CA351-9F48-47F6-A2B6-B25007319F9F}"/>
                  </a:ext>
                </a:extLst>
              </p:cNvPr>
              <p:cNvSpPr txBox="1"/>
              <p:nvPr/>
            </p:nvSpPr>
            <p:spPr>
              <a:xfrm>
                <a:off x="186600" y="2928939"/>
                <a:ext cx="4072204" cy="1897507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7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7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7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ru-RU" sz="7200" i="1">
                                  <a:latin typeface="Cambria Math" panose="02040503050406030204" pitchFamily="18" charset="0"/>
                                </a:rPr>
                                <m:t>экв</m:t>
                              </m:r>
                            </m:sub>
                          </m:sSub>
                        </m:num>
                        <m:den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7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1CA351-9F48-47F6-A2B6-B25007319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00" y="2928939"/>
                <a:ext cx="4072204" cy="18975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3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41265" y="1238865"/>
            <a:ext cx="11449173" cy="5997539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нормальную концентрацию раствора (Н)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г/мл), полученного при добавлении  в 200 г воды 8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3600">
                <a:latin typeface="Arial" panose="020B0604020202020204" pitchFamily="34" charset="0"/>
                <a:cs typeface="Arial" panose="020B0604020202020204" pitchFamily="34" charset="0"/>
              </a:rPr>
              <a:t>г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NaOH	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объём 0,4 Н раствора, содержащего 16 г Н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массу карбоната натрия, содержащуюся в 250 мл 0,2 н раствора.  </a:t>
            </a:r>
          </a:p>
          <a:p>
            <a:pPr marL="742950" indent="-742950" algn="just">
              <a:buFont typeface="Arial" panose="020B0604020202020204" pitchFamily="34" charset="0"/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Какой объём (л) 1Н раствора азотной кислоты можно приготовить из 0,7 л её 30%-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раствора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=1,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г/мл)?</a:t>
            </a:r>
          </a:p>
          <a:p>
            <a:pPr marL="742950" indent="-742950" algn="just">
              <a:buAutoNum type="arabicPeriod"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xmlns="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6EAF61A-3C93-45E1-A819-0FBB9D777C9F}"/>
              </a:ext>
            </a:extLst>
          </p:cNvPr>
          <p:cNvSpPr/>
          <p:nvPr/>
        </p:nvSpPr>
        <p:spPr>
          <a:xfrm>
            <a:off x="1017638" y="1489277"/>
            <a:ext cx="10486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№ 5,6,8 на стр.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ru-RU" sz="4800" i="1" dirty="0"/>
          </a:p>
        </p:txBody>
      </p:sp>
      <p:pic>
        <p:nvPicPr>
          <p:cNvPr id="6" name="Picture 4" descr="Что такое Концентрированные растворы (концентраты) в аптеке? | Флогия -  Фармацевтический сайт для первостольников, фармацевтов и провизоров">
            <a:extLst>
              <a:ext uri="{FF2B5EF4-FFF2-40B4-BE49-F238E27FC236}">
                <a16:creationId xmlns:a16="http://schemas.microsoft.com/office/drawing/2014/main" xmlns="" id="{C00BE821-A045-48D4-910E-508292B55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0"/>
          <a:stretch/>
        </p:blipFill>
        <p:spPr bwMode="auto">
          <a:xfrm>
            <a:off x="3244645" y="2584322"/>
            <a:ext cx="5275006" cy="36675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20689</TotalTime>
  <Words>55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Тема Office</vt:lpstr>
      <vt:lpstr>Химия</vt:lpstr>
      <vt:lpstr>Нормальная концентрация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Teacher</cp:lastModifiedBy>
  <cp:revision>428</cp:revision>
  <dcterms:created xsi:type="dcterms:W3CDTF">2020-08-05T04:05:11Z</dcterms:created>
  <dcterms:modified xsi:type="dcterms:W3CDTF">2021-01-14T11:27:27Z</dcterms:modified>
</cp:coreProperties>
</file>